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79" r:id="rId3"/>
    <p:sldId id="385" r:id="rId4"/>
    <p:sldId id="386" r:id="rId5"/>
    <p:sldId id="387" r:id="rId6"/>
    <p:sldId id="381" r:id="rId7"/>
    <p:sldId id="388" r:id="rId8"/>
    <p:sldId id="389" r:id="rId9"/>
    <p:sldId id="390" r:id="rId10"/>
    <p:sldId id="391" r:id="rId11"/>
    <p:sldId id="392" r:id="rId12"/>
    <p:sldId id="393" r:id="rId13"/>
    <p:sldId id="394" r:id="rId14"/>
    <p:sldId id="395" r:id="rId15"/>
    <p:sldId id="265" r:id="rId16"/>
  </p:sldIdLst>
  <p:sldSz cx="9144000" cy="6858000" type="screen4x3"/>
  <p:notesSz cx="6858000" cy="9144000"/>
  <p:custDataLst>
    <p:tags r:id="rId18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1" autoAdjust="0"/>
    <p:restoredTop sz="94660"/>
  </p:normalViewPr>
  <p:slideViewPr>
    <p:cSldViewPr>
      <p:cViewPr varScale="1">
        <p:scale>
          <a:sx n="64" d="100"/>
          <a:sy n="64" d="100"/>
        </p:scale>
        <p:origin x="166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749ECD-F6B1-4E82-9611-4211F317AA1A}" type="datetimeFigureOut">
              <a:rPr lang="en-US" smtClean="0"/>
              <a:pPr/>
              <a:t>2/17/2023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CA20D0-37E1-4FF7-9A2C-624622BF48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636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A2F02-CCF9-476B-9FA8-A79404983CF2}" type="datetimeFigureOut">
              <a:rPr lang="vi-VN" smtClean="0"/>
              <a:pPr/>
              <a:t>17/02/2023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E86ED-5E71-4405-9CC0-CFE9418D558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1026" name="Picture 2" descr="http://i.imgur.com/1PTHDP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500042"/>
            <a:ext cx="7772400" cy="1470025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mầm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vi-VN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57224" y="1571612"/>
            <a:ext cx="7772400" cy="3429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Lĩnh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PT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nhận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thức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HĐKP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Đề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tài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Tìm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hiểu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một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loại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rau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ăn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lá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                (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rau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ngót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-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rau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bắp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cải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Thời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gian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 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20 – 25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phút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         GV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thực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hiện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: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Nguyễn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Thị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Mai Anh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6000" b="1" dirty="0">
              <a:solidFill>
                <a:srgbClr val="FF000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VuongThu\Desktop\tim hieu rau an la\bap cai b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9248"/>
            <a:ext cx="8991600" cy="676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1875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VuongThu\Desktop\tim hieu rau an la\bap cai luo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5754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4497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VuongThu\Desktop\tim hieu rau an la\dua bap c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651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VuongThu\Desktop\tim hieu rau an la\bap cai b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4320480" cy="604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VuongThu\Desktop\tim hieu rau an la\khoai ta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822" y="511324"/>
            <a:ext cx="4400178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34900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VuongThu\Desktop\tim hieu rau an la\ca ch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2420888"/>
            <a:ext cx="2705100" cy="1685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C:\Users\VuongThu\Desktop\tim hieu rau an la\ca r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511" y="3808363"/>
            <a:ext cx="3308539" cy="208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VuongThu\Desktop\tim hieu rau an la\ca ti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46227"/>
            <a:ext cx="288032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C:\Users\VuongThu\Desktop\tim hieu rau an la\qua bau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950" y="188640"/>
            <a:ext cx="2324100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C:\Users\VuongThu\Desktop\tim hieu rau an la\qua bi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577" y="188640"/>
            <a:ext cx="298016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C:\Users\VuongThu\Desktop\tim hieu rau an la\qua muop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5" y="188640"/>
            <a:ext cx="2762250" cy="219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613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30722" name="Picture 2" descr="http://www.vectordep.vn/psd/uploads/shops/2013_01/khunghinh/khunghinhhoa2/1079_Vectordepvn_khunghinh_hoa_p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143032"/>
            <a:ext cx="9144000" cy="9072626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57158" y="242886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3.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Luyện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tập</a:t>
            </a:r>
            <a:endParaRPr kumimoji="0" lang="en-US" sz="3600" b="1" i="0" u="none" strike="noStrike" kern="1200" cap="none" spc="0" normalizeH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 baseline="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-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TC: </a:t>
            </a:r>
            <a:r>
              <a:rPr lang="en-US" sz="32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Đội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nhanh</a:t>
            </a:r>
            <a:r>
              <a:rPr lang="en-US" sz="3200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+mj-lt"/>
                <a:ea typeface="+mj-ea"/>
                <a:cs typeface="+mj-cs"/>
              </a:rPr>
              <a:t>nhất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cover dir="r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http://hinh.trochoivui.com/data/media/54/khunghin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187624" y="620688"/>
            <a:ext cx="74168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en-US" sz="3600" b="1" dirty="0" err="1"/>
              <a:t>Ổn</a:t>
            </a:r>
            <a:r>
              <a:rPr lang="en-US" sz="3600" b="1" dirty="0"/>
              <a:t> </a:t>
            </a:r>
            <a:r>
              <a:rPr lang="en-US" sz="3600" b="1" dirty="0" err="1"/>
              <a:t>định</a:t>
            </a:r>
            <a:r>
              <a:rPr lang="en-US" sz="3600" b="1" dirty="0"/>
              <a:t> </a:t>
            </a:r>
            <a:r>
              <a:rPr lang="en-US" sz="3600" b="1" dirty="0" err="1"/>
              <a:t>tổ</a:t>
            </a:r>
            <a:r>
              <a:rPr lang="en-US" sz="3600" b="1" dirty="0"/>
              <a:t> </a:t>
            </a:r>
            <a:r>
              <a:rPr lang="en-US" sz="3600" b="1" dirty="0" err="1"/>
              <a:t>chức</a:t>
            </a:r>
            <a:r>
              <a:rPr lang="en-US" sz="3600" b="1" dirty="0"/>
              <a:t>:</a:t>
            </a:r>
          </a:p>
          <a:p>
            <a:pPr marL="742950" indent="-742950">
              <a:buFontTx/>
              <a:buChar char="-"/>
            </a:pPr>
            <a:r>
              <a:rPr lang="en-US" sz="3200" dirty="0" err="1"/>
              <a:t>Cô</a:t>
            </a:r>
            <a:r>
              <a:rPr lang="en-US" sz="3200" dirty="0"/>
              <a:t> </a:t>
            </a:r>
            <a:r>
              <a:rPr lang="en-US" sz="3200" dirty="0" err="1"/>
              <a:t>đố</a:t>
            </a:r>
            <a:r>
              <a:rPr lang="en-US" sz="3200" dirty="0"/>
              <a:t> </a:t>
            </a:r>
            <a:r>
              <a:rPr lang="en-US" sz="3200" dirty="0" err="1"/>
              <a:t>trẻ</a:t>
            </a:r>
            <a:r>
              <a:rPr lang="en-US" sz="3200" dirty="0"/>
              <a:t>:</a:t>
            </a:r>
          </a:p>
          <a:p>
            <a:pPr marL="742950" indent="-742950">
              <a:buFontTx/>
              <a:buChar char="-"/>
            </a:pPr>
            <a:endParaRPr lang="en-US" sz="32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Củ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 </a:t>
            </a:r>
            <a:r>
              <a:rPr lang="en-US" dirty="0" err="1"/>
              <a:t>đo</a:t>
            </a:r>
            <a:r>
              <a:rPr lang="en-US" dirty="0"/>
              <a:t> </a:t>
            </a:r>
            <a:r>
              <a:rPr lang="en-US" dirty="0" err="1"/>
              <a:t>đỏ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Con </a:t>
            </a:r>
            <a:r>
              <a:rPr lang="en-US" dirty="0" err="1"/>
              <a:t>thỏ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ăn</a:t>
            </a:r>
            <a:r>
              <a:rPr lang="en-US" dirty="0"/>
              <a:t>?</a:t>
            </a:r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VuongThu\Desktop\tim hieu rau an la\ca r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1428"/>
            <a:ext cx="9144001" cy="6869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1591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cà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Nhưng</a:t>
            </a:r>
            <a:r>
              <a:rPr lang="en-US" dirty="0"/>
              <a:t> </a:t>
            </a:r>
            <a:r>
              <a:rPr lang="en-US" dirty="0" err="1"/>
              <a:t>vỏ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Luộc</a:t>
            </a:r>
            <a:r>
              <a:rPr lang="en-US" dirty="0"/>
              <a:t> </a:t>
            </a:r>
            <a:r>
              <a:rPr lang="en-US" dirty="0" err="1"/>
              <a:t>hấp</a:t>
            </a:r>
            <a:r>
              <a:rPr lang="en-US" dirty="0"/>
              <a:t> bung </a:t>
            </a:r>
            <a:r>
              <a:rPr lang="en-US" dirty="0" err="1"/>
              <a:t>xào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cả</a:t>
            </a:r>
            <a:endParaRPr lang="en-US" dirty="0"/>
          </a:p>
          <a:p>
            <a:pPr marL="0" indent="0" algn="ctr">
              <a:buNone/>
            </a:pP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</a:t>
            </a:r>
            <a:r>
              <a:rPr lang="en-US" dirty="0" err="1"/>
              <a:t>gì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441975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uongThu\Desktop\tim hieu rau an la\ca ch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974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098" name="Picture 2" descr="http://hinh.trochoivui.com/data/media/54/khunghinh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55576" y="620688"/>
            <a:ext cx="784887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b="1" dirty="0"/>
              <a:t>2. Ph</a:t>
            </a:r>
            <a:r>
              <a:rPr lang="vi-VN" sz="3600" b="1" dirty="0"/>
              <a:t>ư</a:t>
            </a:r>
            <a:r>
              <a:rPr lang="en-US" sz="3600" b="1" dirty="0" err="1"/>
              <a:t>ơng</a:t>
            </a:r>
            <a:r>
              <a:rPr lang="en-US" sz="3600" b="1" dirty="0"/>
              <a:t> </a:t>
            </a:r>
            <a:r>
              <a:rPr lang="en-US" sz="3600" b="1" dirty="0" err="1"/>
              <a:t>pháp</a:t>
            </a:r>
            <a:r>
              <a:rPr lang="en-US" sz="3600" b="1" dirty="0"/>
              <a:t>, </a:t>
            </a:r>
            <a:r>
              <a:rPr lang="en-US" sz="3600" b="1" dirty="0" err="1"/>
              <a:t>hình</a:t>
            </a:r>
            <a:r>
              <a:rPr lang="en-US" sz="3600" b="1" dirty="0"/>
              <a:t> </a:t>
            </a:r>
            <a:r>
              <a:rPr lang="en-US" sz="3600" b="1" dirty="0" err="1"/>
              <a:t>thức</a:t>
            </a:r>
            <a:endParaRPr lang="en-US" sz="3600" b="1" dirty="0"/>
          </a:p>
          <a:p>
            <a:pPr marL="742950" indent="-742950"/>
            <a:endParaRPr lang="en-US" sz="3200" i="1" dirty="0"/>
          </a:p>
        </p:txBody>
      </p:sp>
      <p:pic>
        <p:nvPicPr>
          <p:cNvPr id="3074" name="Picture 2" descr="C:\Users\VuongThu\Desktop\tim hieu rau an la\rau ngo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8064896" cy="4988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uongThu\Desktop\tim hieu rau an la\canh rau ng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549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VuongThu\Desktop\tim hieu rau an la\canh tom rau ngo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748"/>
            <a:ext cx="9160787" cy="6861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3290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VuongThu\Desktop\tim hieu rau an la\bap ca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" y="0"/>
            <a:ext cx="8982856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11689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Trường mầm non Bồ Đề&amp;quot;&quot;/&gt;&lt;property id=&quot;20307&quot; value=&quot;256&quot;/&gt;&lt;/object&gt;&lt;object type=&quot;3&quot; unique_id=&quot;10005&quot;&gt;&lt;property id=&quot;20148&quot; value=&quot;5&quot;/&gt;&lt;property id=&quot;20300&quot; value=&quot;Slide 4&quot;/&gt;&lt;property id=&quot;20307&quot; value=&quot;257&quot;/&gt;&lt;/object&gt;&lt;object type=&quot;3&quot; unique_id=&quot;10006&quot;&gt;&lt;property id=&quot;20148&quot; value=&quot;5&quot;/&gt;&lt;property id=&quot;20300&quot; value=&quot;Slide 5 - &amp;quot;         &amp;quot;&quot;/&gt;&lt;property id=&quot;20307&quot; value=&quot;258&quot;/&gt;&lt;/object&gt;&lt;object type=&quot;3&quot; unique_id=&quot;10007&quot;&gt;&lt;property id=&quot;20148&quot; value=&quot;5&quot;/&gt;&lt;property id=&quot;20300&quot; value=&quot;Slide 6 - &amp;quot;&amp;#x0D;&amp;#x0A;&amp;#x0D;&amp;#x0A;Nhµ tr­êng tæ chøc  cho trẻ ¨n Buffet 2 lÇn / n¨m.&amp;#x0D;&amp;#x0A;&amp;#x0D;&amp;#x0A;&amp;quot;&quot;/&gt;&lt;property id=&quot;20307&quot; value=&quot;268&quot;/&gt;&lt;/object&gt;&lt;object type=&quot;3&quot; unique_id=&quot;10008&quot;&gt;&lt;property id=&quot;20148&quot; value=&quot;5&quot;/&gt;&lt;property id=&quot;20300&quot; value=&quot;Slide 7&quot;/&gt;&lt;property id=&quot;20307&quot; value=&quot;272&quot;/&gt;&lt;/object&gt;&lt;object type=&quot;3&quot; unique_id=&quot;10009&quot;&gt;&lt;property id=&quot;20148&quot; value=&quot;5&quot;/&gt;&lt;property id=&quot;20300&quot; value=&quot;Slide 8&quot;/&gt;&lt;property id=&quot;20307&quot; value=&quot;269&quot;/&gt;&lt;/object&gt;&lt;object type=&quot;3&quot; unique_id=&quot;10010&quot;&gt;&lt;property id=&quot;20148&quot; value=&quot;5&quot;/&gt;&lt;property id=&quot;20300&quot; value=&quot;Slide 9&quot;/&gt;&lt;property id=&quot;20307&quot; value=&quot;273&quot;/&gt;&lt;/object&gt;&lt;object type=&quot;3&quot; unique_id=&quot;10012&quot;&gt;&lt;property id=&quot;20148&quot; value=&quot;5&quot;/&gt;&lt;property id=&quot;20300&quot; value=&quot;Slide 10 - &amp;quot;Giới thiệu về &amp;#x0D;&amp;#x0A;trường mầm non Bồ Đề của bé&amp;quot;&quot;/&gt;&lt;property id=&quot;20307&quot; value=&quot;260&quot;/&gt;&lt;/object&gt;&lt;object type=&quot;3&quot; unique_id=&quot;10013&quot;&gt;&lt;property id=&quot;20148&quot; value=&quot;5&quot;/&gt;&lt;property id=&quot;20300&quot; value=&quot;Slide 15&quot;/&gt;&lt;property id=&quot;20307&quot; value=&quot;261&quot;/&gt;&lt;/object&gt;&lt;object type=&quot;3&quot; unique_id=&quot;10014&quot;&gt;&lt;property id=&quot;20148&quot; value=&quot;5&quot;/&gt;&lt;property id=&quot;20300&quot; value=&quot;Slide 16&quot;/&gt;&lt;property id=&quot;20307&quot; value=&quot;267&quot;/&gt;&lt;/object&gt;&lt;object type=&quot;3&quot; unique_id=&quot;10015&quot;&gt;&lt;property id=&quot;20148&quot; value=&quot;5&quot;/&gt;&lt;property id=&quot;20300&quot; value=&quot;Slide 17 - &amp;quot;&amp;#x0D;&amp;#x0A;Bếp ăn của trường&amp;#x0D;&amp;#x0A;&amp;quot;&quot;/&gt;&lt;property id=&quot;20307&quot; value=&quot;274&quot;/&gt;&lt;/object&gt;&lt;object type=&quot;3&quot; unique_id=&quot;10016&quot;&gt;&lt;property id=&quot;20148&quot; value=&quot;5&quot;/&gt;&lt;property id=&quot;20300&quot; value=&quot;Slide 18&quot;/&gt;&lt;property id=&quot;20307&quot; value=&quot;270&quot;/&gt;&lt;/object&gt;&lt;object type=&quot;3&quot; unique_id=&quot;10017&quot;&gt;&lt;property id=&quot;20148&quot; value=&quot;5&quot;/&gt;&lt;property id=&quot;20300&quot; value=&quot;Slide 21&quot;/&gt;&lt;property id=&quot;20307&quot; value=&quot;262&quot;/&gt;&lt;/object&gt;&lt;object type=&quot;3&quot; unique_id=&quot;10020&quot;&gt;&lt;property id=&quot;20148&quot; value=&quot;5&quot;/&gt;&lt;property id=&quot;20300&quot; value=&quot;Slide 23&quot;/&gt;&lt;property id=&quot;20307&quot; value=&quot;278&quot;/&gt;&lt;/object&gt;&lt;object type=&quot;3&quot; unique_id=&quot;10021&quot;&gt;&lt;property id=&quot;20148&quot; value=&quot;5&quot;/&gt;&lt;property id=&quot;20300&quot; value=&quot;Slide 24&quot;/&gt;&lt;property id=&quot;20307&quot; value=&quot;279&quot;/&gt;&lt;/object&gt;&lt;object type=&quot;3&quot; unique_id=&quot;10022&quot;&gt;&lt;property id=&quot;20148&quot; value=&quot;5&quot;/&gt;&lt;property id=&quot;20300&quot; value=&quot;Slide 28&quot;/&gt;&lt;property id=&quot;20307&quot; value=&quot;265&quot;/&gt;&lt;/object&gt;&lt;object type=&quot;3&quot; unique_id=&quot;10023&quot;&gt;&lt;property id=&quot;20148&quot; value=&quot;5&quot;/&gt;&lt;property id=&quot;20300&quot; value=&quot;Slide 30&quot;/&gt;&lt;property id=&quot;20307&quot; value=&quot;275&quot;/&gt;&lt;/object&gt;&lt;object type=&quot;3&quot; unique_id=&quot;10024&quot;&gt;&lt;property id=&quot;20148&quot; value=&quot;5&quot;/&gt;&lt;property id=&quot;20300&quot; value=&quot;Slide 31&quot;/&gt;&lt;property id=&quot;20307&quot; value=&quot;276&quot;/&gt;&lt;/object&gt;&lt;object type=&quot;3&quot; unique_id=&quot;10025&quot;&gt;&lt;property id=&quot;20148&quot; value=&quot;5&quot;/&gt;&lt;property id=&quot;20300&quot; value=&quot;Slide 32&quot;/&gt;&lt;property id=&quot;20307&quot; value=&quot;277&quot;/&gt;&lt;/object&gt;&lt;object type=&quot;3&quot; unique_id=&quot;10026&quot;&gt;&lt;property id=&quot;20148&quot; value=&quot;5&quot;/&gt;&lt;property id=&quot;20300&quot; value=&quot;Slide 33&quot;/&gt;&lt;property id=&quot;20307&quot; value=&quot;280&quot;/&gt;&lt;/object&gt;&lt;object type=&quot;3&quot; unique_id=&quot;10027&quot;&gt;&lt;property id=&quot;20148&quot; value=&quot;5&quot;/&gt;&lt;property id=&quot;20300&quot; value=&quot;Slide 34&quot;/&gt;&lt;property id=&quot;20307&quot; value=&quot;281&quot;/&gt;&lt;/object&gt;&lt;object type=&quot;3&quot; unique_id=&quot;10028&quot;&gt;&lt;property id=&quot;20148&quot; value=&quot;5&quot;/&gt;&lt;property id=&quot;20300&quot; value=&quot;Slide 35&quot;/&gt;&lt;property id=&quot;20307&quot; value=&quot;284&quot;/&gt;&lt;/object&gt;&lt;object type=&quot;3&quot; unique_id=&quot;10029&quot;&gt;&lt;property id=&quot;20148&quot; value=&quot;5&quot;/&gt;&lt;property id=&quot;20300&quot; value=&quot;Slide 36&quot;/&gt;&lt;property id=&quot;20307&quot; value=&quot;285&quot;/&gt;&lt;/object&gt;&lt;object type=&quot;3&quot; unique_id=&quot;10030&quot;&gt;&lt;property id=&quot;20148&quot; value=&quot;5&quot;/&gt;&lt;property id=&quot;20300&quot; value=&quot;Slide 37&quot;/&gt;&lt;property id=&quot;20307&quot; value=&quot;286&quot;/&gt;&lt;/object&gt;&lt;object type=&quot;3&quot; unique_id=&quot;10031&quot;&gt;&lt;property id=&quot;20148&quot; value=&quot;5&quot;/&gt;&lt;property id=&quot;20300&quot; value=&quot;Slide 38&quot;/&gt;&lt;property id=&quot;20307&quot; value=&quot;283&quot;/&gt;&lt;/object&gt;&lt;object type=&quot;3&quot; unique_id=&quot;10032&quot;&gt;&lt;property id=&quot;20148&quot; value=&quot;5&quot;/&gt;&lt;property id=&quot;20300&quot; value=&quot;Slide 39&quot;/&gt;&lt;property id=&quot;20307&quot; value=&quot;287&quot;/&gt;&lt;/object&gt;&lt;object type=&quot;3&quot; unique_id=&quot;10033&quot;&gt;&lt;property id=&quot;20148&quot; value=&quot;5&quot;/&gt;&lt;property id=&quot;20300&quot; value=&quot;Slide 40&quot;/&gt;&lt;property id=&quot;20307&quot; value=&quot;288&quot;/&gt;&lt;/object&gt;&lt;object type=&quot;3&quot; unique_id=&quot;10034&quot;&gt;&lt;property id=&quot;20148&quot; value=&quot;5&quot;/&gt;&lt;property id=&quot;20300&quot; value=&quot;Slide 42&quot;/&gt;&lt;property id=&quot;20307&quot; value=&quot;282&quot;/&gt;&lt;/object&gt;&lt;object type=&quot;3&quot; unique_id=&quot;10136&quot;&gt;&lt;property id=&quot;20148&quot; value=&quot;5&quot;/&gt;&lt;property id=&quot;20300&quot; value=&quot;Slide 11&quot;/&gt;&lt;property id=&quot;20307&quot; value=&quot;291&quot;/&gt;&lt;/object&gt;&lt;object type=&quot;3&quot; unique_id=&quot;10497&quot;&gt;&lt;property id=&quot;20148&quot; value=&quot;5&quot;/&gt;&lt;property id=&quot;20300&quot; value=&quot;Slide 26&quot;/&gt;&lt;property id=&quot;20307&quot; value=&quot;295&quot;/&gt;&lt;/object&gt;&lt;object type=&quot;3&quot; unique_id=&quot;10498&quot;&gt;&lt;property id=&quot;20148&quot; value=&quot;5&quot;/&gt;&lt;property id=&quot;20300&quot; value=&quot;Slide 43&quot;/&gt;&lt;property id=&quot;20307&quot; value=&quot;292&quot;/&gt;&lt;/object&gt;&lt;object type=&quot;3&quot; unique_id=&quot;10499&quot;&gt;&lt;property id=&quot;20148&quot; value=&quot;5&quot;/&gt;&lt;property id=&quot;20300&quot; value=&quot;Slide 45&quot;/&gt;&lt;property id=&quot;20307&quot; value=&quot;293&quot;/&gt;&lt;/object&gt;&lt;object type=&quot;3&quot; unique_id=&quot;10782&quot;&gt;&lt;property id=&quot;20148&quot; value=&quot;5&quot;/&gt;&lt;property id=&quot;20300&quot; value=&quot;Slide 46&quot;/&gt;&lt;property id=&quot;20307&quot; value=&quot;298&quot;/&gt;&lt;/object&gt;&lt;object type=&quot;3&quot; unique_id=&quot;10783&quot;&gt;&lt;property id=&quot;20148&quot; value=&quot;5&quot;/&gt;&lt;property id=&quot;20300&quot; value=&quot;Slide 47&quot;/&gt;&lt;property id=&quot;20307&quot; value=&quot;299&quot;/&gt;&lt;/object&gt;&lt;object type=&quot;3&quot; unique_id=&quot;10784&quot;&gt;&lt;property id=&quot;20148&quot; value=&quot;5&quot;/&gt;&lt;property id=&quot;20300&quot; value=&quot;Slide 48&quot;/&gt;&lt;property id=&quot;20307&quot; value=&quot;300&quot;/&gt;&lt;/object&gt;&lt;object type=&quot;3&quot; unique_id=&quot;10785&quot;&gt;&lt;property id=&quot;20148&quot; value=&quot;5&quot;/&gt;&lt;property id=&quot;20300&quot; value=&quot;Slide 54&quot;/&gt;&lt;property id=&quot;20307&quot; value=&quot;301&quot;/&gt;&lt;/object&gt;&lt;object type=&quot;3&quot; unique_id=&quot;10831&quot;&gt;&lt;property id=&quot;20148&quot; value=&quot;5&quot;/&gt;&lt;property id=&quot;20300&quot; value=&quot;Slide 55&quot;/&gt;&lt;property id=&quot;20307&quot; value=&quot;302&quot;/&gt;&lt;/object&gt;&lt;object type=&quot;3&quot; unique_id=&quot;12712&quot;&gt;&lt;property id=&quot;20148&quot; value=&quot;5&quot;/&gt;&lt;property id=&quot;20300&quot; value=&quot;Slide 44&quot;/&gt;&lt;property id=&quot;20307&quot; value=&quot;309&quot;/&gt;&lt;/object&gt;&lt;object type=&quot;3&quot; unique_id=&quot;12973&quot;&gt;&lt;property id=&quot;20148&quot; value=&quot;5&quot;/&gt;&lt;property id=&quot;20300&quot; value=&quot;Slide 12 - &amp;quot;* Quy m« nhµ tr­êng&amp;quot;&quot;/&gt;&lt;property id=&quot;20307&quot; value=&quot;311&quot;/&gt;&lt;/object&gt;&lt;object type=&quot;3&quot; unique_id=&quot;12974&quot;&gt;&lt;property id=&quot;20148&quot; value=&quot;5&quot;/&gt;&lt;property id=&quot;20300&quot; value=&quot;Slide 29 - &amp;quot;&amp;#x0D;&amp;#x0A;Thứ 2 đầu tuần chµo cê&amp;#x0D;&amp;#x0A;&amp;quot;&quot;/&gt;&lt;property id=&quot;20307&quot; value=&quot;310&quot;/&gt;&lt;/object&gt;&lt;object type=&quot;3&quot; unique_id=&quot;13355&quot;&gt;&lt;property id=&quot;20148&quot; value=&quot;5&quot;/&gt;&lt;property id=&quot;20300&quot; value=&quot;Slide 49 - &amp;quot;A. Dự kiến các khoản thu chi đầu năm học 2015-2016: &amp;quot;&quot;/&gt;&lt;property id=&quot;20307&quot; value=&quot;312&quot;/&gt;&lt;/object&gt;&lt;object type=&quot;3&quot; unique_id=&quot;13961&quot;&gt;&lt;property id=&quot;20148&quot; value=&quot;5&quot;/&gt;&lt;property id=&quot;20300&quot; value=&quot;Slide 53 - &amp;quot;TRƯỜNG MẦM NON  BỒ ĐỀ                                 CỘNG HÒA XÃ HỘI CHỦ NGHĨA  VIỆT NAM&amp;#x0D;&amp;#x0A;BAN PHỤ HUYNH HỌC SINH &quot;/&gt;&lt;property id=&quot;20307&quot; value=&quot;313&quot;/&gt;&lt;/object&gt;&lt;object type=&quot;3&quot; unique_id=&quot;14218&quot;&gt;&lt;property id=&quot;20148&quot; value=&quot;5&quot;/&gt;&lt;property id=&quot;20300&quot; value=&quot;Slide 50 - &amp;quot;A. Dự kiến các khoản thu chi đầu năm học 2015-2016: &amp;quot;&quot;/&gt;&lt;property id=&quot;20307&quot; value=&quot;315&quot;/&gt;&lt;/object&gt;&lt;object type=&quot;3&quot; unique_id=&quot;14219&quot;&gt;&lt;property id=&quot;20148&quot; value=&quot;5&quot;/&gt;&lt;property id=&quot;20300&quot; value=&quot;Slide 51 - &amp;quot;A. Dự kiến các khoản thu chi đầu năm học 2015-2016: &amp;quot;&quot;/&gt;&lt;property id=&quot;20307&quot; value=&quot;316&quot;/&gt;&lt;/object&gt;&lt;object type=&quot;3&quot; unique_id=&quot;14220&quot;&gt;&lt;property id=&quot;20148&quot; value=&quot;5&quot;/&gt;&lt;property id=&quot;20300&quot; value=&quot;Slide 52&quot;/&gt;&lt;property id=&quot;20307&quot; value=&quot;318&quot;/&gt;&lt;/object&gt;&lt;object type=&quot;3&quot; unique_id=&quot;15321&quot;&gt;&lt;property id=&quot;20148&quot; value=&quot;5&quot;/&gt;&lt;property id=&quot;20300&quot; value=&quot;Slide 19&quot;/&gt;&lt;property id=&quot;20307&quot; value=&quot;320&quot;/&gt;&lt;/object&gt;&lt;object type=&quot;3&quot; unique_id=&quot;15322&quot;&gt;&lt;property id=&quot;20148&quot; value=&quot;5&quot;/&gt;&lt;property id=&quot;20300&quot; value=&quot;Slide 20&quot;/&gt;&lt;property id=&quot;20307&quot; value=&quot;319&quot;/&gt;&lt;/object&gt;&lt;object type=&quot;3&quot; unique_id=&quot;15323&quot;&gt;&lt;property id=&quot;20148&quot; value=&quot;5&quot;/&gt;&lt;property id=&quot;20300&quot; value=&quot;Slide 27&quot;/&gt;&lt;property id=&quot;20307&quot; value=&quot;322&quot;/&gt;&lt;/object&gt;&lt;object type=&quot;3&quot; unique_id=&quot;15324&quot;&gt;&lt;property id=&quot;20148&quot; value=&quot;5&quot;/&gt;&lt;property id=&quot;20300&quot; value=&quot;Slide 41&quot;/&gt;&lt;property id=&quot;20307&quot; value=&quot;321&quot;/&gt;&lt;/object&gt;&lt;object type=&quot;3&quot; unique_id=&quot;15724&quot;&gt;&lt;property id=&quot;20148&quot; value=&quot;5&quot;/&gt;&lt;property id=&quot;20300&quot; value=&quot;Slide 13&quot;/&gt;&lt;property id=&quot;20307&quot; value=&quot;323&quot;/&gt;&lt;/object&gt;&lt;object type=&quot;3&quot; unique_id=&quot;15725&quot;&gt;&lt;property id=&quot;20148&quot; value=&quot;5&quot;/&gt;&lt;property id=&quot;20300&quot; value=&quot;Slide 14&quot;/&gt;&lt;property id=&quot;20307&quot; value=&quot;324&quot;/&gt;&lt;/object&gt;&lt;object type=&quot;3&quot; unique_id=&quot;16127&quot;&gt;&lt;property id=&quot;20148&quot; value=&quot;5&quot;/&gt;&lt;property id=&quot;20300&quot; value=&quot;Slide 22&quot;/&gt;&lt;property id=&quot;20307&quot; value=&quot;325&quot;/&gt;&lt;/object&gt;&lt;object type=&quot;3&quot; unique_id=&quot;16128&quot;&gt;&lt;property id=&quot;20148&quot; value=&quot;5&quot;/&gt;&lt;property id=&quot;20300&quot; value=&quot;Slide 25&quot;/&gt;&lt;property id=&quot;20307&quot; value=&quot;326&quot;/&gt;&lt;/object&gt;&lt;object type=&quot;3&quot; unique_id=&quot;16353&quot;&gt;&lt;property id=&quot;20148&quot; value=&quot;5&quot;/&gt;&lt;property id=&quot;20300&quot; value=&quot;Slide 3&quot;/&gt;&lt;property id=&quot;20307&quot; value=&quot;327&quot;/&gt;&lt;/object&gt;&lt;object type=&quot;3&quot; unique_id=&quot;16578&quot;&gt;&lt;property id=&quot;20148&quot; value=&quot;5&quot;/&gt;&lt;property id=&quot;20300&quot; value=&quot;Slide 2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2137</TotalTime>
  <Words>108</Words>
  <Application>Microsoft Office PowerPoint</Application>
  <PresentationFormat>On-screen Show (4:3)</PresentationFormat>
  <Paragraphs>21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Trường mầm non Giang Biên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Trường mầm non Bồ Đề</dc:title>
  <dc:creator>Admin</dc:creator>
  <cp:lastModifiedBy>Administrator</cp:lastModifiedBy>
  <cp:revision>186</cp:revision>
  <dcterms:created xsi:type="dcterms:W3CDTF">2015-09-17T07:08:32Z</dcterms:created>
  <dcterms:modified xsi:type="dcterms:W3CDTF">2023-02-17T09:39:07Z</dcterms:modified>
</cp:coreProperties>
</file>