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4" r:id="rId2"/>
    <p:sldId id="260" r:id="rId3"/>
    <p:sldId id="257" r:id="rId4"/>
    <p:sldId id="258" r:id="rId5"/>
    <p:sldId id="303" r:id="rId6"/>
    <p:sldId id="259" r:id="rId7"/>
    <p:sldId id="262" r:id="rId8"/>
    <p:sldId id="294" r:id="rId9"/>
    <p:sldId id="295" r:id="rId10"/>
    <p:sldId id="296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E2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43E56-AD6B-4943-B259-B1C58167F17C}" v="1483" dt="2021-02-27T04:49:1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3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9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AB28D5-B617-433B-8BC6-B097812AFB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FDF82-1F5E-4DED-99C3-2CD42BC902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B3017-6901-40C2-8B8F-CFED3D8A6EB8}" type="datetime1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8DFA3-52F9-4892-A4BB-0C27E15CD8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9D5C2-683E-4208-BDEB-BF3C29A77F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EFECC-FCF2-4264-9E39-EE3F6CE4C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471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E419D-A74C-4874-B385-2ECC03122B51}" type="datetime1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CD0C-A7D9-4D6A-B6A5-58BE202C4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268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C99F1-18D6-4DA8-9966-A2DB3A43C8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33BF7F-7E4F-44EA-A2A1-F5FEA84C7B9D}" type="datetime1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33CD8-0CB6-4EF5-98A5-F5BA83EEF7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129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6BAA0-01B2-4E69-A463-C3B4D16F6E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0FDF81-0C2B-4474-8368-C85B216B83A5}" type="datetime1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92ADD-1C43-4E97-83AA-FB89CC2DEE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5578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FDEFB-3EF2-4A09-9742-76236383AD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B91D62-CD18-4F95-8443-7CA3E865D346}" type="datetime1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04D41-2CE6-40D8-83D5-88F01FD475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03337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E2FEA-202A-4A96-88F5-CD8158341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4B7976-1F7D-4945-ABCA-6A2B6001842D}" type="datetime1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5B94-04E3-472C-8C72-BE3AB9E90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9743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FC455-6F6D-4124-B001-78E27F505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2C8B69-EBE8-4F84-827D-0FDE4D25FE59}" type="datetime1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CF6AA-E1DA-4F6F-8770-63F4B59E2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639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B80A-B9F5-43F5-86C5-2B26AD302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9EA7F-3B2A-40AC-842D-5055F46A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1CFC-6A74-4413-B88A-712391D6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15D48-40E1-487E-8C24-D5ED1ABE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7AC1B-E8EF-45D1-80AE-72B7F16A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E7CF-2C89-4F15-8D0F-68FB6D1E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A2463-11FF-473A-87B4-E121A66D9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E80C-9F48-4398-9F94-7827F110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E4D8-05CB-41A8-AF5F-8BDA1B7C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4B114-262A-4E23-9ECE-9E264E63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5780E-017A-4B9C-A29E-FBE15BF19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B7A8F-F5F0-442F-B3A6-24B7C39B2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49DD-16C6-445C-ACCF-19BFFAD9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99435-BE25-49D0-80F8-1DEE8F65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9B2F-F06B-4592-B97C-41F7FF7B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2A3EA-59EB-4BE4-B897-2737B4E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BF09-0A06-47EA-8313-63610AEB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3DEF-1A89-45CC-AD92-AFCB4BEF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75E94-636C-4F0F-A261-E21AED73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B5990-44E2-432A-95F6-AD4801E6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AA7A-F985-4565-B500-3541BF66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DD1FC-6733-407A-BAE9-EB2FB319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3344F-2675-471A-BE56-F81474C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150F4-4D3C-46AC-BF3D-6C44A746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6A24B-030F-42B5-B144-84C240E7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294F-B41A-4043-8E1A-187F372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26E8-F1CB-4D24-B16C-601B0AA0A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7CF1F-A44A-4B0F-BEB3-616E9ACCE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AE3C8-A2B5-4035-8B92-C6FE65A8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786F5-9593-4AD8-B136-E4C1BB82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8E877-5648-446F-97DD-7BB777AE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C41F-637B-4848-982C-D76C5736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BFAAB-AE18-4200-8261-29B80E58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9C77A-410B-419F-816B-AFCCCFD6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6476B-E207-4592-95BE-3F2008C5A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92EEB-4014-413D-920B-B2923F87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13C0E-141C-42BF-9529-21B76C5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9A0E7-DDC6-497A-8FAA-16C9CA5E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F9713-5FEF-4931-BB48-F8CFC254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B8F0-F82F-496B-B950-BB7FD148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2B820-9E7C-4A06-988A-2DC05D26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F5398-1D2E-437B-B7D1-C39665EC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69059-D813-4560-90E4-31832A09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9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980AA-9D9D-45B0-92DC-9DFCFD19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D0F18-6BC3-4F6A-A9C5-4022E74B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6FCAC-EE21-4733-B421-642AA4C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8B64-4D42-474D-B788-92366A5A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386A-023C-4792-B1BA-EF7E914F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B36C1-D275-45A1-93C3-47D54917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A395D-A5AF-4DD2-9112-41EC9FD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B18A9-3583-4C5E-A599-439438E6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DC023-7715-46DB-8482-4EF77B5B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4595-1E13-4241-AC2F-0EC60A0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E582F-DD10-4D5A-8B6D-FA39BFF93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9760B-772C-499D-A8CD-9825ED474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6495B-4DC3-497A-A476-3DE68BE0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F87C2-F768-4146-B88B-24BD3FAD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1DC46-D102-483B-9212-CA7F21F8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B2CAB-A108-4A5E-A943-708C7668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71020-7EC7-4F7D-BCF4-4CA08B0B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D4EF0-86C1-4D7E-88A0-404967FF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A49F2-87B2-46D5-9D89-9DBF6B254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Tạ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6C74D-CC0A-407D-B9AB-A3580EB4B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openxmlformats.org/officeDocument/2006/relationships/image" Target="../media/image5.pn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openxmlformats.org/officeDocument/2006/relationships/image" Target="../media/image16.gif"/><Relationship Id="rId4" Type="http://schemas.openxmlformats.org/officeDocument/2006/relationships/image" Target="../media/image8.gif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8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microsoft.com/office/2007/relationships/hdphoto" Target="../media/hdphoto6.wdp"/><Relationship Id="rId5" Type="http://schemas.openxmlformats.org/officeDocument/2006/relationships/image" Target="../media/image18.gif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8.gif"/><Relationship Id="rId4" Type="http://schemas.openxmlformats.org/officeDocument/2006/relationships/image" Target="../media/image19.gif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jp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78FC-B28D-9437-0907-F19D8273C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62EB3-BA3D-52C7-257F-03D88C0F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EA145-DB57-1EB1-59BA-0726A283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pic>
        <p:nvPicPr>
          <p:cNvPr id="7" name="Picture 6" descr="A child sitting at a desk with books and flags&#10;&#10;Description automatically generated">
            <a:extLst>
              <a:ext uri="{FF2B5EF4-FFF2-40B4-BE49-F238E27FC236}">
                <a16:creationId xmlns:a16="http://schemas.microsoft.com/office/drawing/2014/main" id="{64D908E1-592C-EACB-738F-DE93FAA62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0DE703-5C16-C857-DD7D-04F5A295F930}"/>
              </a:ext>
            </a:extLst>
          </p:cNvPr>
          <p:cNvSpPr txBox="1"/>
          <p:nvPr/>
        </p:nvSpPr>
        <p:spPr>
          <a:xfrm>
            <a:off x="2648607" y="550852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9" name="Picture 8" descr="A logo with hands and a flower&#10;&#10;Description automatically generated">
            <a:extLst>
              <a:ext uri="{FF2B5EF4-FFF2-40B4-BE49-F238E27FC236}">
                <a16:creationId xmlns:a16="http://schemas.microsoft.com/office/drawing/2014/main" id="{2D2C3567-D344-5A05-B5F1-65B3881F5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07" y="1504959"/>
            <a:ext cx="1295400" cy="135910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838BAD-E301-1D34-7E0C-14790AF3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6648"/>
            <a:ext cx="10972800" cy="4525963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</a:t>
            </a:r>
          </a:p>
          <a:p>
            <a:pPr marL="0" indent="0" algn="ctr">
              <a:buNone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so sánh về độ lớn của 2 đối tượng nói được từ to hơn, nhỏ hơn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  <a:p>
            <a:pPr>
              <a:buFontTx/>
              <a:buChar char="-"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5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DBD9B042-050C-4C2A-9CE9-6FB1A2E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6" y="62975"/>
            <a:ext cx="12136582" cy="71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ộ Sưu Tập Dây Hoa Trang Trí Cho Nóc Nhà Blog 2">
            <a:extLst>
              <a:ext uri="{FF2B5EF4-FFF2-40B4-BE49-F238E27FC236}">
                <a16:creationId xmlns:a16="http://schemas.microsoft.com/office/drawing/2014/main" id="{B253E31D-4B3D-473A-AD50-8AEB409E0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8E523F-CBA2-4C6A-B59E-1CE5B7A3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hình tròn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19" name="Picture 6" descr="Lê Anh">
            <a:extLst>
              <a:ext uri="{FF2B5EF4-FFF2-40B4-BE49-F238E27FC236}">
                <a16:creationId xmlns:a16="http://schemas.microsoft.com/office/drawing/2014/main" id="{B5D7DFA2-CA2B-4879-A256-B9014EB4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925639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Green Circle Png - Hình Tròn Màu Xanh Lá Cây Clipart (#850033) - PikPng">
            <a:extLst>
              <a:ext uri="{FF2B5EF4-FFF2-40B4-BE49-F238E27FC236}">
                <a16:creationId xmlns:a16="http://schemas.microsoft.com/office/drawing/2014/main" id="{182D39CF-4E72-4DDD-A410-D3034F25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271777"/>
            <a:ext cx="3595687" cy="28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Gif0405_031[1]">
            <a:extLst>
              <a:ext uri="{FF2B5EF4-FFF2-40B4-BE49-F238E27FC236}">
                <a16:creationId xmlns:a16="http://schemas.microsoft.com/office/drawing/2014/main" id="{B49A106F-82F4-4BB7-8CF4-2A07BE5DB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7063" y="1171575"/>
            <a:ext cx="23479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5">
            <a:extLst>
              <a:ext uri="{FF2B5EF4-FFF2-40B4-BE49-F238E27FC236}">
                <a16:creationId xmlns:a16="http://schemas.microsoft.com/office/drawing/2014/main" id="{471E42DE-96F3-4F02-8838-EBF528854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7446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5A3F9CF5-05C1-4ABF-A0D5-B901DC8CD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4920C4EF-A66C-4F1F-96A1-0AB7A046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1" y="76200"/>
            <a:ext cx="12446001" cy="70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ộ Sưu Tập Dây Hoa Trang Trí Cho Nóc Nhà Blog 2">
            <a:extLst>
              <a:ext uri="{FF2B5EF4-FFF2-40B4-BE49-F238E27FC236}">
                <a16:creationId xmlns:a16="http://schemas.microsoft.com/office/drawing/2014/main" id="{9D688622-9C43-4334-8E83-3F0EA2D12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412E3-B05F-4834-8735-78846A6C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3:quả cam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9" name="Picture 2" descr="Laranja verde foto de stock. Imagem de alaranjado, branco - 43987496">
            <a:extLst>
              <a:ext uri="{FF2B5EF4-FFF2-40B4-BE49-F238E27FC236}">
                <a16:creationId xmlns:a16="http://schemas.microsoft.com/office/drawing/2014/main" id="{DAC32EE1-DEB9-4E6C-AB36-354A8246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/>
          <a:stretch>
            <a:fillRect/>
          </a:stretch>
        </p:blipFill>
        <p:spPr bwMode="auto">
          <a:xfrm>
            <a:off x="5830888" y="2219325"/>
            <a:ext cx="37322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D36A3-76D8-4B10-B8E7-9E86F7A9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04976"/>
            <a:ext cx="35052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Gif0405_031[1]">
            <a:extLst>
              <a:ext uri="{FF2B5EF4-FFF2-40B4-BE49-F238E27FC236}">
                <a16:creationId xmlns:a16="http://schemas.microsoft.com/office/drawing/2014/main" id="{A8F645B9-5E72-4F4C-9A59-05923BE4B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E1A44B89-A2B5-4E73-B7E0-09A1B8F5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7700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226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74AC6510-564C-4A09-9193-8794AA310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gift box and gold ribbon Royalty Free Vector Image">
            <a:extLst>
              <a:ext uri="{FF2B5EF4-FFF2-40B4-BE49-F238E27FC236}">
                <a16:creationId xmlns:a16="http://schemas.microsoft.com/office/drawing/2014/main" id="{AEAC1583-8E2A-4759-9CF6-C60C4D79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283" y="2905751"/>
            <a:ext cx="1971675" cy="2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Teddy Bear Walking Illustration - Twinkl">
            <a:extLst>
              <a:ext uri="{FF2B5EF4-FFF2-40B4-BE49-F238E27FC236}">
                <a16:creationId xmlns:a16="http://schemas.microsoft.com/office/drawing/2014/main" id="{D5938D64-CB86-4FCB-BCD3-AA55FB495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4275975" y="1396479"/>
            <a:ext cx="3482333" cy="40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73CEE-8CF8-40F3-82BB-7D0D740FFD61}"/>
              </a:ext>
            </a:extLst>
          </p:cNvPr>
          <p:cNvSpPr txBox="1"/>
          <p:nvPr/>
        </p:nvSpPr>
        <p:spPr>
          <a:xfrm>
            <a:off x="1160140" y="1674433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, 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sang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</a:p>
        </p:txBody>
      </p:sp>
      <p:pic>
        <p:nvPicPr>
          <p:cNvPr id="2052" name="Picture 4" descr="On-Air Schedule | 90.7 WVKC HD2">
            <a:extLst>
              <a:ext uri="{FF2B5EF4-FFF2-40B4-BE49-F238E27FC236}">
                <a16:creationId xmlns:a16="http://schemas.microsoft.com/office/drawing/2014/main" id="{69212991-00B8-486A-BA2E-E874C280F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395"/>
            <a:ext cx="4786400" cy="33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-Air Schedule | 90.7 WVKC HD2">
            <a:extLst>
              <a:ext uri="{FF2B5EF4-FFF2-40B4-BE49-F238E27FC236}">
                <a16:creationId xmlns:a16="http://schemas.microsoft.com/office/drawing/2014/main" id="{71132713-F0D5-45FC-82E7-6C4E6AB3B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82" y="1059543"/>
            <a:ext cx="4294318" cy="30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4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61315 0.07708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51" y="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59414 0.0152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07708 L 1.33607 0.141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35 0.02755 L 1.1306 -0.1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Flower Sticker for iOS &amp; Android | GIPHY">
            <a:extLst>
              <a:ext uri="{FF2B5EF4-FFF2-40B4-BE49-F238E27FC236}">
                <a16:creationId xmlns:a16="http://schemas.microsoft.com/office/drawing/2014/main" id="{3A495489-4F33-479A-A7AF-E4AA93BAD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15" y="4527639"/>
            <a:ext cx="1902487" cy="19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Quote of the day – Aziz Gattoufi | New Bloggy Cat [NBC]">
            <a:extLst>
              <a:ext uri="{FF2B5EF4-FFF2-40B4-BE49-F238E27FC236}">
                <a16:creationId xmlns:a16="http://schemas.microsoft.com/office/drawing/2014/main" id="{BD5C26F9-120C-4E4A-85F3-091602BF7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-761682"/>
            <a:ext cx="5083226" cy="3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21AC6D23-0C46-41F9-AFC7-8A118770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70" y="98714"/>
            <a:ext cx="2794600" cy="24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D889F6CE-5652-47BE-AF10-607F0DC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" y="211599"/>
            <a:ext cx="2667604" cy="2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adish House Bunny House Cartoon House Radish House Carrot Cartoon Vector,  Animal, Lovely, Rabbit PNG Transparent Clipart Image and PSD File for Free  Download">
            <a:extLst>
              <a:ext uri="{FF2B5EF4-FFF2-40B4-BE49-F238E27FC236}">
                <a16:creationId xmlns:a16="http://schemas.microsoft.com/office/drawing/2014/main" id="{AA1A9F7B-63F5-4F88-A9CF-11904C33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844" l="6250" r="95938">
                        <a14:foregroundMark x1="52969" y1="76250" x2="30625" y2="99688"/>
                        <a14:foregroundMark x1="30625" y1="99688" x2="30312" y2="99844"/>
                        <a14:foregroundMark x1="6250" y1="90469" x2="8281" y2="97813"/>
                        <a14:foregroundMark x1="95469" y1="74531" x2="95938" y2="87031"/>
                        <a14:foregroundMark x1="48281" y1="10000" x2="48750" y2="14844"/>
                        <a14:foregroundMark x1="39531" y1="10313" x2="39375" y2="12344"/>
                        <a14:foregroundMark x1="7500" y1="82656" x2="8125" y2="8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17">
            <a:off x="8839070" y="-150357"/>
            <a:ext cx="3415359" cy="34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Download Free png Green Grass Background clipart - Grass, transparent clip  art - DLPNG.com">
            <a:extLst>
              <a:ext uri="{FF2B5EF4-FFF2-40B4-BE49-F238E27FC236}">
                <a16:creationId xmlns:a16="http://schemas.microsoft.com/office/drawing/2014/main" id="{B6F0C071-9EFE-4DED-931E-80D4D2DF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6" y="1671443"/>
            <a:ext cx="4436267" cy="1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Leaves clipart ground clipart, Picture #1526727 leaves clipart ground  clipart">
            <a:extLst>
              <a:ext uri="{FF2B5EF4-FFF2-40B4-BE49-F238E27FC236}">
                <a16:creationId xmlns:a16="http://schemas.microsoft.com/office/drawing/2014/main" id="{8BC90181-9E90-4FF9-B67C-83710C5A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02" y="69396"/>
            <a:ext cx="4534276" cy="29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9757ACE5-7DFE-4DDF-B109-E8FAC09D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047" y="1914066"/>
            <a:ext cx="3702324" cy="3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3A55A6-A4CD-4E4B-9D65-E997508E3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83" y="2790303"/>
            <a:ext cx="2449628" cy="2646725"/>
          </a:xfrm>
          <a:prstGeom prst="rect">
            <a:avLst/>
          </a:prstGeom>
        </p:spPr>
      </p:pic>
      <p:pic>
        <p:nvPicPr>
          <p:cNvPr id="33" name="Picture 18" descr="grass cartoon PNG image with transparent background | TOPpng">
            <a:extLst>
              <a:ext uri="{FF2B5EF4-FFF2-40B4-BE49-F238E27FC236}">
                <a16:creationId xmlns:a16="http://schemas.microsoft.com/office/drawing/2014/main" id="{ACC1FF56-E370-4C06-A297-28EEB588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9" b="89872" l="5000" r="92857">
                        <a14:foregroundMark x1="58333" y1="61001" x2="65952" y2="61001"/>
                        <a14:foregroundMark x1="10595" y1="67637" x2="8810" y2="67870"/>
                        <a14:foregroundMark x1="63452" y1="56810" x2="71310" y2="55879"/>
                        <a14:foregroundMark x1="71310" y1="55879" x2="72262" y2="55297"/>
                        <a14:foregroundMark x1="9048" y1="58324" x2="7857" y2="57392"/>
                        <a14:foregroundMark x1="8095" y1="56112" x2="6905" y2="55413"/>
                        <a14:foregroundMark x1="6667" y1="60303" x2="6667" y2="60303"/>
                        <a14:foregroundMark x1="6905" y1="59837" x2="5119" y2="58440"/>
                        <a14:foregroundMark x1="70119" y1="50175" x2="73810" y2="48079"/>
                        <a14:foregroundMark x1="88690" y1="59721" x2="90357" y2="59604"/>
                        <a14:foregroundMark x1="91190" y1="65891" x2="92857" y2="6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6" b="16313"/>
          <a:stretch/>
        </p:blipFill>
        <p:spPr bwMode="auto">
          <a:xfrm rot="21218215">
            <a:off x="8779946" y="4970941"/>
            <a:ext cx="3500275" cy="20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d gift box and gold ribbon Royalty Free Vector Image">
            <a:extLst>
              <a:ext uri="{FF2B5EF4-FFF2-40B4-BE49-F238E27FC236}">
                <a16:creationId xmlns:a16="http://schemas.microsoft.com/office/drawing/2014/main" id="{624C2730-8F2C-4402-8110-E94A665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064" y="3659307"/>
            <a:ext cx="1695250" cy="2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ddy Bear Walking Illustration - Twinkl">
            <a:extLst>
              <a:ext uri="{FF2B5EF4-FFF2-40B4-BE49-F238E27FC236}">
                <a16:creationId xmlns:a16="http://schemas.microsoft.com/office/drawing/2014/main" id="{11415D48-E4C4-44CE-A946-07459283A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3489053" y="3031898"/>
            <a:ext cx="2994117" cy="34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B40AD2E1-D879-4AB3-B7E1-30F6FDCB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02" y="690916"/>
            <a:ext cx="3339440" cy="29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all Grass Fox Sticker by Willem Dafriend for iOS &amp; Android | GIPHY">
            <a:extLst>
              <a:ext uri="{FF2B5EF4-FFF2-40B4-BE49-F238E27FC236}">
                <a16:creationId xmlns:a16="http://schemas.microsoft.com/office/drawing/2014/main" id="{3291307F-DC37-440A-9CDC-9BD167CA2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2" y="4809908"/>
            <a:ext cx="2874182" cy="22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lowers Bouquet Sticker for iOS &amp; Android | GIPHY">
            <a:extLst>
              <a:ext uri="{FF2B5EF4-FFF2-40B4-BE49-F238E27FC236}">
                <a16:creationId xmlns:a16="http://schemas.microsoft.com/office/drawing/2014/main" id="{ABF2ED62-2464-40D2-95CC-08B8846E0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F5CC067F-F25D-4ECC-9A42-88D9B8B0B342}"/>
              </a:ext>
            </a:extLst>
          </p:cNvPr>
          <p:cNvSpPr/>
          <p:nvPr/>
        </p:nvSpPr>
        <p:spPr>
          <a:xfrm>
            <a:off x="6096000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F221E4D-1084-44E9-B59A-A5940EB0EEC5}"/>
              </a:ext>
            </a:extLst>
          </p:cNvPr>
          <p:cNvSpPr/>
          <p:nvPr/>
        </p:nvSpPr>
        <p:spPr>
          <a:xfrm>
            <a:off x="8121449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3776 0.0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8398 0.07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repeatCount="5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7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7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7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C92EAF-6BE7-457E-9D50-5930C618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2C30A-84B3-4056-A9ED-88EFA14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DE7AE-080F-4CB9-9218-75987DD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-7.40741E-7 L 0.1806 0.01343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7591 0.0537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9EE9C842-DA56-4192-ABE7-31B263E2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9167E-6 0 L -0.18294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7253 0.0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01E766FD-7A29-4A59-9FB4-02FA3E2B1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347" y="1122220"/>
            <a:ext cx="2247984" cy="2450200"/>
          </a:xfrm>
          <a:prstGeom prst="rect">
            <a:avLst/>
          </a:prstGeom>
        </p:spPr>
      </p:pic>
      <p:pic>
        <p:nvPicPr>
          <p:cNvPr id="5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BE299427-CDE0-49DC-89B3-3FA33BA4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9537" y="1903659"/>
            <a:ext cx="3411945" cy="34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Quote of the day – Aziz Gattoufi | New Bloggy Cat [NBC]">
              <a:extLst>
                <a:ext uri="{FF2B5EF4-FFF2-40B4-BE49-F238E27FC236}">
                  <a16:creationId xmlns:a16="http://schemas.microsoft.com/office/drawing/2014/main" id="{99D61396-F1D1-44A5-8687-5F96423BD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750" y="3951514"/>
              <a:ext cx="459105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Red gift box and gold ribbon Royalty Free Vector Image">
            <a:extLst>
              <a:ext uri="{FF2B5EF4-FFF2-40B4-BE49-F238E27FC236}">
                <a16:creationId xmlns:a16="http://schemas.microsoft.com/office/drawing/2014/main" id="{A695105C-CB63-4DA9-8A52-E473378F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3" y="1723241"/>
            <a:ext cx="2749633" cy="28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Png Open Gift Box Red Transparent Png Images Transparent - Christmas  Gift Box Open Clipart (#1964826) - PinClipart">
            <a:extLst>
              <a:ext uri="{FF2B5EF4-FFF2-40B4-BE49-F238E27FC236}">
                <a16:creationId xmlns:a16="http://schemas.microsoft.com/office/drawing/2014/main" id="{A37AA5DF-7C7B-43B9-ABD9-6EB1CE8B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31" b="90000" l="7614" r="93864">
                        <a14:foregroundMark x1="10909" y1="61538" x2="8295" y2="60577"/>
                        <a14:foregroundMark x1="9773" y1="59038" x2="11705" y2="59231"/>
                        <a14:foregroundMark x1="7727" y1="59038" x2="9659" y2="56538"/>
                        <a14:foregroundMark x1="88750" y1="34423" x2="93068" y2="38654"/>
                        <a14:foregroundMark x1="92159" y1="64808" x2="93977" y2="62115"/>
                        <a14:foregroundMark x1="92727" y1="41538" x2="93295" y2="48269"/>
                        <a14:foregroundMark x1="70455" y1="11154" x2="70909" y2="9808"/>
                        <a14:foregroundMark x1="71023" y1="9231" x2="71023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79">
            <a:off x="3571624" y="1867883"/>
            <a:ext cx="4951693" cy="3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D104DA45-8465-450C-8A4F-16C4F9DD3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915673">
            <a:off x="5200607" y="1167287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D1E8AF40-2D7C-422B-8F51-083E1352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4451" y="2944442"/>
            <a:ext cx="309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1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2A1C97DD-D614-4EAB-AC66-E178FA88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9001" y="2449091"/>
            <a:ext cx="3571195" cy="14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74B3996B-A397-4F6F-9D86-247738B91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799599">
            <a:off x="6909923" y="811936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Flowers Bouquet Sticker for iOS &amp; Android | GIPHY">
            <a:extLst>
              <a:ext uri="{FF2B5EF4-FFF2-40B4-BE49-F238E27FC236}">
                <a16:creationId xmlns:a16="http://schemas.microsoft.com/office/drawing/2014/main" id="{42D642B0-673D-4508-AE49-5FDB9516C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Flowers Bouquet Sticker for iOS &amp; Android | GIPHY">
            <a:extLst>
              <a:ext uri="{FF2B5EF4-FFF2-40B4-BE49-F238E27FC236}">
                <a16:creationId xmlns:a16="http://schemas.microsoft.com/office/drawing/2014/main" id="{2AC7731B-BD79-4AFF-86CC-0FB89EE87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9708" y="4955764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Flowers Bouquet Sticker for iOS &amp; Android | GIPHY">
            <a:extLst>
              <a:ext uri="{FF2B5EF4-FFF2-40B4-BE49-F238E27FC236}">
                <a16:creationId xmlns:a16="http://schemas.microsoft.com/office/drawing/2014/main" id="{B22596D4-7DD5-42C4-AB55-6A6C98253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5008748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90B816EB-8284-451B-9222-FCC226DB0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50" y="3951514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8385 0.0025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779 0.00278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8385 0.00254 L -0.0661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19779 0.00278 L 0.06445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548AFC-EB1F-41AE-935B-30A841E21403}"/>
              </a:ext>
            </a:extLst>
          </p:cNvPr>
          <p:cNvSpPr/>
          <p:nvPr/>
        </p:nvSpPr>
        <p:spPr>
          <a:xfrm>
            <a:off x="228600" y="431799"/>
            <a:ext cx="23050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i:</a:t>
            </a:r>
          </a:p>
        </p:txBody>
      </p:sp>
      <p:pic>
        <p:nvPicPr>
          <p:cNvPr id="6154" name="Picture 12" descr="Trang trí WordPress bằng ảnh động (*GIF) | Heo Mê Phim">
            <a:extLst>
              <a:ext uri="{FF2B5EF4-FFF2-40B4-BE49-F238E27FC236}">
                <a16:creationId xmlns:a16="http://schemas.microsoft.com/office/drawing/2014/main" id="{8D4E9AAD-F9AF-4A00-B654-35C349DCB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0" y="4818829"/>
            <a:ext cx="25675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2CCD36-A744-4FF3-91C8-6A37EE38E61D}"/>
              </a:ext>
            </a:extLst>
          </p:cNvPr>
          <p:cNvSpPr/>
          <p:nvPr/>
        </p:nvSpPr>
        <p:spPr>
          <a:xfrm>
            <a:off x="1854200" y="1659974"/>
            <a:ext cx="8089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Đoán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nhanh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VN-Channel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  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đóan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đúng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?</a:t>
            </a:r>
          </a:p>
        </p:txBody>
      </p:sp>
      <p:pic>
        <p:nvPicPr>
          <p:cNvPr id="1026" name="Picture 2" descr="Can You Guess Which Animal's Eye This Is? | Animated gif, Animation, Cute  galaxy wallpaper">
            <a:extLst>
              <a:ext uri="{FF2B5EF4-FFF2-40B4-BE49-F238E27FC236}">
                <a16:creationId xmlns:a16="http://schemas.microsoft.com/office/drawing/2014/main" id="{FA665003-9736-445A-B195-A6C23B379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1840" y="3289300"/>
            <a:ext cx="3131071" cy="30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ing GIFs - Get the best GIF on GIPHY">
            <a:extLst>
              <a:ext uri="{FF2B5EF4-FFF2-40B4-BE49-F238E27FC236}">
                <a16:creationId xmlns:a16="http://schemas.microsoft.com/office/drawing/2014/main" id="{D1CB43E1-CF5D-463B-9B53-D4E0D9E60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87" y="2911543"/>
            <a:ext cx="3260657" cy="32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ing Think Sticker by shourimajo for iOS &amp; Android | GIPHY">
            <a:extLst>
              <a:ext uri="{FF2B5EF4-FFF2-40B4-BE49-F238E27FC236}">
                <a16:creationId xmlns:a16="http://schemas.microsoft.com/office/drawing/2014/main" id="{ECBF4583-7740-4563-A9B0-DF807293B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146541"/>
            <a:ext cx="1518920" cy="17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94BFB3B9-C228-4615-BC99-51D1AA7E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91" y="76200"/>
            <a:ext cx="12155055" cy="70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E4079-0462-443F-8EBB-BA60652F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con vật nào to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</a:p>
        </p:txBody>
      </p:sp>
      <p:pic>
        <p:nvPicPr>
          <p:cNvPr id="47108" name="Picture 4" descr="Con Hổ con hổ Bengal - leo hổ png tải về - Miễn phí trong suốt Con Hổ png  Tải về.">
            <a:extLst>
              <a:ext uri="{FF2B5EF4-FFF2-40B4-BE49-F238E27FC236}">
                <a16:creationId xmlns:a16="http://schemas.microsoft.com/office/drawing/2014/main" id="{FA8F83E1-DF1B-4709-BC79-2F19F77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2499" r="13779" b="-2499"/>
          <a:stretch>
            <a:fillRect/>
          </a:stretch>
        </p:blipFill>
        <p:spPr bwMode="auto">
          <a:xfrm>
            <a:off x="3062289" y="2743200"/>
            <a:ext cx="2879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on voi png | PNGEgg">
            <a:extLst>
              <a:ext uri="{FF2B5EF4-FFF2-40B4-BE49-F238E27FC236}">
                <a16:creationId xmlns:a16="http://schemas.microsoft.com/office/drawing/2014/main" id="{BCB03EAA-979C-44F5-9958-B6256BA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287463"/>
            <a:ext cx="3314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Gif0405_031[1]">
            <a:extLst>
              <a:ext uri="{FF2B5EF4-FFF2-40B4-BE49-F238E27FC236}">
                <a16:creationId xmlns:a16="http://schemas.microsoft.com/office/drawing/2014/main" id="{B8C41676-72A0-4A31-9DF6-72C4C8D2ED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5">
            <a:extLst>
              <a:ext uri="{FF2B5EF4-FFF2-40B4-BE49-F238E27FC236}">
                <a16:creationId xmlns:a16="http://schemas.microsoft.com/office/drawing/2014/main" id="{7E02DB71-1414-481B-90DF-30BC2239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022476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7178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2E784F39-47EB-4901-AB07-CBE28EC29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Bộ Sưu Tập Dây Hoa Trang Trí Cho Nóc Nhà Blog 2">
            <a:extLst>
              <a:ext uri="{FF2B5EF4-FFF2-40B4-BE49-F238E27FC236}">
                <a16:creationId xmlns:a16="http://schemas.microsoft.com/office/drawing/2014/main" id="{F2623B2B-1DC4-40AF-8CEC-0EEA9F085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0"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173</Words>
  <Application>Microsoft Office PowerPoint</Application>
  <PresentationFormat>Widescreen</PresentationFormat>
  <Paragraphs>36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SVN-Channel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Cò</dc:creator>
  <cp:lastModifiedBy>Nguyen Nhung</cp:lastModifiedBy>
  <cp:revision>9</cp:revision>
  <dcterms:created xsi:type="dcterms:W3CDTF">2021-02-25T02:33:04Z</dcterms:created>
  <dcterms:modified xsi:type="dcterms:W3CDTF">2023-12-09T13:50:19Z</dcterms:modified>
</cp:coreProperties>
</file>