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7"/>
  </p:notesMasterIdLst>
  <p:handoutMasterIdLst>
    <p:handoutMasterId r:id="rId22"/>
  </p:handoutMasterIdLst>
  <p:sldIdLst>
    <p:sldId id="256" r:id="rId3"/>
    <p:sldId id="316" r:id="rId4"/>
    <p:sldId id="317" r:id="rId5"/>
    <p:sldId id="273" r:id="rId6"/>
    <p:sldId id="318" r:id="rId8"/>
    <p:sldId id="311" r:id="rId9"/>
    <p:sldId id="324" r:id="rId10"/>
    <p:sldId id="315" r:id="rId11"/>
    <p:sldId id="306" r:id="rId12"/>
    <p:sldId id="307" r:id="rId13"/>
    <p:sldId id="308" r:id="rId14"/>
    <p:sldId id="310" r:id="rId15"/>
    <p:sldId id="278" r:id="rId16"/>
    <p:sldId id="323" r:id="rId17"/>
    <p:sldId id="293" r:id="rId18"/>
    <p:sldId id="294" r:id="rId19"/>
    <p:sldId id="295" r:id="rId20"/>
    <p:sldId id="325" r:id="rId21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431"/>
    <p:restoredTop sz="94532"/>
  </p:normalViewPr>
  <p:slideViewPr>
    <p:cSldViewPr showGuides="1">
      <p:cViewPr varScale="1">
        <p:scale>
          <a:sx n="87" d="100"/>
          <a:sy n="87" d="100"/>
        </p:scale>
        <p:origin x="158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00" d="100"/>
        <a:sy n="100" d="100"/>
      </p:scale>
      <p:origin x="0" y="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2.vml.rels><?xml version="1.0" encoding="UTF-8" standalone="yes"?>
<Relationships xmlns="http://schemas.openxmlformats.org/package/2006/relationships"><Relationship Id="rId4" Type="http://schemas.openxmlformats.org/officeDocument/2006/relationships/image" Target="../media/image35.wmf"/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" sz="1200"/>
            </a:fld>
            <a:endParaRPr lang="en-US" altLang="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" sz="1200"/>
            </a:fld>
            <a:endParaRPr lang="en-US" altLang="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"/>
          </a:p>
        </p:txBody>
      </p:sp>
      <p:sp>
        <p:nvSpPr>
          <p:cNvPr id="20483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"/>
            </a:fld>
            <a:endParaRPr lang="en-US" altLang="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vi-VN" altLang="">
              <a:latin typeface="Calibri" panose="020F0502020204030204" pitchFamily="34" charset="0"/>
            </a:endParaRPr>
          </a:p>
        </p:txBody>
      </p:sp>
      <p:sp>
        <p:nvSpPr>
          <p:cNvPr id="34819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en-US" altLang=""/>
            </a:fld>
            <a:endParaRPr lang="en-US" altLang="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14" name="Date Placeholder 2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/>
            <a:fld id="{9A0DB2DC-4C9A-4742-B13C-FB6460FD3503}" type="slidenum">
              <a:rPr lang="en-US" altLang="">
                <a:solidFill>
                  <a:srgbClr val="D1EAEE"/>
                </a:solidFill>
              </a:rPr>
            </a:fld>
            <a:endParaRPr lang="en-US" altLang="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/>
            <a:fld id="{9A0DB2DC-4C9A-4742-B13C-FB6460FD3503}" type="slidenum">
              <a:rPr lang="en-US" altLang="">
                <a:solidFill>
                  <a:srgbClr val="D1EAEE"/>
                </a:solidFill>
              </a:rPr>
            </a:fld>
            <a:endParaRPr lang="en-US" altLang="">
              <a:solidFill>
                <a:srgbClr val="D1EAE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nip and Round Single Corner Rectangle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ight Tri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reeform 15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609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p>
            <a:pPr algn="r" eaLnBrk="1" hangingPunct="1"/>
            <a:fld id="{9A0DB2DC-4C9A-4742-B13C-FB6460FD3503}" type="slidenum">
              <a:rPr lang="en-US" altLang=""/>
            </a:fld>
            <a:endParaRPr lang="en-US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" name="Freeform 6"/>
          <p:cNvSpPr/>
          <p:nvPr/>
        </p:nvSpPr>
        <p:spPr bwMode="auto">
          <a:xfrm>
            <a:off x="-9525" y="-7937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4381500" y="-7937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lIns="0" rIns="0" bIns="0" anchor="b" anchorCtr="0"/>
          <a:p>
            <a:pPr lvl="0"/>
            <a:r>
              <a:rPr lang="en-US" altLang=""/>
              <a:t>Click to edit Master title style</a:t>
            </a:r>
            <a:endParaRPr lang="en-US" altLang="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"/>
              <a:t>Click to edit Master text styles</a:t>
            </a:r>
            <a:endParaRPr lang="en-US" altLang=""/>
          </a:p>
          <a:p>
            <a:pPr lvl="1"/>
            <a:r>
              <a:rPr lang="en-US" altLang=""/>
              <a:t>Second level</a:t>
            </a:r>
            <a:endParaRPr lang="en-US" altLang=""/>
          </a:p>
          <a:p>
            <a:pPr lvl="2"/>
            <a:r>
              <a:rPr lang="en-US" altLang=""/>
              <a:t>Third level</a:t>
            </a:r>
            <a:endParaRPr lang="en-US" altLang=""/>
          </a:p>
          <a:p>
            <a:pPr lvl="3"/>
            <a:r>
              <a:rPr lang="en-US" altLang=""/>
              <a:t>Fourth level</a:t>
            </a:r>
            <a:endParaRPr lang="en-US" altLang=""/>
          </a:p>
          <a:p>
            <a:pPr lvl="4"/>
            <a:r>
              <a:rPr lang="en-US" altLang=""/>
              <a:t>Fifth level</a:t>
            </a:r>
            <a:endParaRPr lang="en-US" altLang="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>
                  <a:shade val="9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/>
          <a:lstStyle>
            <a:lvl1pPr algn="r">
              <a:defRPr sz="1200">
                <a:solidFill>
                  <a:srgbClr val="045C75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US" altLang="">
                <a:latin typeface="Arial" panose="020B0604020202020204" pitchFamily="34" charset="0"/>
              </a:rPr>
            </a:fld>
            <a:endParaRPr lang="en-US" altLang="">
              <a:latin typeface="Arial" panose="020B0604020202020204" pitchFamily="34" charset="0"/>
            </a:endParaRPr>
          </a:p>
        </p:txBody>
      </p:sp>
      <p:grpSp>
        <p:nvGrpSpPr>
          <p:cNvPr id="1033" name="Group 1"/>
          <p:cNvGrpSpPr/>
          <p:nvPr/>
        </p:nvGrpSpPr>
        <p:grpSpPr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38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38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405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18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 panose="05020102010507070707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 panose="05020102010507070707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3" Type="http://schemas.microsoft.com/office/2007/relationships/media" Target="file:///D:/THU/GIAO%20AN%20THU/NHAC%20TIEU%20HOC/LOP%201/LI%20CAY%20XANH.wma" TargetMode="External"/><Relationship Id="rId2" Type="http://schemas.openxmlformats.org/officeDocument/2006/relationships/audio" Target="file:///D:/THU/GIAO%20AN%20THU/NHAC%20TIEU%20HOC/LOP%201/LI%20CAY%20XANH.wma" TargetMode="Externa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5.png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wmf"/><Relationship Id="rId7" Type="http://schemas.openxmlformats.org/officeDocument/2006/relationships/oleObject" Target="../embeddings/oleObject4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32.wmf"/><Relationship Id="rId14" Type="http://schemas.openxmlformats.org/officeDocument/2006/relationships/vmlDrawing" Target="../drawings/vmlDrawing1.vml"/><Relationship Id="rId13" Type="http://schemas.openxmlformats.org/officeDocument/2006/relationships/slideLayout" Target="../slideLayouts/slideLayout1.xml"/><Relationship Id="rId12" Type="http://schemas.openxmlformats.org/officeDocument/2006/relationships/audio" Target="../media/audio3.wav"/><Relationship Id="rId11" Type="http://schemas.openxmlformats.org/officeDocument/2006/relationships/audio" Target="../media/audio2.wav"/><Relationship Id="rId10" Type="http://schemas.openxmlformats.org/officeDocument/2006/relationships/audio" Target="../media/audio1.wav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6.GIF"/><Relationship Id="rId8" Type="http://schemas.openxmlformats.org/officeDocument/2006/relationships/image" Target="../media/image35.wmf"/><Relationship Id="rId7" Type="http://schemas.openxmlformats.org/officeDocument/2006/relationships/oleObject" Target="../embeddings/oleObject8.bin"/><Relationship Id="rId6" Type="http://schemas.openxmlformats.org/officeDocument/2006/relationships/image" Target="../media/image3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3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2.wmf"/><Relationship Id="rId13" Type="http://schemas.openxmlformats.org/officeDocument/2006/relationships/vmlDrawing" Target="../drawings/vmlDrawing2.vml"/><Relationship Id="rId12" Type="http://schemas.openxmlformats.org/officeDocument/2006/relationships/slideLayout" Target="../slideLayouts/slideLayout2.xml"/><Relationship Id="rId11" Type="http://schemas.openxmlformats.org/officeDocument/2006/relationships/audio" Target="../media/audio3.wav"/><Relationship Id="rId10" Type="http://schemas.openxmlformats.org/officeDocument/2006/relationships/audio" Target="../media/audio2.wav"/><Relationship Id="rId1" Type="http://schemas.openxmlformats.org/officeDocument/2006/relationships/oleObject" Target="../embeddings/oleObject5.bin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microsoft.com/office/2007/relationships/media" Target="file:///C:/Documents%20and%20Settings/NAM/My%20Documents/Hinh%20anh%20hoa%20hong/Bai%20hat%20mau%20hoa/Mau%20Hoa%20-%20Yen%20Nhi%20%5bNCT%2032633963475136093750%5d.mp3" TargetMode="External"/><Relationship Id="rId7" Type="http://schemas.openxmlformats.org/officeDocument/2006/relationships/audio" Target="file:///C:/Documents%20and%20Settings/NAM/My%20Documents/Hinh%20anh%20hoa%20hong/Bai%20hat%20mau%20hoa/Mau%20Hoa%20-%20Yen%20Nhi%20%5bNCT%2032633963475136093750%5d.mp3" TargetMode="Externa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4" Type="http://schemas.openxmlformats.org/officeDocument/2006/relationships/notesSlide" Target="../notesSlides/notesSlide2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43.png"/><Relationship Id="rId11" Type="http://schemas.microsoft.com/office/2007/relationships/media" Target="file:///C:/Users/Administrator/Downloads/&#272;&#432;a%20C&#417;m%20Cho%20M&#7865;%20&#272;i%20C&#224;y%20Beat.mp3" TargetMode="External"/><Relationship Id="rId10" Type="http://schemas.openxmlformats.org/officeDocument/2006/relationships/audio" Target="file:///C:/Users/Administrator/Downloads/&#272;&#432;a%20C&#417;m%20Cho%20M&#7865;%20&#272;i%20C&#224;y%20Beat.mp3" TargetMode="External"/><Relationship Id="rId1" Type="http://schemas.openxmlformats.org/officeDocument/2006/relationships/image" Target="../media/image3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wmf"/><Relationship Id="rId1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png"/><Relationship Id="rId3" Type="http://schemas.microsoft.com/office/2007/relationships/media" Target="file:///G:/hat%20gao%20lang%20ta.mp3" TargetMode="External"/><Relationship Id="rId2" Type="http://schemas.openxmlformats.org/officeDocument/2006/relationships/audio" Target="file:///G:/hat%20gao%20lang%20ta.mp3" TargetMode="External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png"/><Relationship Id="rId3" Type="http://schemas.microsoft.com/office/2007/relationships/media" Target="file:///C:/Users/YEN/Downloads/Music/C&#225;nh%20&#272;&#7891;ng%20Tu&#7893;i%20Th&#417;%20-%20Ch&#7881;%20Hoa%20-%20320%20lyrics,%20upload%20b&#7903;i%20bonbubinh.mp3" TargetMode="External"/><Relationship Id="rId2" Type="http://schemas.openxmlformats.org/officeDocument/2006/relationships/audio" Target="file:///C:/Users/YEN/Downloads/Music/C&#225;nh%20&#272;&#7891;ng%20Tu&#7893;i%20Th&#417;%20-%20Ch&#7881;%20Hoa%20-%20320%20lyrics,%20upload%20b&#7903;i%20bonbubinh.mp3" TargetMode="External"/><Relationship Id="rId1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66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/>
      <p:pic>
        <p:nvPicPr>
          <p:cNvPr id="16386" name="Picture 13" descr="1190397327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6"/>
          <p:cNvSpPr txBox="1">
            <a:spLocks noChangeArrowheads="1"/>
          </p:cNvSpPr>
          <p:nvPr/>
        </p:nvSpPr>
        <p:spPr bwMode="auto">
          <a:xfrm>
            <a:off x="609600" y="4028182"/>
            <a:ext cx="822960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endParaRPr kumimoji="0" lang="en-US" sz="3200" kern="1200" cap="none" spc="0" normalizeH="0" baseline="0" noProof="0" dirty="0">
              <a:solidFill>
                <a:srgbClr val="0000CC"/>
              </a:solidFill>
              <a:latin typeface="Times New Roman" panose="02020603050405020304" pitchFamily="18" charset="0"/>
              <a:ea typeface="+mn-ea"/>
              <a:cs typeface="+mn-cs"/>
            </a:endParaRPr>
          </a:p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vi-VN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Ng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ười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thực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3200" kern="1200" cap="none" spc="0" normalizeH="0" baseline="0" noProof="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hiện</a:t>
            </a:r>
            <a:r>
              <a:rPr kumimoji="0" lang="en-US" sz="3200" kern="1200" cap="none" spc="0" normalizeH="0" baseline="0" noProof="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: Nguyễn Thị Hoà</a:t>
            </a:r>
            <a:endParaRPr kumimoji="0" lang="en-US" sz="3200" b="1" i="1" kern="1200" cap="none" spc="0" normalizeH="0" baseline="0" noProof="0" dirty="0">
              <a:ln>
                <a:solidFill>
                  <a:srgbClr val="002060"/>
                </a:solidFill>
              </a:ln>
              <a:gradFill flip="none" rotWithShape="1">
                <a:gsLst>
                  <a:gs pos="0">
                    <a:srgbClr val="0033CC">
                      <a:shade val="30000"/>
                      <a:satMod val="115000"/>
                    </a:srgbClr>
                  </a:gs>
                  <a:gs pos="50000">
                    <a:srgbClr val="0033CC">
                      <a:shade val="67500"/>
                      <a:satMod val="115000"/>
                    </a:srgbClr>
                  </a:gs>
                  <a:gs pos="100000">
                    <a:srgbClr val="0033CC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067" name="LI CAY XANH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Rectangle 6"/>
          <p:cNvSpPr/>
          <p:nvPr/>
        </p:nvSpPr>
        <p:spPr>
          <a:xfrm>
            <a:off x="2109487" y="272982"/>
            <a:ext cx="5292090" cy="10763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UBND QUẬN LONG BIÊN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TRƯỜNG MN GIANG BIÊN</a:t>
            </a:r>
            <a:endParaRPr kumimoji="0" lang="en-US" sz="32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639669"/>
            <a:ext cx="769620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PHÁT </a:t>
            </a:r>
            <a:r>
              <a:rPr kumimoji="0" lang="en-US" sz="3600" b="0" i="0" u="none" strike="noStrike" kern="1200" cap="none" spc="-15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blipFill>
                  <a:blip r:embed="rId5"/>
                  <a:tile tx="0" ty="0" sx="100000" sy="100000" flip="none" algn="tl"/>
                </a:blip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NHẬN THỨC</a:t>
            </a:r>
            <a:endParaRPr kumimoji="0" lang="en-US" sz="3600" b="0" i="0" u="none" strike="noStrike" kern="1200" cap="none" spc="0" normalizeH="0" baseline="0" noProof="0" dirty="0">
              <a:ln w="18415" cmpd="sng">
                <a:solidFill>
                  <a:schemeClr val="accent1">
                    <a:lumMod val="75000"/>
                  </a:schemeClr>
                </a:solidFill>
                <a:prstDash val="solid"/>
              </a:ln>
              <a:blipFill>
                <a:blip r:embed="rId5"/>
                <a:tile tx="0" ty="0" sx="100000" sy="100000" flip="none" algn="tl"/>
              </a:blip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362200"/>
            <a:ext cx="84582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BÀI: TRÒ CHUYỆN VỀ NGHỀ NÔNG</a:t>
            </a:r>
            <a:endParaRPr kumimoji="0" lang="en-US" sz="3600" b="1" i="0" u="none" strike="noStrike" kern="1200" cap="none" spc="0" normalizeH="0" baseline="0" noProof="0" dirty="0">
              <a:ln w="127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70063" y="3087688"/>
            <a:ext cx="600233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0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6600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ĐỘ TUỔI:  3 TUỔI </a:t>
            </a:r>
            <a:endParaRPr kumimoji="0" lang="en-US" sz="36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6600CC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5364" name="Picture 4" descr="519945949_95bc6babc0"/>
          <p:cNvPicPr>
            <a:picLocks noChangeAspect="1"/>
          </p:cNvPicPr>
          <p:nvPr/>
        </p:nvPicPr>
        <p:blipFill>
          <a:blip r:embed="rId1"/>
          <a:srcRect l="4167" t="14815" r="6389" b="3334"/>
          <a:stretch>
            <a:fillRect/>
          </a:stretch>
        </p:blipFill>
        <p:spPr>
          <a:xfrm>
            <a:off x="0" y="0"/>
            <a:ext cx="91440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5"/>
          <p:cNvSpPr/>
          <p:nvPr/>
        </p:nvSpPr>
        <p:spPr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7200">
                <a:solidFill>
                  <a:srgbClr val="FF0066"/>
                </a:solidFill>
                <a:latin typeface="Times New Roman" panose="02020603050405020304" pitchFamily="18" charset="0"/>
              </a:rPr>
              <a:t>Máy Vò lúa</a:t>
            </a:r>
            <a:endParaRPr lang="en-US" altLang="" sz="72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7" name="Rectangle 3"/>
          <p:cNvSpPr/>
          <p:nvPr/>
        </p:nvSpPr>
        <p:spPr>
          <a:xfrm>
            <a:off x="0" y="5851525"/>
            <a:ext cx="9144000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6000">
                <a:solidFill>
                  <a:srgbClr val="FF0066"/>
                </a:solidFill>
                <a:latin typeface="Times New Roman" panose="02020603050405020304" pitchFamily="18" charset="0"/>
              </a:rPr>
              <a:t>Dụng cụ nghề nông</a:t>
            </a:r>
            <a:endParaRPr lang="en-US" altLang="" sz="6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343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il_fi" descr="2115989040_255px_Cangku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0"/>
            <a:ext cx="48006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0" name="Picture 6" descr="ANd9GcRuTN-ysHdkx_jR0tYRdo1KwrTYgrZGHklgtm_jR119m0J2SCjzCF-eGIQ"/>
          <p:cNvPicPr>
            <a:picLocks noChangeAspect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3124200"/>
            <a:ext cx="4800600" cy="2743200"/>
          </a:xfrm>
          <a:ln/>
        </p:spPr>
      </p:pic>
      <p:pic>
        <p:nvPicPr>
          <p:cNvPr id="17415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343400" cy="2809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2" name="Picture 4" descr="28gao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" y="0"/>
            <a:ext cx="47244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3" name="Picture 5" descr="n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76600"/>
            <a:ext cx="47244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6" name="Picture 8" descr="fruit035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0"/>
            <a:ext cx="4419600" cy="3321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7" name="Picture 9" descr="DV1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3287713"/>
            <a:ext cx="4419600" cy="3570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endParaRPr lang="vi-VN" altLang=""/>
          </a:p>
        </p:txBody>
      </p:sp>
      <p:sp>
        <p:nvSpPr>
          <p:cNvPr id="296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"/>
          </a:p>
        </p:txBody>
      </p:sp>
      <p:pic>
        <p:nvPicPr>
          <p:cNvPr id="29699" name="Picture 5" descr="ANd9GcTmYWBZMAT77uau71pwmhCVxdM68BUHMHIjgA82LCJBemS2mP3UR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7" descr="ANd9GcTCbyBkpme5FEfyXBtj-uBcfUsFAZnCju3NZWldf4v3kTu6coNvh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0721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30722" name="Picture 3" descr="nen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3316" name="WordArt 4"/>
            <p:cNvSpPr>
              <a:spLocks noChangeArrowheads="1" noChangeShapeType="1" noTextEdit="1"/>
            </p:cNvSpPr>
            <p:nvPr/>
          </p:nvSpPr>
          <p:spPr bwMode="auto">
            <a:xfrm rot="244034">
              <a:off x="816" y="1056"/>
              <a:ext cx="4320" cy="1776"/>
            </a:xfrm>
            <a:prstGeom prst="rect">
              <a:avLst/>
            </a:prstGeom>
          </p:spPr>
          <p:txBody>
            <a:bodyPr wrap="none" numCol="1" fromWordArt="1">
              <a:prstTxWarp prst="textWave2">
                <a:avLst>
                  <a:gd name="adj1" fmla="val 13005"/>
                  <a:gd name="adj2" fmla="val 0"/>
                </a:avLst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fr-FR" sz="3600" b="1" i="0" u="none" strike="noStrike" kern="10" cap="none" spc="0" normalizeH="0" baseline="0" noProof="0" dirty="0" err="1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PhÇn</a:t>
              </a:r>
              <a:r>
                <a:rPr kumimoji="0" lang="fr-FR" sz="3600" b="1" i="0" u="none" strike="noStrike" kern="10" cap="none" spc="0" normalizeH="0" baseline="0" noProof="0" dirty="0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 3</a:t>
              </a:r>
              <a:endParaRPr kumimoji="0" lang="fr-FR" sz="3600" b="1" i="0" u="none" strike="noStrike" kern="10" cap="none" spc="0" normalizeH="0" baseline="0" noProof="0" dirty="0">
                <a:ln w="9525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.VnTime" panose="020B7200000000000000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fr-FR" sz="3600" b="1" i="0" u="none" strike="noStrike" kern="10" cap="none" spc="0" normalizeH="0" baseline="0" noProof="0" dirty="0" err="1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Cïng</a:t>
              </a:r>
              <a:r>
                <a:rPr kumimoji="0" lang="fr-FR" sz="3600" b="1" i="0" u="none" strike="noStrike" kern="10" cap="none" spc="0" normalizeH="0" baseline="0" noProof="0" dirty="0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 </a:t>
              </a:r>
              <a:r>
                <a:rPr kumimoji="0" lang="fr-FR" sz="3600" b="1" i="0" u="none" strike="noStrike" kern="10" cap="none" spc="0" normalizeH="0" baseline="0" noProof="0" dirty="0" err="1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vui</a:t>
              </a:r>
              <a:r>
                <a:rPr kumimoji="0" lang="fr-FR" sz="3600" b="1" i="0" u="none" strike="noStrike" kern="10" cap="none" spc="0" normalizeH="0" baseline="0" noProof="0" dirty="0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.VnTime" panose="020B7200000000000000"/>
                  <a:ea typeface="+mn-ea"/>
                  <a:cs typeface="+mn-cs"/>
                </a:rPr>
                <a:t> </a:t>
              </a:r>
              <a:r>
                <a:rPr kumimoji="0" lang="fr-FR" sz="3600" b="1" i="0" u="none" strike="noStrike" kern="10" cap="none" spc="0" normalizeH="0" baseline="0" noProof="0" dirty="0" err="1">
                  <a:ln w="9525">
                    <a:solidFill>
                      <a:schemeClr val="bg1"/>
                    </a:solidFill>
                    <a:round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chơi</a:t>
              </a:r>
              <a:endParaRPr kumimoji="0" lang="en-US" sz="3600" b="1" i="0" u="none" strike="noStrike" kern="10" cap="none" spc="0" normalizeH="0" baseline="0" noProof="0" dirty="0">
                <a:ln w="9525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Freeform 2"/>
          <p:cNvSpPr/>
          <p:nvPr/>
        </p:nvSpPr>
        <p:spPr>
          <a:xfrm>
            <a:off x="381000" y="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5059" name="Freeform 3"/>
          <p:cNvSpPr/>
          <p:nvPr/>
        </p:nvSpPr>
        <p:spPr bwMode="auto">
          <a:xfrm>
            <a:off x="1752600" y="12192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1747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12849225" imgH="6248400" progId="MS_ClipArt_Gallery.2">
                  <p:embed/>
                </p:oleObj>
              </mc:Choice>
              <mc:Fallback>
                <p:oleObj name="" r:id="rId1" imgW="12849225" imgH="6248400" progId="MS_ClipArt_Gallery.2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" r:id="rId3" imgW="8543925" imgH="7058025" progId="MS_ClipArt_Gallery.2">
                  <p:embed/>
                </p:oleObj>
              </mc:Choice>
              <mc:Fallback>
                <p:oleObj name="" r:id="rId3" imgW="8543925" imgH="7058025" progId="MS_ClipArt_Gallery.2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9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50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1751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31752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5" imgW="6276975" imgH="4791075" progId="MS_ClipArt_Gallery.2">
                  <p:embed/>
                </p:oleObj>
              </mc:Choice>
              <mc:Fallback>
                <p:oleObj name="" r:id="rId5" imgW="6276975" imgH="4791075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>
                        <a:lum bright="54001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" sz="1800">
              <a:latin typeface="Arial" panose="020B0604020202020204" pitchFamily="34" charset="0"/>
            </a:endParaRPr>
          </a:p>
        </p:txBody>
      </p:sp>
      <p:graphicFrame>
        <p:nvGraphicFramePr>
          <p:cNvPr id="31754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7" imgW="19154775" imgH="14382750" progId="MS_ClipArt_Gallery.2">
                  <p:embed/>
                </p:oleObj>
              </mc:Choice>
              <mc:Fallback>
                <p:oleObj name="" r:id="rId7" imgW="19154775" imgH="14382750" progId="MS_ClipArt_Gallery.2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6" name="AutoShape 20"/>
          <p:cNvSpPr>
            <a:spLocks noChangeArrowheads="1"/>
          </p:cNvSpPr>
          <p:nvPr/>
        </p:nvSpPr>
        <p:spPr bwMode="auto">
          <a:xfrm>
            <a:off x="2133600" y="1447800"/>
            <a:ext cx="5486400" cy="49530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23"/>
          <p:cNvGrpSpPr/>
          <p:nvPr/>
        </p:nvGrpSpPr>
        <p:grpSpPr>
          <a:xfrm>
            <a:off x="7886700" y="4152900"/>
            <a:ext cx="304800" cy="304800"/>
            <a:chOff x="4666" y="3644"/>
            <a:chExt cx="192" cy="192"/>
          </a:xfrm>
        </p:grpSpPr>
        <p:sp>
          <p:nvSpPr>
            <p:cNvPr id="31795" name="Oval 24"/>
            <p:cNvSpPr/>
            <p:nvPr/>
          </p:nvSpPr>
          <p:spPr>
            <a:xfrm>
              <a:off x="4666" y="364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96" name="WordArt 25"/>
            <p:cNvSpPr>
              <a:spLocks noTextEdit="1"/>
            </p:cNvSpPr>
            <p:nvPr/>
          </p:nvSpPr>
          <p:spPr>
            <a:xfrm>
              <a:off x="4667" y="367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4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57" name="Group 26"/>
          <p:cNvGrpSpPr/>
          <p:nvPr/>
        </p:nvGrpSpPr>
        <p:grpSpPr>
          <a:xfrm>
            <a:off x="7910513" y="5765800"/>
            <a:ext cx="304800" cy="304800"/>
            <a:chOff x="4656" y="3338"/>
            <a:chExt cx="192" cy="192"/>
          </a:xfrm>
        </p:grpSpPr>
        <p:sp>
          <p:nvSpPr>
            <p:cNvPr id="31793" name="Oval 27"/>
            <p:cNvSpPr/>
            <p:nvPr/>
          </p:nvSpPr>
          <p:spPr>
            <a:xfrm>
              <a:off x="4656" y="3338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94" name="WordArt 28"/>
            <p:cNvSpPr>
              <a:spLocks noTextEdit="1"/>
            </p:cNvSpPr>
            <p:nvPr/>
          </p:nvSpPr>
          <p:spPr>
            <a:xfrm>
              <a:off x="4656" y="3360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1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58" name="Group 29"/>
          <p:cNvGrpSpPr/>
          <p:nvPr/>
        </p:nvGrpSpPr>
        <p:grpSpPr>
          <a:xfrm>
            <a:off x="7888288" y="5257800"/>
            <a:ext cx="304800" cy="304800"/>
            <a:chOff x="4643" y="3002"/>
            <a:chExt cx="192" cy="192"/>
          </a:xfrm>
        </p:grpSpPr>
        <p:sp>
          <p:nvSpPr>
            <p:cNvPr id="31791" name="Oval 30"/>
            <p:cNvSpPr/>
            <p:nvPr/>
          </p:nvSpPr>
          <p:spPr>
            <a:xfrm>
              <a:off x="4643" y="300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92" name="WordArt 31"/>
            <p:cNvSpPr>
              <a:spLocks noTextEdit="1"/>
            </p:cNvSpPr>
            <p:nvPr/>
          </p:nvSpPr>
          <p:spPr>
            <a:xfrm>
              <a:off x="4656" y="3024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2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59" name="Group 32"/>
          <p:cNvGrpSpPr/>
          <p:nvPr/>
        </p:nvGrpSpPr>
        <p:grpSpPr>
          <a:xfrm>
            <a:off x="7874000" y="4692650"/>
            <a:ext cx="304800" cy="304800"/>
            <a:chOff x="4634" y="2662"/>
            <a:chExt cx="192" cy="192"/>
          </a:xfrm>
        </p:grpSpPr>
        <p:sp>
          <p:nvSpPr>
            <p:cNvPr id="31789" name="Oval 33"/>
            <p:cNvSpPr/>
            <p:nvPr/>
          </p:nvSpPr>
          <p:spPr>
            <a:xfrm>
              <a:off x="4634" y="2662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90" name="WordArt 34"/>
            <p:cNvSpPr>
              <a:spLocks noTextEdit="1"/>
            </p:cNvSpPr>
            <p:nvPr/>
          </p:nvSpPr>
          <p:spPr>
            <a:xfrm>
              <a:off x="4656" y="2688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3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60" name="Group 35"/>
          <p:cNvGrpSpPr/>
          <p:nvPr/>
        </p:nvGrpSpPr>
        <p:grpSpPr>
          <a:xfrm>
            <a:off x="7848600" y="3581400"/>
            <a:ext cx="304800" cy="304800"/>
            <a:chOff x="4630" y="2304"/>
            <a:chExt cx="192" cy="192"/>
          </a:xfrm>
        </p:grpSpPr>
        <p:sp>
          <p:nvSpPr>
            <p:cNvPr id="31787" name="Oval 36"/>
            <p:cNvSpPr/>
            <p:nvPr/>
          </p:nvSpPr>
          <p:spPr>
            <a:xfrm>
              <a:off x="4630" y="2304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88" name="WordArt 37"/>
            <p:cNvSpPr>
              <a:spLocks noTextEdit="1"/>
            </p:cNvSpPr>
            <p:nvPr/>
          </p:nvSpPr>
          <p:spPr>
            <a:xfrm>
              <a:off x="4645" y="232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5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61" name="Group 38"/>
          <p:cNvGrpSpPr/>
          <p:nvPr/>
        </p:nvGrpSpPr>
        <p:grpSpPr>
          <a:xfrm>
            <a:off x="7867650" y="3103563"/>
            <a:ext cx="304800" cy="304800"/>
            <a:chOff x="4630" y="1955"/>
            <a:chExt cx="192" cy="192"/>
          </a:xfrm>
        </p:grpSpPr>
        <p:sp>
          <p:nvSpPr>
            <p:cNvPr id="31785" name="Oval 39"/>
            <p:cNvSpPr/>
            <p:nvPr/>
          </p:nvSpPr>
          <p:spPr>
            <a:xfrm>
              <a:off x="4630" y="1955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86" name="WordArt 40"/>
            <p:cNvSpPr>
              <a:spLocks noTextEdit="1"/>
            </p:cNvSpPr>
            <p:nvPr/>
          </p:nvSpPr>
          <p:spPr>
            <a:xfrm>
              <a:off x="4641" y="1979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6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62" name="Group 41"/>
          <p:cNvGrpSpPr/>
          <p:nvPr/>
        </p:nvGrpSpPr>
        <p:grpSpPr>
          <a:xfrm>
            <a:off x="7832725" y="2555875"/>
            <a:ext cx="304800" cy="304800"/>
            <a:chOff x="4608" y="1610"/>
            <a:chExt cx="192" cy="192"/>
          </a:xfrm>
        </p:grpSpPr>
        <p:sp>
          <p:nvSpPr>
            <p:cNvPr id="31783" name="Oval 42"/>
            <p:cNvSpPr/>
            <p:nvPr/>
          </p:nvSpPr>
          <p:spPr>
            <a:xfrm>
              <a:off x="4608" y="161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84" name="WordArt 43"/>
            <p:cNvSpPr>
              <a:spLocks noTextEdit="1"/>
            </p:cNvSpPr>
            <p:nvPr/>
          </p:nvSpPr>
          <p:spPr>
            <a:xfrm>
              <a:off x="4630" y="1632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7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63" name="Group 44"/>
          <p:cNvGrpSpPr/>
          <p:nvPr/>
        </p:nvGrpSpPr>
        <p:grpSpPr>
          <a:xfrm>
            <a:off x="7832725" y="2016125"/>
            <a:ext cx="304800" cy="304800"/>
            <a:chOff x="4608" y="1270"/>
            <a:chExt cx="192" cy="192"/>
          </a:xfrm>
        </p:grpSpPr>
        <p:sp>
          <p:nvSpPr>
            <p:cNvPr id="31781" name="Oval 45"/>
            <p:cNvSpPr/>
            <p:nvPr/>
          </p:nvSpPr>
          <p:spPr>
            <a:xfrm>
              <a:off x="4608" y="127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82" name="WordArt 46"/>
            <p:cNvSpPr>
              <a:spLocks noTextEdit="1"/>
            </p:cNvSpPr>
            <p:nvPr/>
          </p:nvSpPr>
          <p:spPr>
            <a:xfrm>
              <a:off x="4608" y="1296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8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31764" name="Group 47"/>
          <p:cNvGrpSpPr/>
          <p:nvPr/>
        </p:nvGrpSpPr>
        <p:grpSpPr>
          <a:xfrm>
            <a:off x="7812088" y="1509713"/>
            <a:ext cx="304800" cy="304800"/>
            <a:chOff x="4595" y="951"/>
            <a:chExt cx="192" cy="192"/>
          </a:xfrm>
        </p:grpSpPr>
        <p:sp>
          <p:nvSpPr>
            <p:cNvPr id="31779" name="Oval 48"/>
            <p:cNvSpPr/>
            <p:nvPr/>
          </p:nvSpPr>
          <p:spPr>
            <a:xfrm>
              <a:off x="4595" y="951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  <a:tileRect/>
            </a:gradFill>
            <a:ln w="9525">
              <a:noFill/>
            </a:ln>
            <a:effectLst>
              <a:outerShdw dist="107763" dir="2699999" algn="ctr" rotWithShape="0">
                <a:srgbClr val="808080">
                  <a:alpha val="50000"/>
                </a:srgbClr>
              </a:outerShdw>
            </a:effectLst>
          </p:spPr>
          <p:txBody>
            <a:bodyPr wrap="none" anchor="ctr" anchorCtr="0"/>
            <a:p>
              <a:pPr eaLnBrk="1" hangingPunct="1">
                <a:buNone/>
              </a:pPr>
              <a:endParaRPr>
                <a:latin typeface="Arial" panose="020B0604020202020204" pitchFamily="34" charset="0"/>
              </a:endParaRPr>
            </a:p>
          </p:txBody>
        </p:sp>
        <p:sp>
          <p:nvSpPr>
            <p:cNvPr id="31780" name="WordArt 49"/>
            <p:cNvSpPr>
              <a:spLocks noTextEdit="1"/>
            </p:cNvSpPr>
            <p:nvPr/>
          </p:nvSpPr>
          <p:spPr>
            <a:xfrm>
              <a:off x="4608" y="975"/>
              <a:ext cx="144" cy="1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  <a:normAutofit/>
            </a:bodyPr>
            <a:p>
              <a:pPr algn="ctr"/>
              <a:r>
                <a:rPr lang="en-US" sz="3600">
                  <a:ln w="1270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chemeClr val="tx1"/>
                  </a:solidFill>
                  <a:effectLst>
                    <a:outerShdw dist="35921" dir="2699999" sy="50000" kx="2115830" algn="bl" rotWithShape="0">
                      <a:srgbClr val="C0C0C0">
                        <a:alpha val="79999"/>
                      </a:srgbClr>
                    </a:outerShdw>
                  </a:effectLst>
                  <a:latin typeface="Arial" panose="020B0604020202020204" pitchFamily="34" charset="0"/>
                  <a:ea typeface="Arial" panose="020B0604020202020204" pitchFamily="34" charset="0"/>
                </a:rPr>
                <a:t>9</a:t>
              </a:r>
              <a:endParaRPr lang="en-US" sz="3600">
                <a:ln w="1270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31765" name="WordArt 51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66" name="WordArt 52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767" name="WordArt 53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111" name="Text Box 55"/>
          <p:cNvSpPr txBox="1"/>
          <p:nvPr/>
        </p:nvSpPr>
        <p:spPr>
          <a:xfrm>
            <a:off x="2209800" y="2641600"/>
            <a:ext cx="3581400" cy="7080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000" b="1">
                <a:solidFill>
                  <a:schemeClr val="bg1"/>
                </a:solidFill>
                <a:latin typeface="Times New Roman" panose="02020603050405020304" pitchFamily="18" charset="0"/>
              </a:rPr>
              <a:t>HÃY KỂ TÊN SẢN PHẨM CỦA NGHỀ NÔNG</a:t>
            </a:r>
            <a:endParaRPr lang="en-US" altLang="" sz="20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112" name="Text Box 56"/>
          <p:cNvSpPr txBox="1"/>
          <p:nvPr/>
        </p:nvSpPr>
        <p:spPr>
          <a:xfrm>
            <a:off x="2133600" y="35814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.VnTime" panose="020B7200000000000000" pitchFamily="34" charset="0"/>
              </a:rPr>
              <a:t>A. Ng</a:t>
            </a: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 nh</a:t>
            </a: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endParaRPr lang="en-US" altLang="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3" name="Text Box 57"/>
          <p:cNvSpPr txBox="1"/>
          <p:nvPr/>
        </p:nvSpPr>
        <p:spPr>
          <a:xfrm>
            <a:off x="2133600" y="4343400"/>
            <a:ext cx="1905000" cy="1570038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.VnTime" panose="020B7200000000000000" pitchFamily="34" charset="0"/>
              </a:rPr>
              <a:t>C.L</a:t>
            </a: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úa,ngô,</a:t>
            </a:r>
            <a:endParaRPr lang="en-US" altLang="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Khoai,sắn,</a:t>
            </a:r>
            <a:endParaRPr lang="en-US" altLang="" sz="24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quả  </a:t>
            </a:r>
            <a:endParaRPr lang="en-US" altLang="" sz="2400">
              <a:solidFill>
                <a:schemeClr val="bg1"/>
              </a:solidFill>
              <a:latin typeface=".VnTime" panose="020B7200000000000000" pitchFamily="34" charset="0"/>
            </a:endParaRPr>
          </a:p>
        </p:txBody>
      </p:sp>
      <p:sp>
        <p:nvSpPr>
          <p:cNvPr id="45114" name="Text Box 58"/>
          <p:cNvSpPr txBox="1"/>
          <p:nvPr/>
        </p:nvSpPr>
        <p:spPr>
          <a:xfrm>
            <a:off x="4191000" y="44958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.VnTime" panose="020B7200000000000000" pitchFamily="34" charset="0"/>
              </a:rPr>
              <a:t>D. </a:t>
            </a: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áo</a:t>
            </a:r>
            <a:endParaRPr lang="en-US" altLang="" sz="24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5115" name="Text Box 59"/>
          <p:cNvSpPr txBox="1"/>
          <p:nvPr/>
        </p:nvSpPr>
        <p:spPr>
          <a:xfrm>
            <a:off x="4191000" y="3581400"/>
            <a:ext cx="1905000" cy="461963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chemeClr val="bg1"/>
                </a:solidFill>
                <a:latin typeface=".VnTime" panose="020B7200000000000000" pitchFamily="34" charset="0"/>
              </a:rPr>
              <a:t>B. </a:t>
            </a:r>
            <a:r>
              <a:rPr lang="en-US" altLang="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tủ </a:t>
            </a:r>
            <a:endParaRPr lang="en-US" altLang="" sz="24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73" name="Oval 60"/>
          <p:cNvSpPr/>
          <p:nvPr/>
        </p:nvSpPr>
        <p:spPr>
          <a:xfrm>
            <a:off x="30861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rgbClr val="FFFF00"/>
                </a:solidFill>
                <a:latin typeface=".VnTime" panose="020B7200000000000000" pitchFamily="34" charset="0"/>
              </a:rPr>
              <a:t>Kh¸n i¶</a:t>
            </a:r>
            <a:endParaRPr lang="en-US" altLang="" sz="20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1774" name="Oval 61"/>
          <p:cNvSpPr/>
          <p:nvPr/>
        </p:nvSpPr>
        <p:spPr>
          <a:xfrm>
            <a:off x="43434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rgbClr val="FFFF00"/>
                </a:solidFill>
                <a:latin typeface=".VnTime" panose="020B7200000000000000" pitchFamily="34" charset="0"/>
              </a:rPr>
              <a:t>50/50</a:t>
            </a:r>
            <a:endParaRPr lang="en-US" altLang="" sz="20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sp>
        <p:nvSpPr>
          <p:cNvPr id="31775" name="Oval 62"/>
          <p:cNvSpPr/>
          <p:nvPr/>
        </p:nvSpPr>
        <p:spPr>
          <a:xfrm>
            <a:off x="5638800" y="609600"/>
            <a:ext cx="685800" cy="609600"/>
          </a:xfrm>
          <a:prstGeom prst="ellipse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  <a:effectLst>
            <a:prstShdw prst="shdw13" dist="53882" dir="13499999">
              <a:schemeClr val="bg2">
                <a:alpha val="50000"/>
              </a:schemeClr>
            </a:prstShdw>
          </a:effectLst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rgbClr val="FFFF00"/>
                </a:solidFill>
                <a:latin typeface=".VnTime" panose="020B7200000000000000" pitchFamily="34" charset="0"/>
              </a:rPr>
              <a:t>T­ vÊn</a:t>
            </a:r>
            <a:endParaRPr lang="en-US" altLang="" sz="2000">
              <a:solidFill>
                <a:srgbClr val="FFFF00"/>
              </a:solidFill>
              <a:latin typeface=".VnTime" panose="020B7200000000000000" pitchFamily="34" charset="0"/>
            </a:endParaRPr>
          </a:p>
        </p:txBody>
      </p:sp>
      <p:pic>
        <p:nvPicPr>
          <p:cNvPr id="45119" name="Picture 63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77" name="Rectangle 64"/>
          <p:cNvSpPr/>
          <p:nvPr/>
        </p:nvSpPr>
        <p:spPr>
          <a:xfrm>
            <a:off x="838200" y="0"/>
            <a:ext cx="1604963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 giúp</a:t>
            </a:r>
            <a:endParaRPr lang="en-US" altLang="" sz="320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78" name="Text Box 66"/>
          <p:cNvSpPr txBox="1"/>
          <p:nvPr/>
        </p:nvSpPr>
        <p:spPr>
          <a:xfrm>
            <a:off x="2590800" y="1752600"/>
            <a:ext cx="2286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3200">
                <a:solidFill>
                  <a:srgbClr val="CC0099"/>
                </a:solidFill>
                <a:latin typeface=".VnTime" panose="020B7200000000000000" pitchFamily="34" charset="0"/>
              </a:rPr>
              <a:t>C©u hái 1</a:t>
            </a:r>
            <a:endParaRPr lang="en-US" altLang="" sz="3200">
              <a:solidFill>
                <a:srgbClr val="CC0099"/>
              </a:solidFill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5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5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11" grpId="0" animBg="1"/>
      <p:bldP spid="45112" grpId="0" animBg="1"/>
      <p:bldP spid="45113" grpId="0" animBg="1"/>
      <p:bldP spid="45114" grpId="0" animBg="1"/>
      <p:bldP spid="451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Freeform 2"/>
          <p:cNvSpPr/>
          <p:nvPr/>
        </p:nvSpPr>
        <p:spPr>
          <a:xfrm>
            <a:off x="381000" y="-76200"/>
            <a:ext cx="2362200" cy="1143000"/>
          </a:xfrm>
          <a:custGeom>
            <a:avLst/>
            <a:gdLst>
              <a:gd name="txL" fmla="*/ 0 w 2178"/>
              <a:gd name="txT" fmla="*/ 0 h 612"/>
              <a:gd name="txR" fmla="*/ 2178 w 2178"/>
              <a:gd name="txB" fmla="*/ 612 h 612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2178" h="612">
                <a:moveTo>
                  <a:pt x="1985" y="383"/>
                </a:moveTo>
                <a:lnTo>
                  <a:pt x="1980" y="373"/>
                </a:lnTo>
                <a:lnTo>
                  <a:pt x="1975" y="361"/>
                </a:lnTo>
                <a:lnTo>
                  <a:pt x="1968" y="348"/>
                </a:lnTo>
                <a:lnTo>
                  <a:pt x="1961" y="333"/>
                </a:lnTo>
                <a:lnTo>
                  <a:pt x="1949" y="321"/>
                </a:lnTo>
                <a:lnTo>
                  <a:pt x="1933" y="309"/>
                </a:lnTo>
                <a:lnTo>
                  <a:pt x="1909" y="299"/>
                </a:lnTo>
                <a:lnTo>
                  <a:pt x="1881" y="292"/>
                </a:lnTo>
                <a:lnTo>
                  <a:pt x="1832" y="288"/>
                </a:lnTo>
                <a:lnTo>
                  <a:pt x="1782" y="292"/>
                </a:lnTo>
                <a:lnTo>
                  <a:pt x="1733" y="302"/>
                </a:lnTo>
                <a:lnTo>
                  <a:pt x="1683" y="317"/>
                </a:lnTo>
                <a:lnTo>
                  <a:pt x="1641" y="340"/>
                </a:lnTo>
                <a:lnTo>
                  <a:pt x="1601" y="367"/>
                </a:lnTo>
                <a:lnTo>
                  <a:pt x="1570" y="399"/>
                </a:lnTo>
                <a:lnTo>
                  <a:pt x="1549" y="435"/>
                </a:lnTo>
                <a:lnTo>
                  <a:pt x="1532" y="444"/>
                </a:lnTo>
                <a:lnTo>
                  <a:pt x="1518" y="449"/>
                </a:lnTo>
                <a:lnTo>
                  <a:pt x="1506" y="449"/>
                </a:lnTo>
                <a:lnTo>
                  <a:pt x="1492" y="446"/>
                </a:lnTo>
                <a:lnTo>
                  <a:pt x="1480" y="442"/>
                </a:lnTo>
                <a:lnTo>
                  <a:pt x="1469" y="439"/>
                </a:lnTo>
                <a:lnTo>
                  <a:pt x="1457" y="436"/>
                </a:lnTo>
                <a:lnTo>
                  <a:pt x="1443" y="436"/>
                </a:lnTo>
                <a:lnTo>
                  <a:pt x="1433" y="439"/>
                </a:lnTo>
                <a:lnTo>
                  <a:pt x="1422" y="444"/>
                </a:lnTo>
                <a:lnTo>
                  <a:pt x="1407" y="449"/>
                </a:lnTo>
                <a:lnTo>
                  <a:pt x="1393" y="455"/>
                </a:lnTo>
                <a:lnTo>
                  <a:pt x="1379" y="461"/>
                </a:lnTo>
                <a:lnTo>
                  <a:pt x="1365" y="466"/>
                </a:lnTo>
                <a:lnTo>
                  <a:pt x="1351" y="470"/>
                </a:lnTo>
                <a:lnTo>
                  <a:pt x="1337" y="473"/>
                </a:lnTo>
                <a:lnTo>
                  <a:pt x="1323" y="474"/>
                </a:lnTo>
                <a:lnTo>
                  <a:pt x="1308" y="473"/>
                </a:lnTo>
                <a:lnTo>
                  <a:pt x="1297" y="470"/>
                </a:lnTo>
                <a:lnTo>
                  <a:pt x="1285" y="467"/>
                </a:lnTo>
                <a:lnTo>
                  <a:pt x="1273" y="464"/>
                </a:lnTo>
                <a:lnTo>
                  <a:pt x="1259" y="462"/>
                </a:lnTo>
                <a:lnTo>
                  <a:pt x="1245" y="461"/>
                </a:lnTo>
                <a:lnTo>
                  <a:pt x="1226" y="462"/>
                </a:lnTo>
                <a:lnTo>
                  <a:pt x="1212" y="464"/>
                </a:lnTo>
                <a:lnTo>
                  <a:pt x="1200" y="468"/>
                </a:lnTo>
                <a:lnTo>
                  <a:pt x="1191" y="472"/>
                </a:lnTo>
                <a:lnTo>
                  <a:pt x="1181" y="476"/>
                </a:lnTo>
                <a:lnTo>
                  <a:pt x="1172" y="481"/>
                </a:lnTo>
                <a:lnTo>
                  <a:pt x="1162" y="485"/>
                </a:lnTo>
                <a:lnTo>
                  <a:pt x="1150" y="489"/>
                </a:lnTo>
                <a:lnTo>
                  <a:pt x="1136" y="491"/>
                </a:lnTo>
                <a:lnTo>
                  <a:pt x="1120" y="492"/>
                </a:lnTo>
                <a:lnTo>
                  <a:pt x="1108" y="492"/>
                </a:lnTo>
                <a:lnTo>
                  <a:pt x="1096" y="491"/>
                </a:lnTo>
                <a:lnTo>
                  <a:pt x="1085" y="490"/>
                </a:lnTo>
                <a:lnTo>
                  <a:pt x="1073" y="489"/>
                </a:lnTo>
                <a:lnTo>
                  <a:pt x="1061" y="487"/>
                </a:lnTo>
                <a:lnTo>
                  <a:pt x="1044" y="487"/>
                </a:lnTo>
                <a:lnTo>
                  <a:pt x="1023" y="487"/>
                </a:lnTo>
                <a:lnTo>
                  <a:pt x="1002" y="491"/>
                </a:lnTo>
                <a:lnTo>
                  <a:pt x="986" y="495"/>
                </a:lnTo>
                <a:lnTo>
                  <a:pt x="974" y="500"/>
                </a:lnTo>
                <a:lnTo>
                  <a:pt x="962" y="503"/>
                </a:lnTo>
                <a:lnTo>
                  <a:pt x="953" y="507"/>
                </a:lnTo>
                <a:lnTo>
                  <a:pt x="941" y="509"/>
                </a:lnTo>
                <a:lnTo>
                  <a:pt x="924" y="509"/>
                </a:lnTo>
                <a:lnTo>
                  <a:pt x="903" y="506"/>
                </a:lnTo>
                <a:lnTo>
                  <a:pt x="903" y="495"/>
                </a:lnTo>
                <a:lnTo>
                  <a:pt x="898" y="483"/>
                </a:lnTo>
                <a:lnTo>
                  <a:pt x="891" y="472"/>
                </a:lnTo>
                <a:lnTo>
                  <a:pt x="879" y="459"/>
                </a:lnTo>
                <a:lnTo>
                  <a:pt x="865" y="449"/>
                </a:lnTo>
                <a:lnTo>
                  <a:pt x="849" y="439"/>
                </a:lnTo>
                <a:lnTo>
                  <a:pt x="832" y="432"/>
                </a:lnTo>
                <a:lnTo>
                  <a:pt x="813" y="425"/>
                </a:lnTo>
                <a:lnTo>
                  <a:pt x="780" y="419"/>
                </a:lnTo>
                <a:lnTo>
                  <a:pt x="743" y="416"/>
                </a:lnTo>
                <a:lnTo>
                  <a:pt x="700" y="417"/>
                </a:lnTo>
                <a:lnTo>
                  <a:pt x="656" y="424"/>
                </a:lnTo>
                <a:lnTo>
                  <a:pt x="608" y="439"/>
                </a:lnTo>
                <a:lnTo>
                  <a:pt x="561" y="464"/>
                </a:lnTo>
                <a:lnTo>
                  <a:pt x="514" y="500"/>
                </a:lnTo>
                <a:lnTo>
                  <a:pt x="472" y="549"/>
                </a:lnTo>
                <a:lnTo>
                  <a:pt x="453" y="553"/>
                </a:lnTo>
                <a:lnTo>
                  <a:pt x="420" y="558"/>
                </a:lnTo>
                <a:lnTo>
                  <a:pt x="382" y="561"/>
                </a:lnTo>
                <a:lnTo>
                  <a:pt x="340" y="566"/>
                </a:lnTo>
                <a:lnTo>
                  <a:pt x="300" y="570"/>
                </a:lnTo>
                <a:lnTo>
                  <a:pt x="264" y="574"/>
                </a:lnTo>
                <a:lnTo>
                  <a:pt x="241" y="576"/>
                </a:lnTo>
                <a:lnTo>
                  <a:pt x="229" y="577"/>
                </a:lnTo>
                <a:lnTo>
                  <a:pt x="222" y="585"/>
                </a:lnTo>
                <a:lnTo>
                  <a:pt x="203" y="592"/>
                </a:lnTo>
                <a:lnTo>
                  <a:pt x="172" y="599"/>
                </a:lnTo>
                <a:lnTo>
                  <a:pt x="139" y="605"/>
                </a:lnTo>
                <a:lnTo>
                  <a:pt x="104" y="610"/>
                </a:lnTo>
                <a:lnTo>
                  <a:pt x="71" y="612"/>
                </a:lnTo>
                <a:lnTo>
                  <a:pt x="43" y="612"/>
                </a:lnTo>
                <a:lnTo>
                  <a:pt x="26" y="608"/>
                </a:lnTo>
                <a:lnTo>
                  <a:pt x="15" y="592"/>
                </a:lnTo>
                <a:lnTo>
                  <a:pt x="5" y="568"/>
                </a:lnTo>
                <a:lnTo>
                  <a:pt x="0" y="542"/>
                </a:lnTo>
                <a:lnTo>
                  <a:pt x="7" y="525"/>
                </a:lnTo>
                <a:lnTo>
                  <a:pt x="15" y="523"/>
                </a:lnTo>
                <a:lnTo>
                  <a:pt x="24" y="520"/>
                </a:lnTo>
                <a:lnTo>
                  <a:pt x="36" y="518"/>
                </a:lnTo>
                <a:lnTo>
                  <a:pt x="50" y="517"/>
                </a:lnTo>
                <a:lnTo>
                  <a:pt x="64" y="515"/>
                </a:lnTo>
                <a:lnTo>
                  <a:pt x="78" y="514"/>
                </a:lnTo>
                <a:lnTo>
                  <a:pt x="92" y="513"/>
                </a:lnTo>
                <a:lnTo>
                  <a:pt x="104" y="513"/>
                </a:lnTo>
                <a:lnTo>
                  <a:pt x="111" y="478"/>
                </a:lnTo>
                <a:lnTo>
                  <a:pt x="109" y="445"/>
                </a:lnTo>
                <a:lnTo>
                  <a:pt x="104" y="415"/>
                </a:lnTo>
                <a:lnTo>
                  <a:pt x="102" y="385"/>
                </a:lnTo>
                <a:lnTo>
                  <a:pt x="109" y="360"/>
                </a:lnTo>
                <a:lnTo>
                  <a:pt x="130" y="337"/>
                </a:lnTo>
                <a:lnTo>
                  <a:pt x="172" y="316"/>
                </a:lnTo>
                <a:lnTo>
                  <a:pt x="241" y="299"/>
                </a:lnTo>
                <a:lnTo>
                  <a:pt x="288" y="285"/>
                </a:lnTo>
                <a:lnTo>
                  <a:pt x="326" y="260"/>
                </a:lnTo>
                <a:lnTo>
                  <a:pt x="354" y="230"/>
                </a:lnTo>
                <a:lnTo>
                  <a:pt x="380" y="197"/>
                </a:lnTo>
                <a:lnTo>
                  <a:pt x="401" y="163"/>
                </a:lnTo>
                <a:lnTo>
                  <a:pt x="420" y="132"/>
                </a:lnTo>
                <a:lnTo>
                  <a:pt x="436" y="105"/>
                </a:lnTo>
                <a:lnTo>
                  <a:pt x="455" y="87"/>
                </a:lnTo>
                <a:lnTo>
                  <a:pt x="469" y="79"/>
                </a:lnTo>
                <a:lnTo>
                  <a:pt x="488" y="71"/>
                </a:lnTo>
                <a:lnTo>
                  <a:pt x="512" y="62"/>
                </a:lnTo>
                <a:lnTo>
                  <a:pt x="542" y="54"/>
                </a:lnTo>
                <a:lnTo>
                  <a:pt x="575" y="45"/>
                </a:lnTo>
                <a:lnTo>
                  <a:pt x="613" y="37"/>
                </a:lnTo>
                <a:lnTo>
                  <a:pt x="653" y="30"/>
                </a:lnTo>
                <a:lnTo>
                  <a:pt x="696" y="22"/>
                </a:lnTo>
                <a:lnTo>
                  <a:pt x="743" y="15"/>
                </a:lnTo>
                <a:lnTo>
                  <a:pt x="792" y="10"/>
                </a:lnTo>
                <a:lnTo>
                  <a:pt x="842" y="5"/>
                </a:lnTo>
                <a:lnTo>
                  <a:pt x="896" y="3"/>
                </a:lnTo>
                <a:lnTo>
                  <a:pt x="948" y="0"/>
                </a:lnTo>
                <a:lnTo>
                  <a:pt x="1002" y="0"/>
                </a:lnTo>
                <a:lnTo>
                  <a:pt x="1059" y="3"/>
                </a:lnTo>
                <a:lnTo>
                  <a:pt x="1113" y="7"/>
                </a:lnTo>
                <a:lnTo>
                  <a:pt x="1139" y="11"/>
                </a:lnTo>
                <a:lnTo>
                  <a:pt x="1162" y="22"/>
                </a:lnTo>
                <a:lnTo>
                  <a:pt x="1183" y="37"/>
                </a:lnTo>
                <a:lnTo>
                  <a:pt x="1207" y="53"/>
                </a:lnTo>
                <a:lnTo>
                  <a:pt x="1231" y="70"/>
                </a:lnTo>
                <a:lnTo>
                  <a:pt x="1259" y="87"/>
                </a:lnTo>
                <a:lnTo>
                  <a:pt x="1294" y="100"/>
                </a:lnTo>
                <a:lnTo>
                  <a:pt x="1334" y="111"/>
                </a:lnTo>
                <a:lnTo>
                  <a:pt x="1353" y="111"/>
                </a:lnTo>
                <a:lnTo>
                  <a:pt x="1372" y="104"/>
                </a:lnTo>
                <a:lnTo>
                  <a:pt x="1391" y="93"/>
                </a:lnTo>
                <a:lnTo>
                  <a:pt x="1412" y="81"/>
                </a:lnTo>
                <a:lnTo>
                  <a:pt x="1438" y="70"/>
                </a:lnTo>
                <a:lnTo>
                  <a:pt x="1469" y="64"/>
                </a:lnTo>
                <a:lnTo>
                  <a:pt x="1506" y="65"/>
                </a:lnTo>
                <a:lnTo>
                  <a:pt x="1554" y="76"/>
                </a:lnTo>
                <a:lnTo>
                  <a:pt x="1572" y="79"/>
                </a:lnTo>
                <a:lnTo>
                  <a:pt x="1589" y="77"/>
                </a:lnTo>
                <a:lnTo>
                  <a:pt x="1605" y="72"/>
                </a:lnTo>
                <a:lnTo>
                  <a:pt x="1624" y="66"/>
                </a:lnTo>
                <a:lnTo>
                  <a:pt x="1641" y="59"/>
                </a:lnTo>
                <a:lnTo>
                  <a:pt x="1662" y="54"/>
                </a:lnTo>
                <a:lnTo>
                  <a:pt x="1683" y="53"/>
                </a:lnTo>
                <a:lnTo>
                  <a:pt x="1709" y="55"/>
                </a:lnTo>
                <a:lnTo>
                  <a:pt x="1726" y="60"/>
                </a:lnTo>
                <a:lnTo>
                  <a:pt x="1737" y="67"/>
                </a:lnTo>
                <a:lnTo>
                  <a:pt x="1749" y="75"/>
                </a:lnTo>
                <a:lnTo>
                  <a:pt x="1759" y="83"/>
                </a:lnTo>
                <a:lnTo>
                  <a:pt x="1770" y="90"/>
                </a:lnTo>
                <a:lnTo>
                  <a:pt x="1784" y="96"/>
                </a:lnTo>
                <a:lnTo>
                  <a:pt x="1803" y="100"/>
                </a:lnTo>
                <a:lnTo>
                  <a:pt x="1829" y="101"/>
                </a:lnTo>
                <a:lnTo>
                  <a:pt x="1848" y="100"/>
                </a:lnTo>
                <a:lnTo>
                  <a:pt x="1865" y="98"/>
                </a:lnTo>
                <a:lnTo>
                  <a:pt x="1883" y="94"/>
                </a:lnTo>
                <a:lnTo>
                  <a:pt x="1900" y="90"/>
                </a:lnTo>
                <a:lnTo>
                  <a:pt x="1919" y="88"/>
                </a:lnTo>
                <a:lnTo>
                  <a:pt x="1935" y="85"/>
                </a:lnTo>
                <a:lnTo>
                  <a:pt x="1954" y="87"/>
                </a:lnTo>
                <a:lnTo>
                  <a:pt x="1971" y="89"/>
                </a:lnTo>
                <a:lnTo>
                  <a:pt x="2001" y="99"/>
                </a:lnTo>
                <a:lnTo>
                  <a:pt x="2018" y="111"/>
                </a:lnTo>
                <a:lnTo>
                  <a:pt x="2030" y="124"/>
                </a:lnTo>
                <a:lnTo>
                  <a:pt x="2032" y="138"/>
                </a:lnTo>
                <a:lnTo>
                  <a:pt x="2034" y="149"/>
                </a:lnTo>
                <a:lnTo>
                  <a:pt x="2037" y="160"/>
                </a:lnTo>
                <a:lnTo>
                  <a:pt x="2041" y="166"/>
                </a:lnTo>
                <a:lnTo>
                  <a:pt x="2051" y="168"/>
                </a:lnTo>
                <a:lnTo>
                  <a:pt x="2084" y="170"/>
                </a:lnTo>
                <a:lnTo>
                  <a:pt x="2112" y="180"/>
                </a:lnTo>
                <a:lnTo>
                  <a:pt x="2131" y="194"/>
                </a:lnTo>
                <a:lnTo>
                  <a:pt x="2143" y="209"/>
                </a:lnTo>
                <a:lnTo>
                  <a:pt x="2147" y="228"/>
                </a:lnTo>
                <a:lnTo>
                  <a:pt x="2147" y="246"/>
                </a:lnTo>
                <a:lnTo>
                  <a:pt x="2136" y="263"/>
                </a:lnTo>
                <a:lnTo>
                  <a:pt x="2119" y="276"/>
                </a:lnTo>
                <a:lnTo>
                  <a:pt x="2150" y="288"/>
                </a:lnTo>
                <a:lnTo>
                  <a:pt x="2169" y="305"/>
                </a:lnTo>
                <a:lnTo>
                  <a:pt x="2178" y="326"/>
                </a:lnTo>
                <a:lnTo>
                  <a:pt x="2173" y="347"/>
                </a:lnTo>
                <a:lnTo>
                  <a:pt x="2152" y="366"/>
                </a:lnTo>
                <a:lnTo>
                  <a:pt x="2114" y="379"/>
                </a:lnTo>
                <a:lnTo>
                  <a:pt x="2060" y="387"/>
                </a:lnTo>
                <a:lnTo>
                  <a:pt x="1985" y="383"/>
                </a:lnTo>
                <a:close/>
              </a:path>
            </a:pathLst>
          </a:custGeom>
          <a:gradFill rotWithShape="1">
            <a:gsLst>
              <a:gs pos="0">
                <a:srgbClr val="FF0066">
                  <a:alpha val="100000"/>
                </a:srgbClr>
              </a:gs>
              <a:gs pos="100000">
                <a:srgbClr val="FFFFFF">
                  <a:alpha val="10000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46083" name="Freeform 3"/>
          <p:cNvSpPr/>
          <p:nvPr/>
        </p:nvSpPr>
        <p:spPr bwMode="auto">
          <a:xfrm>
            <a:off x="1143000" y="1066800"/>
            <a:ext cx="6934200" cy="5334000"/>
          </a:xfrm>
          <a:custGeom>
            <a:avLst/>
            <a:gdLst/>
            <a:ahLst/>
            <a:cxnLst>
              <a:cxn ang="0">
                <a:pos x="240" y="96"/>
              </a:cxn>
              <a:cxn ang="0">
                <a:pos x="528" y="0"/>
              </a:cxn>
              <a:cxn ang="0">
                <a:pos x="4032" y="0"/>
              </a:cxn>
              <a:cxn ang="0">
                <a:pos x="4416" y="96"/>
              </a:cxn>
              <a:cxn ang="0">
                <a:pos x="4608" y="1728"/>
              </a:cxn>
              <a:cxn ang="0">
                <a:pos x="4416" y="3264"/>
              </a:cxn>
              <a:cxn ang="0">
                <a:pos x="2448" y="3408"/>
              </a:cxn>
              <a:cxn ang="0">
                <a:pos x="240" y="3264"/>
              </a:cxn>
              <a:cxn ang="0">
                <a:pos x="0" y="1584"/>
              </a:cxn>
              <a:cxn ang="0">
                <a:pos x="240" y="96"/>
              </a:cxn>
            </a:cxnLst>
            <a:rect l="0" t="0" r="r" b="b"/>
            <a:pathLst>
              <a:path w="4608" h="3408">
                <a:moveTo>
                  <a:pt x="240" y="96"/>
                </a:moveTo>
                <a:lnTo>
                  <a:pt x="528" y="0"/>
                </a:lnTo>
                <a:lnTo>
                  <a:pt x="4032" y="0"/>
                </a:lnTo>
                <a:lnTo>
                  <a:pt x="4416" y="96"/>
                </a:lnTo>
                <a:lnTo>
                  <a:pt x="4608" y="1728"/>
                </a:lnTo>
                <a:lnTo>
                  <a:pt x="4416" y="3264"/>
                </a:lnTo>
                <a:lnTo>
                  <a:pt x="2448" y="3408"/>
                </a:lnTo>
                <a:lnTo>
                  <a:pt x="240" y="3264"/>
                </a:lnTo>
                <a:lnTo>
                  <a:pt x="0" y="1584"/>
                </a:lnTo>
                <a:lnTo>
                  <a:pt x="240" y="96"/>
                </a:lnTo>
                <a:close/>
              </a:path>
            </a:pathLst>
          </a:custGeom>
          <a:gradFill rotWithShape="1">
            <a:gsLst>
              <a:gs pos="0">
                <a:schemeClr val="tx1">
                  <a:alpha val="64000"/>
                </a:schemeClr>
              </a:gs>
              <a:gs pos="100000">
                <a:schemeClr val="tx1">
                  <a:gamma/>
                  <a:shade val="0"/>
                  <a:invGamma/>
                  <a:alpha val="59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32771" name="Object 4"/>
          <p:cNvGraphicFramePr>
            <a:graphicFrameLocks noChangeAspect="1"/>
          </p:cNvGraphicFramePr>
          <p:nvPr/>
        </p:nvGraphicFramePr>
        <p:xfrm>
          <a:off x="7848600" y="6324600"/>
          <a:ext cx="1295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" r:id="rId1" imgW="12849225" imgH="6248400" progId="MS_ClipArt_Gallery.2">
                  <p:embed/>
                </p:oleObj>
              </mc:Choice>
              <mc:Fallback>
                <p:oleObj name="" r:id="rId1" imgW="12849225" imgH="6248400" progId="MS_ClipArt_Gallery.2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2">
                        <a:lum bright="35999"/>
                      </a:blip>
                      <a:stretch>
                        <a:fillRect/>
                      </a:stretch>
                    </p:blipFill>
                    <p:spPr>
                      <a:xfrm>
                        <a:off x="7848600" y="6324600"/>
                        <a:ext cx="1295400" cy="533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2" name="Object 5"/>
          <p:cNvGraphicFramePr>
            <a:graphicFrameLocks noChangeAspect="1"/>
          </p:cNvGraphicFramePr>
          <p:nvPr/>
        </p:nvGraphicFramePr>
        <p:xfrm>
          <a:off x="0" y="0"/>
          <a:ext cx="7620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3" imgW="8543925" imgH="7058025" progId="MS_ClipArt_Gallery.2">
                  <p:embed/>
                </p:oleObj>
              </mc:Choice>
              <mc:Fallback>
                <p:oleObj name="" r:id="rId3" imgW="8543925" imgH="7058025" progId="MS_ClipArt_Gallery.2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>
                        <a:lum bright="17999"/>
                      </a:blip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762000" cy="1828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3" name="Freeform 6"/>
          <p:cNvSpPr/>
          <p:nvPr/>
        </p:nvSpPr>
        <p:spPr>
          <a:xfrm>
            <a:off x="442913" y="654050"/>
            <a:ext cx="538162" cy="220663"/>
          </a:xfrm>
          <a:custGeom>
            <a:avLst/>
            <a:gdLst>
              <a:gd name="txL" fmla="*/ 0 w 339"/>
              <a:gd name="txT" fmla="*/ 0 h 220"/>
              <a:gd name="txR" fmla="*/ 339 w 339"/>
              <a:gd name="txB" fmla="*/ 220 h 22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339" h="220">
                <a:moveTo>
                  <a:pt x="325" y="33"/>
                </a:moveTo>
                <a:lnTo>
                  <a:pt x="334" y="38"/>
                </a:lnTo>
                <a:lnTo>
                  <a:pt x="339" y="43"/>
                </a:lnTo>
                <a:lnTo>
                  <a:pt x="337" y="46"/>
                </a:lnTo>
                <a:lnTo>
                  <a:pt x="332" y="50"/>
                </a:lnTo>
                <a:lnTo>
                  <a:pt x="323" y="52"/>
                </a:lnTo>
                <a:lnTo>
                  <a:pt x="311" y="54"/>
                </a:lnTo>
                <a:lnTo>
                  <a:pt x="297" y="52"/>
                </a:lnTo>
                <a:lnTo>
                  <a:pt x="285" y="50"/>
                </a:lnTo>
                <a:lnTo>
                  <a:pt x="231" y="39"/>
                </a:lnTo>
                <a:lnTo>
                  <a:pt x="183" y="37"/>
                </a:lnTo>
                <a:lnTo>
                  <a:pt x="143" y="41"/>
                </a:lnTo>
                <a:lnTo>
                  <a:pt x="110" y="54"/>
                </a:lnTo>
                <a:lnTo>
                  <a:pt x="92" y="68"/>
                </a:lnTo>
                <a:lnTo>
                  <a:pt x="85" y="85"/>
                </a:lnTo>
                <a:lnTo>
                  <a:pt x="89" y="101"/>
                </a:lnTo>
                <a:lnTo>
                  <a:pt x="113" y="115"/>
                </a:lnTo>
                <a:lnTo>
                  <a:pt x="129" y="124"/>
                </a:lnTo>
                <a:lnTo>
                  <a:pt x="129" y="130"/>
                </a:lnTo>
                <a:lnTo>
                  <a:pt x="120" y="132"/>
                </a:lnTo>
                <a:lnTo>
                  <a:pt x="103" y="137"/>
                </a:lnTo>
                <a:lnTo>
                  <a:pt x="66" y="154"/>
                </a:lnTo>
                <a:lnTo>
                  <a:pt x="52" y="170"/>
                </a:lnTo>
                <a:lnTo>
                  <a:pt x="56" y="182"/>
                </a:lnTo>
                <a:lnTo>
                  <a:pt x="77" y="190"/>
                </a:lnTo>
                <a:lnTo>
                  <a:pt x="103" y="194"/>
                </a:lnTo>
                <a:lnTo>
                  <a:pt x="134" y="193"/>
                </a:lnTo>
                <a:lnTo>
                  <a:pt x="158" y="187"/>
                </a:lnTo>
                <a:lnTo>
                  <a:pt x="174" y="175"/>
                </a:lnTo>
                <a:lnTo>
                  <a:pt x="188" y="165"/>
                </a:lnTo>
                <a:lnTo>
                  <a:pt x="209" y="162"/>
                </a:lnTo>
                <a:lnTo>
                  <a:pt x="226" y="165"/>
                </a:lnTo>
                <a:lnTo>
                  <a:pt x="228" y="177"/>
                </a:lnTo>
                <a:lnTo>
                  <a:pt x="221" y="187"/>
                </a:lnTo>
                <a:lnTo>
                  <a:pt x="207" y="198"/>
                </a:lnTo>
                <a:lnTo>
                  <a:pt x="188" y="208"/>
                </a:lnTo>
                <a:lnTo>
                  <a:pt x="162" y="215"/>
                </a:lnTo>
                <a:lnTo>
                  <a:pt x="134" y="220"/>
                </a:lnTo>
                <a:lnTo>
                  <a:pt x="101" y="220"/>
                </a:lnTo>
                <a:lnTo>
                  <a:pt x="66" y="215"/>
                </a:lnTo>
                <a:lnTo>
                  <a:pt x="26" y="204"/>
                </a:lnTo>
                <a:lnTo>
                  <a:pt x="14" y="198"/>
                </a:lnTo>
                <a:lnTo>
                  <a:pt x="4" y="188"/>
                </a:lnTo>
                <a:lnTo>
                  <a:pt x="0" y="177"/>
                </a:lnTo>
                <a:lnTo>
                  <a:pt x="0" y="166"/>
                </a:lnTo>
                <a:lnTo>
                  <a:pt x="4" y="156"/>
                </a:lnTo>
                <a:lnTo>
                  <a:pt x="16" y="145"/>
                </a:lnTo>
                <a:lnTo>
                  <a:pt x="37" y="136"/>
                </a:lnTo>
                <a:lnTo>
                  <a:pt x="63" y="131"/>
                </a:lnTo>
                <a:lnTo>
                  <a:pt x="42" y="123"/>
                </a:lnTo>
                <a:lnTo>
                  <a:pt x="26" y="112"/>
                </a:lnTo>
                <a:lnTo>
                  <a:pt x="14" y="100"/>
                </a:lnTo>
                <a:lnTo>
                  <a:pt x="9" y="85"/>
                </a:lnTo>
                <a:lnTo>
                  <a:pt x="9" y="71"/>
                </a:lnTo>
                <a:lnTo>
                  <a:pt x="14" y="56"/>
                </a:lnTo>
                <a:lnTo>
                  <a:pt x="23" y="43"/>
                </a:lnTo>
                <a:lnTo>
                  <a:pt x="40" y="29"/>
                </a:lnTo>
                <a:lnTo>
                  <a:pt x="59" y="18"/>
                </a:lnTo>
                <a:lnTo>
                  <a:pt x="85" y="10"/>
                </a:lnTo>
                <a:lnTo>
                  <a:pt x="113" y="4"/>
                </a:lnTo>
                <a:lnTo>
                  <a:pt x="148" y="0"/>
                </a:lnTo>
                <a:lnTo>
                  <a:pt x="186" y="1"/>
                </a:lnTo>
                <a:lnTo>
                  <a:pt x="228" y="6"/>
                </a:lnTo>
                <a:lnTo>
                  <a:pt x="275" y="17"/>
                </a:lnTo>
                <a:lnTo>
                  <a:pt x="325" y="33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2774" name="Freeform 7"/>
          <p:cNvSpPr/>
          <p:nvPr/>
        </p:nvSpPr>
        <p:spPr>
          <a:xfrm>
            <a:off x="-3175" y="455613"/>
            <a:ext cx="920750" cy="304800"/>
          </a:xfrm>
          <a:custGeom>
            <a:avLst/>
            <a:gdLst>
              <a:gd name="txL" fmla="*/ 0 w 580"/>
              <a:gd name="txT" fmla="*/ 0 h 304"/>
              <a:gd name="txR" fmla="*/ 580 w 580"/>
              <a:gd name="txB" fmla="*/ 304 h 304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txL" t="txT" r="txR" b="txB"/>
            <a:pathLst>
              <a:path w="580" h="304">
                <a:moveTo>
                  <a:pt x="278" y="89"/>
                </a:moveTo>
                <a:lnTo>
                  <a:pt x="295" y="50"/>
                </a:lnTo>
                <a:lnTo>
                  <a:pt x="330" y="22"/>
                </a:lnTo>
                <a:lnTo>
                  <a:pt x="380" y="5"/>
                </a:lnTo>
                <a:lnTo>
                  <a:pt x="431" y="0"/>
                </a:lnTo>
                <a:lnTo>
                  <a:pt x="486" y="5"/>
                </a:lnTo>
                <a:lnTo>
                  <a:pt x="530" y="20"/>
                </a:lnTo>
                <a:lnTo>
                  <a:pt x="566" y="44"/>
                </a:lnTo>
                <a:lnTo>
                  <a:pt x="580" y="78"/>
                </a:lnTo>
                <a:lnTo>
                  <a:pt x="575" y="89"/>
                </a:lnTo>
                <a:lnTo>
                  <a:pt x="566" y="91"/>
                </a:lnTo>
                <a:lnTo>
                  <a:pt x="554" y="87"/>
                </a:lnTo>
                <a:lnTo>
                  <a:pt x="547" y="78"/>
                </a:lnTo>
                <a:lnTo>
                  <a:pt x="530" y="51"/>
                </a:lnTo>
                <a:lnTo>
                  <a:pt x="500" y="36"/>
                </a:lnTo>
                <a:lnTo>
                  <a:pt x="462" y="28"/>
                </a:lnTo>
                <a:lnTo>
                  <a:pt x="420" y="30"/>
                </a:lnTo>
                <a:lnTo>
                  <a:pt x="380" y="39"/>
                </a:lnTo>
                <a:lnTo>
                  <a:pt x="349" y="57"/>
                </a:lnTo>
                <a:lnTo>
                  <a:pt x="335" y="83"/>
                </a:lnTo>
                <a:lnTo>
                  <a:pt x="340" y="117"/>
                </a:lnTo>
                <a:lnTo>
                  <a:pt x="337" y="125"/>
                </a:lnTo>
                <a:lnTo>
                  <a:pt x="328" y="128"/>
                </a:lnTo>
                <a:lnTo>
                  <a:pt x="311" y="127"/>
                </a:lnTo>
                <a:lnTo>
                  <a:pt x="297" y="123"/>
                </a:lnTo>
                <a:lnTo>
                  <a:pt x="248" y="108"/>
                </a:lnTo>
                <a:lnTo>
                  <a:pt x="198" y="106"/>
                </a:lnTo>
                <a:lnTo>
                  <a:pt x="158" y="113"/>
                </a:lnTo>
                <a:lnTo>
                  <a:pt x="125" y="129"/>
                </a:lnTo>
                <a:lnTo>
                  <a:pt x="104" y="151"/>
                </a:lnTo>
                <a:lnTo>
                  <a:pt x="99" y="176"/>
                </a:lnTo>
                <a:lnTo>
                  <a:pt x="113" y="203"/>
                </a:lnTo>
                <a:lnTo>
                  <a:pt x="151" y="229"/>
                </a:lnTo>
                <a:lnTo>
                  <a:pt x="160" y="237"/>
                </a:lnTo>
                <a:lnTo>
                  <a:pt x="153" y="242"/>
                </a:lnTo>
                <a:lnTo>
                  <a:pt x="137" y="246"/>
                </a:lnTo>
                <a:lnTo>
                  <a:pt x="118" y="246"/>
                </a:lnTo>
                <a:lnTo>
                  <a:pt x="83" y="243"/>
                </a:lnTo>
                <a:lnTo>
                  <a:pt x="61" y="247"/>
                </a:lnTo>
                <a:lnTo>
                  <a:pt x="54" y="254"/>
                </a:lnTo>
                <a:lnTo>
                  <a:pt x="57" y="263"/>
                </a:lnTo>
                <a:lnTo>
                  <a:pt x="66" y="271"/>
                </a:lnTo>
                <a:lnTo>
                  <a:pt x="85" y="280"/>
                </a:lnTo>
                <a:lnTo>
                  <a:pt x="104" y="285"/>
                </a:lnTo>
                <a:lnTo>
                  <a:pt x="127" y="286"/>
                </a:lnTo>
                <a:lnTo>
                  <a:pt x="135" y="286"/>
                </a:lnTo>
                <a:lnTo>
                  <a:pt x="142" y="288"/>
                </a:lnTo>
                <a:lnTo>
                  <a:pt x="144" y="291"/>
                </a:lnTo>
                <a:lnTo>
                  <a:pt x="144" y="294"/>
                </a:lnTo>
                <a:lnTo>
                  <a:pt x="139" y="299"/>
                </a:lnTo>
                <a:lnTo>
                  <a:pt x="127" y="302"/>
                </a:lnTo>
                <a:lnTo>
                  <a:pt x="109" y="304"/>
                </a:lnTo>
                <a:lnTo>
                  <a:pt x="80" y="304"/>
                </a:lnTo>
                <a:lnTo>
                  <a:pt x="57" y="300"/>
                </a:lnTo>
                <a:lnTo>
                  <a:pt x="36" y="293"/>
                </a:lnTo>
                <a:lnTo>
                  <a:pt x="17" y="282"/>
                </a:lnTo>
                <a:lnTo>
                  <a:pt x="5" y="269"/>
                </a:lnTo>
                <a:lnTo>
                  <a:pt x="0" y="255"/>
                </a:lnTo>
                <a:lnTo>
                  <a:pt x="5" y="242"/>
                </a:lnTo>
                <a:lnTo>
                  <a:pt x="21" y="230"/>
                </a:lnTo>
                <a:lnTo>
                  <a:pt x="54" y="220"/>
                </a:lnTo>
                <a:lnTo>
                  <a:pt x="28" y="198"/>
                </a:lnTo>
                <a:lnTo>
                  <a:pt x="17" y="172"/>
                </a:lnTo>
                <a:lnTo>
                  <a:pt x="21" y="142"/>
                </a:lnTo>
                <a:lnTo>
                  <a:pt x="43" y="115"/>
                </a:lnTo>
                <a:lnTo>
                  <a:pt x="78" y="91"/>
                </a:lnTo>
                <a:lnTo>
                  <a:pt x="130" y="77"/>
                </a:lnTo>
                <a:lnTo>
                  <a:pt x="196" y="74"/>
                </a:lnTo>
                <a:lnTo>
                  <a:pt x="278" y="89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sp>
        <p:nvSpPr>
          <p:cNvPr id="32775" name="Freeform 8"/>
          <p:cNvSpPr/>
          <p:nvPr/>
        </p:nvSpPr>
        <p:spPr>
          <a:xfrm>
            <a:off x="838200" y="1006475"/>
            <a:ext cx="184150" cy="63500"/>
          </a:xfrm>
          <a:custGeom>
            <a:avLst/>
            <a:gdLst>
              <a:gd name="txL" fmla="*/ 0 w 116"/>
              <a:gd name="txT" fmla="*/ 0 h 62"/>
              <a:gd name="txR" fmla="*/ 116 w 116"/>
              <a:gd name="txB" fmla="*/ 62 h 62"/>
            </a:gdLst>
            <a:ahLst/>
            <a:cxnLst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</a:cxnLst>
            <a:rect l="txL" t="txT" r="txR" b="txB"/>
            <a:pathLst>
              <a:path w="116" h="62">
                <a:moveTo>
                  <a:pt x="0" y="20"/>
                </a:moveTo>
                <a:lnTo>
                  <a:pt x="0" y="13"/>
                </a:lnTo>
                <a:lnTo>
                  <a:pt x="7" y="9"/>
                </a:lnTo>
                <a:lnTo>
                  <a:pt x="17" y="7"/>
                </a:lnTo>
                <a:lnTo>
                  <a:pt x="31" y="5"/>
                </a:lnTo>
                <a:lnTo>
                  <a:pt x="47" y="5"/>
                </a:lnTo>
                <a:lnTo>
                  <a:pt x="64" y="4"/>
                </a:lnTo>
                <a:lnTo>
                  <a:pt x="80" y="3"/>
                </a:lnTo>
                <a:lnTo>
                  <a:pt x="97" y="0"/>
                </a:lnTo>
                <a:lnTo>
                  <a:pt x="102" y="10"/>
                </a:lnTo>
                <a:lnTo>
                  <a:pt x="106" y="20"/>
                </a:lnTo>
                <a:lnTo>
                  <a:pt x="113" y="31"/>
                </a:lnTo>
                <a:lnTo>
                  <a:pt x="116" y="43"/>
                </a:lnTo>
                <a:lnTo>
                  <a:pt x="109" y="49"/>
                </a:lnTo>
                <a:lnTo>
                  <a:pt x="97" y="54"/>
                </a:lnTo>
                <a:lnTo>
                  <a:pt x="85" y="58"/>
                </a:lnTo>
                <a:lnTo>
                  <a:pt x="71" y="60"/>
                </a:lnTo>
                <a:lnTo>
                  <a:pt x="57" y="62"/>
                </a:lnTo>
                <a:lnTo>
                  <a:pt x="43" y="62"/>
                </a:lnTo>
                <a:lnTo>
                  <a:pt x="31" y="62"/>
                </a:lnTo>
                <a:lnTo>
                  <a:pt x="24" y="61"/>
                </a:lnTo>
                <a:lnTo>
                  <a:pt x="14" y="55"/>
                </a:lnTo>
                <a:lnTo>
                  <a:pt x="7" y="44"/>
                </a:lnTo>
                <a:lnTo>
                  <a:pt x="3" y="32"/>
                </a:lnTo>
                <a:lnTo>
                  <a:pt x="0" y="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 w="9525">
            <a:noFill/>
          </a:ln>
        </p:spPr>
        <p:txBody>
          <a:bodyPr/>
          <a:p>
            <a:endParaRPr lang="en-US"/>
          </a:p>
        </p:txBody>
      </p:sp>
      <p:graphicFrame>
        <p:nvGraphicFramePr>
          <p:cNvPr id="32776" name="Object 9"/>
          <p:cNvGraphicFramePr>
            <a:graphicFrameLocks noChangeAspect="1"/>
          </p:cNvGraphicFramePr>
          <p:nvPr/>
        </p:nvGraphicFramePr>
        <p:xfrm>
          <a:off x="7253288" y="839788"/>
          <a:ext cx="1828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" r:id="rId5" imgW="6276975" imgH="4791075" progId="MS_ClipArt_Gallery.2">
                  <p:embed/>
                </p:oleObj>
              </mc:Choice>
              <mc:Fallback>
                <p:oleObj name="" r:id="rId5" imgW="6276975" imgH="4791075" progId="MS_ClipArt_Gallery.2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>
                        <a:lum bright="54001"/>
                      </a:blip>
                      <a:stretch>
                        <a:fillRect/>
                      </a:stretch>
                    </p:blipFill>
                    <p:spPr>
                      <a:xfrm>
                        <a:off x="7253288" y="839788"/>
                        <a:ext cx="1828800" cy="2057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7" name="AutoShape 10">
            <a:hlinkClick r:id="" action="ppaction://hlinkshowjump?jump=lastslide"/>
          </p:cNvPr>
          <p:cNvSpPr/>
          <p:nvPr/>
        </p:nvSpPr>
        <p:spPr>
          <a:xfrm>
            <a:off x="0" y="6553200"/>
            <a:ext cx="304800" cy="304800"/>
          </a:xfrm>
          <a:prstGeom prst="actionButtonEnd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" sz="1800">
              <a:latin typeface="Arial" panose="020B0604020202020204" pitchFamily="34" charset="0"/>
            </a:endParaRPr>
          </a:p>
        </p:txBody>
      </p:sp>
      <p:graphicFrame>
        <p:nvGraphicFramePr>
          <p:cNvPr id="32778" name="Object 11"/>
          <p:cNvGraphicFramePr>
            <a:graphicFrameLocks noChangeAspect="1"/>
          </p:cNvGraphicFramePr>
          <p:nvPr/>
        </p:nvGraphicFramePr>
        <p:xfrm>
          <a:off x="-685800" y="4906963"/>
          <a:ext cx="2598738" cy="195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7" imgW="19154775" imgH="14382750" progId="MS_ClipArt_Gallery.2">
                  <p:embed/>
                </p:oleObj>
              </mc:Choice>
              <mc:Fallback>
                <p:oleObj name="" r:id="rId7" imgW="19154775" imgH="14382750" progId="MS_ClipArt_Gallery.2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685800" y="4906963"/>
                        <a:ext cx="2598738" cy="19510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00" name="AutoShape 20"/>
          <p:cNvSpPr>
            <a:spLocks noChangeArrowheads="1"/>
          </p:cNvSpPr>
          <p:nvPr/>
        </p:nvSpPr>
        <p:spPr bwMode="auto">
          <a:xfrm>
            <a:off x="1905000" y="1295400"/>
            <a:ext cx="5791200" cy="4419600"/>
          </a:xfrm>
          <a:prstGeom prst="foldedCorner">
            <a:avLst>
              <a:gd name="adj" fmla="val 12500"/>
            </a:avLst>
          </a:prstGeom>
          <a:gradFill rotWithShape="1">
            <a:gsLst>
              <a:gs pos="0">
                <a:schemeClr val="tx1">
                  <a:alpha val="55000"/>
                </a:schemeClr>
              </a:gs>
              <a:gs pos="50000">
                <a:srgbClr val="0000FF">
                  <a:alpha val="56000"/>
                </a:srgbClr>
              </a:gs>
              <a:gs pos="100000">
                <a:schemeClr val="tx1">
                  <a:alpha val="55000"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780" name="WordArt 48"/>
          <p:cNvSpPr>
            <a:spLocks noTextEdit="1"/>
          </p:cNvSpPr>
          <p:nvPr/>
        </p:nvSpPr>
        <p:spPr>
          <a:xfrm>
            <a:off x="2971800" y="193675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1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81" name="WordArt 49"/>
          <p:cNvSpPr>
            <a:spLocks noTextEdit="1"/>
          </p:cNvSpPr>
          <p:nvPr/>
        </p:nvSpPr>
        <p:spPr>
          <a:xfrm>
            <a:off x="4267200" y="152400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2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782" name="WordArt 50"/>
          <p:cNvSpPr>
            <a:spLocks noTextEdit="1"/>
          </p:cNvSpPr>
          <p:nvPr/>
        </p:nvSpPr>
        <p:spPr>
          <a:xfrm>
            <a:off x="5715000" y="173038"/>
            <a:ext cx="609600" cy="266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6132" name="Text Box 52"/>
          <p:cNvSpPr txBox="1"/>
          <p:nvPr/>
        </p:nvSpPr>
        <p:spPr>
          <a:xfrm>
            <a:off x="2209800" y="2641600"/>
            <a:ext cx="3581400" cy="466725"/>
          </a:xfrm>
          <a:prstGeom prst="rect">
            <a:avLst/>
          </a:prstGeom>
          <a:noFill/>
          <a:ln w="9525" cap="flat" cmpd="sng">
            <a:solidFill>
              <a:srgbClr val="00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400" b="1">
                <a:solidFill>
                  <a:schemeClr val="bg1"/>
                </a:solidFill>
                <a:latin typeface=".VnTime" panose="020B7200000000000000" pitchFamily="34" charset="0"/>
              </a:rPr>
              <a:t>¡n </a:t>
            </a:r>
            <a:r>
              <a:rPr lang="en-US" altLang="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cung cấp chất gì</a:t>
            </a:r>
            <a:endParaRPr lang="en-US" altLang="" sz="2400" b="1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6133" name="Text Box 53"/>
          <p:cNvSpPr txBox="1"/>
          <p:nvPr/>
        </p:nvSpPr>
        <p:spPr>
          <a:xfrm>
            <a:off x="4114800" y="5105400"/>
            <a:ext cx="1905000" cy="4064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chemeClr val="bg1"/>
                </a:solidFill>
                <a:latin typeface=".VnTime" panose="020B7200000000000000" pitchFamily="34" charset="0"/>
              </a:rPr>
              <a:t>D. ChÊt bÐo</a:t>
            </a:r>
            <a:endParaRPr lang="en-US" altLang="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4" name="Text Box 54"/>
          <p:cNvSpPr txBox="1"/>
          <p:nvPr/>
        </p:nvSpPr>
        <p:spPr>
          <a:xfrm>
            <a:off x="2114550" y="4152900"/>
            <a:ext cx="1905000" cy="40005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chemeClr val="bg1"/>
                </a:solidFill>
                <a:latin typeface=".VnTime" panose="020B7200000000000000" pitchFamily="34" charset="0"/>
              </a:rPr>
              <a:t>A. Chất tinh bột</a:t>
            </a:r>
            <a:endParaRPr lang="en-US" altLang="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5" name="Text Box 55"/>
          <p:cNvSpPr txBox="1"/>
          <p:nvPr/>
        </p:nvSpPr>
        <p:spPr>
          <a:xfrm>
            <a:off x="2133600" y="5105400"/>
            <a:ext cx="1905000" cy="4064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chemeClr val="bg1"/>
                </a:solidFill>
                <a:latin typeface=".VnTime" panose="020B7200000000000000" pitchFamily="34" charset="0"/>
              </a:rPr>
              <a:t>C. ChÊt ®¹m</a:t>
            </a:r>
            <a:endParaRPr lang="en-US" altLang="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6136" name="Text Box 56"/>
          <p:cNvSpPr txBox="1"/>
          <p:nvPr/>
        </p:nvSpPr>
        <p:spPr>
          <a:xfrm>
            <a:off x="4095750" y="4191000"/>
            <a:ext cx="1924050" cy="711200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990099"/>
            </a:prstShdw>
          </a:effectLst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2000">
                <a:solidFill>
                  <a:schemeClr val="bg1"/>
                </a:solidFill>
                <a:latin typeface=".VnTime" panose="020B7200000000000000" pitchFamily="34" charset="0"/>
              </a:rPr>
              <a:t>B. kh«ng cã chÊt g×?</a:t>
            </a:r>
            <a:endParaRPr lang="en-US" altLang="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6147" name="Picture 67" descr="woman_teacher_blackboard_md_wht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58200" y="149225"/>
            <a:ext cx="495300" cy="46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89" name="Rectangle 68"/>
          <p:cNvSpPr/>
          <p:nvPr/>
        </p:nvSpPr>
        <p:spPr>
          <a:xfrm>
            <a:off x="533400" y="0"/>
            <a:ext cx="20193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" sz="2400">
                <a:solidFill>
                  <a:srgbClr val="0000FF"/>
                </a:solidFill>
                <a:latin typeface="Arial" panose="020B0604020202020204" pitchFamily="34" charset="0"/>
              </a:rPr>
              <a:t>     Trợ giúp</a:t>
            </a:r>
            <a:endParaRPr lang="en-US" altLang="" sz="240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6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6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6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ai la trieu phu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6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ai la trieu phu - tra loi du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32" grpId="0" animBg="1"/>
      <p:bldP spid="46133" grpId="0" animBg="1"/>
      <p:bldP spid="46134" grpId="0" animBg="1"/>
      <p:bldP spid="46135" grpId="0" animBg="1"/>
      <p:bldP spid="4613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3" name="Picture 2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000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4" name="Picture 3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5334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5" name="Picture 4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095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6" name="Picture 5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1908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7" name="Picture 6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22860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8" name="Picture 7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362075" y="-82867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799" name="Picture 8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0600" y="41148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0" name="Picture 9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718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1" name="Picture 10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66725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2" name="Picture 11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096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3" name="Picture 12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676400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4" name="Picture 13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72294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5" name="Picture 14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54006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6" name="Picture 15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15906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7" name="Picture 16" descr="nhom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5400000">
            <a:off x="3571875" y="5495925"/>
            <a:ext cx="533400" cy="2190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8" name="Picture 17" descr="hoa h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8200"/>
            <a:ext cx="21336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09" name="Picture 18" descr="hoa ho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4724400"/>
            <a:ext cx="2590800" cy="2133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33810" name="Picture 19" descr="nho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0"/>
            <a:ext cx="762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1" name="Picture 20" descr="nhom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62000" cy="2085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2" name="Picture 21" descr="200709100032392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1219200" cy="3162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813" name="Picture 22" descr="200709100033296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1600200"/>
            <a:ext cx="1447800" cy="331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58" name="Mau Hoa - Yen Nhi [NCT 32633963475136093750].mp3">
            <a:hlinkClick r:id="" action="ppaction://media"/>
          </p:cNvPr>
          <p:cNvPicPr>
            <a:picLocks noRot="1"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10600" y="65532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Rectangle 23"/>
          <p:cNvSpPr/>
          <p:nvPr/>
        </p:nvSpPr>
        <p:spPr>
          <a:xfrm>
            <a:off x="1440373" y="2967335"/>
            <a:ext cx="681462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AI NHANH AI KHÉO </a:t>
            </a:r>
            <a:endParaRPr kumimoji="0" lang="en-US" sz="5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" name="Đưa Cơm Cho Mẹ Đi Cày Beat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828800" y="5334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25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8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558"/>
                </p:tgtEl>
              </p:cMediaNode>
            </p:audio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Slide Number Placeholder 1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" sz="1200">
                <a:solidFill>
                  <a:srgbClr val="045C75"/>
                </a:solidFill>
                <a:latin typeface="Arial" panose="020B0604020202020204" pitchFamily="34" charset="0"/>
              </a:rPr>
            </a:fld>
            <a:endParaRPr lang="en-US" altLang="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sp>
        <p:nvSpPr>
          <p:cNvPr id="35842" name="Rectangle 2"/>
          <p:cNvSpPr/>
          <p:nvPr/>
        </p:nvSpPr>
        <p:spPr>
          <a:xfrm>
            <a:off x="2286000" y="1166813"/>
            <a:ext cx="4572000" cy="4524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vi-VN" altLang="" sz="1800">
                <a:latin typeface="Arial" panose="020B0604020202020204" pitchFamily="34" charset="0"/>
              </a:rPr>
              <a:t>Vuốt hột nổ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Đổ bánh xèo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Xáo xác vạc kêu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Nồi đồng vung méo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kéo thợ may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cày làm ruộng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thuổng đắp bờ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lờ thả cá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ná bắn chim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kim may áo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giáo đi săn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khăn bịt trốc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nốc đi buôn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khuôn đúc bánh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chén múc chè</a:t>
            </a:r>
            <a:br>
              <a:rPr lang="vi-VN" altLang="" sz="1800">
                <a:latin typeface="Arial" panose="020B0604020202020204" pitchFamily="34" charset="0"/>
              </a:rPr>
            </a:br>
            <a:r>
              <a:rPr lang="vi-VN" altLang="" sz="1800">
                <a:latin typeface="Arial" panose="020B0604020202020204" pitchFamily="34" charset="0"/>
              </a:rPr>
              <a:t>Cái ve múc rượu</a:t>
            </a:r>
            <a:endParaRPr lang="vi-VN" altLang="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 descr="poussin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5648325"/>
            <a:ext cx="2438400" cy="1209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40" descr="FLOWER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28614">
            <a:off x="1600200" y="6275388"/>
            <a:ext cx="838200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40" descr="FLOWER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28614">
            <a:off x="2819400" y="6275388"/>
            <a:ext cx="838200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40" descr="FLOWER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28614">
            <a:off x="457200" y="6275388"/>
            <a:ext cx="838200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0" descr="FLOWER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28614">
            <a:off x="4191000" y="6275388"/>
            <a:ext cx="838200" cy="582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40" descr="FLOWERS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828614">
            <a:off x="5562600" y="6275388"/>
            <a:ext cx="838200" cy="582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5" name="WordArt 8"/>
          <p:cNvSpPr>
            <a:spLocks noTextEdit="1"/>
          </p:cNvSpPr>
          <p:nvPr/>
        </p:nvSpPr>
        <p:spPr>
          <a:xfrm>
            <a:off x="762000" y="2514600"/>
            <a:ext cx="7924800" cy="2209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en-US" sz="3600" b="1" spc="-360">
                <a:ln w="12700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Vui cùng nhà nông</a:t>
            </a:r>
            <a:endParaRPr lang="en-US" sz="3600" b="1" spc="-360">
              <a:ln w="12700" cap="flat" cmpd="sng">
                <a:solidFill>
                  <a:schemeClr val="bg1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8433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18434" name="Picture 3" descr="nen4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435" name="WordArt 4"/>
            <p:cNvSpPr>
              <a:spLocks noTextEdit="1"/>
            </p:cNvSpPr>
            <p:nvPr/>
          </p:nvSpPr>
          <p:spPr>
            <a:xfrm rot="244034">
              <a:off x="816" y="1056"/>
              <a:ext cx="4320" cy="1776"/>
            </a:xfrm>
            <a:prstGeom prst="rect">
              <a:avLst/>
            </a:prstGeom>
          </p:spPr>
          <p:txBody>
            <a:bodyPr wrap="none" fromWordArt="1">
              <a:prstTxWarp prst="textWave2">
                <a:avLst>
                  <a:gd name="adj1" fmla="val 13005"/>
                  <a:gd name="adj2" fmla="val 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.VnTime" panose="020B7200000000000000" pitchFamily="34" charset="0"/>
                  <a:ea typeface=".VnTime" panose="020B7200000000000000" pitchFamily="34" charset="0"/>
                </a:rPr>
                <a:t>Phần1</a:t>
              </a:r>
              <a:endParaRPr lang="en-US" sz="36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Time" panose="020B7200000000000000" pitchFamily="34" charset="0"/>
                <a:ea typeface=".VnTime" panose="020B7200000000000000" pitchFamily="34" charset="0"/>
              </a:endParaRPr>
            </a:p>
            <a:p>
              <a:pPr algn="ctr"/>
              <a:r>
                <a:rPr lang="en-US" sz="3600" b="1">
                  <a:ln w="9525" cap="flat" cmpd="sng">
                    <a:solidFill>
                      <a:schemeClr val="bg1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0000FF"/>
                  </a:solidFill>
                  <a:latin typeface=".VnTime" panose="020B7200000000000000" pitchFamily="34" charset="0"/>
                  <a:ea typeface=".VnTime" panose="020B7200000000000000" pitchFamily="34" charset="0"/>
                </a:rPr>
                <a:t>Cùng quan sát</a:t>
              </a:r>
              <a:endParaRPr lang="en-US" sz="3600" b="1">
                <a:ln w="9525" cap="flat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.VnTime" panose="020B7200000000000000" pitchFamily="34" charset="0"/>
                <a:ea typeface=".VnTime" panose="020B7200000000000000" pitchFamily="34" charset="0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ln/>
        </p:spPr>
        <p:txBody>
          <a:bodyPr vert="horz" wrap="square" lIns="0" tIns="45720" rIns="0" bIns="0" anchor="b" anchorCtr="0"/>
          <a:p>
            <a:pPr algn="l"/>
            <a:endParaRPr lang="vi-VN" altLang="" sz="5000" b="0" kern="1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8" name="Slide Number Placeholder 3"/>
          <p:cNvSpPr txBox="1">
            <a:spLocks noGrp="1"/>
          </p:cNvSpPr>
          <p:nvPr/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 anchorCtr="0"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" sz="1200">
                <a:solidFill>
                  <a:srgbClr val="D1EAEE"/>
                </a:solidFill>
                <a:latin typeface="Arial" panose="020B0604020202020204" pitchFamily="34" charset="0"/>
              </a:rPr>
            </a:fld>
            <a:endParaRPr lang="en-US" altLang="" sz="1200">
              <a:solidFill>
                <a:srgbClr val="D1EAEE"/>
              </a:solidFill>
              <a:latin typeface="Arial" panose="020B0604020202020204" pitchFamily="34" charset="0"/>
            </a:endParaRPr>
          </a:p>
        </p:txBody>
      </p:sp>
      <p:pic>
        <p:nvPicPr>
          <p:cNvPr id="10244" name="Picture 2" descr="C:\Users\Admin\Desktop\LuaL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28600"/>
            <a:ext cx="8458200" cy="6343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hat gao lang t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924800" y="5867400"/>
            <a:ext cx="685800" cy="533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1505" name="Group 2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21506" name="Picture 3" descr="hinh-nen-may-tinh-2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1507" name="WordArt 4"/>
            <p:cNvSpPr>
              <a:spLocks noTextEdit="1"/>
            </p:cNvSpPr>
            <p:nvPr/>
          </p:nvSpPr>
          <p:spPr>
            <a:xfrm>
              <a:off x="912" y="912"/>
              <a:ext cx="4176" cy="2016"/>
            </a:xfrm>
            <a:prstGeom prst="rect">
              <a:avLst/>
            </a:prstGeom>
          </p:spPr>
          <p:txBody>
            <a:bodyPr wrap="none" fromWordArt="1">
              <a:prstTxWarp prst="textWave1">
                <a:avLst>
                  <a:gd name="adj1" fmla="val 13005"/>
                  <a:gd name="adj2" fmla="val 0"/>
                </a:avLst>
              </a:prstTxWarp>
              <a:normAutofit/>
            </a:bodyPr>
            <a:p>
              <a:pPr algn="ctr"/>
              <a:r>
                <a:rPr lang="en-US" sz="3600" b="1">
                  <a:ln w="9525" cap="flat" cmpd="sng">
                    <a:solidFill>
                      <a:srgbClr val="33CC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+mn-lt" charset="0"/>
                  <a:ea typeface="+mn-lt" charset="0"/>
                </a:rPr>
                <a:t>Phần 2</a:t>
              </a:r>
              <a:endParaRPr lang="en-US" sz="3600" b="1">
                <a:ln w="9525" cap="flat" cmpd="sng">
                  <a:solidFill>
                    <a:srgbClr val="33CC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 charset="0"/>
                <a:ea typeface="+mn-lt" charset="0"/>
              </a:endParaRPr>
            </a:p>
            <a:p>
              <a:pPr algn="ctr"/>
              <a:r>
                <a:rPr lang="en-US" sz="3600" b="1">
                  <a:ln w="9525" cap="flat" cmpd="sng">
                    <a:solidFill>
                      <a:srgbClr val="33CCCC"/>
                    </a:solidFill>
                    <a:prstDash val="solid"/>
                    <a:headEnd type="none" w="med" len="med"/>
                    <a:tailEnd type="none" w="med" len="med"/>
                  </a:ln>
                  <a:solidFill>
                    <a:srgbClr val="FF0000"/>
                  </a:solidFill>
                  <a:latin typeface="+mn-lt" charset="0"/>
                  <a:ea typeface="+mn-lt" charset="0"/>
                </a:rPr>
                <a:t>Cùng khám phá</a:t>
              </a:r>
              <a:endParaRPr lang="en-US" sz="3600" b="1">
                <a:ln w="9525" cap="flat" cmpd="sng">
                  <a:solidFill>
                    <a:srgbClr val="33CC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+mn-lt" charset="0"/>
                <a:ea typeface="+mn-lt" charset="0"/>
              </a:endParaRPr>
            </a:p>
          </p:txBody>
        </p:sp>
        <p:pic>
          <p:nvPicPr>
            <p:cNvPr id="11269" name="Cánh Đồng Tuổi Thơ - Chỉ Hoa - 320 lyrics, upload bởi bonbubinh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3"/>
                </p:ext>
              </p:extLst>
            </p:nvPr>
          </p:nvPicPr>
          <p:blipFill>
            <a:blip r:embed="rId4"/>
            <a:stretch>
              <a:fillRect/>
            </a:stretch>
          </p:blipFill>
          <p:spPr>
            <a:xfrm>
              <a:off x="5424" y="3984"/>
              <a:ext cx="240" cy="240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endParaRPr lang="vi-VN" altLang=""/>
          </a:p>
        </p:txBody>
      </p:sp>
      <p:sp>
        <p:nvSpPr>
          <p:cNvPr id="22530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" sz="1200">
                <a:solidFill>
                  <a:srgbClr val="045C75"/>
                </a:solidFill>
                <a:latin typeface="Arial" panose="020B0604020202020204" pitchFamily="34" charset="0"/>
              </a:rPr>
            </a:fld>
            <a:endParaRPr lang="en-US" altLang="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14" descr="trau-cay_jpg12.jpg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14400"/>
            <a:ext cx="9144000" cy="6705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5"/>
          <p:cNvSpPr>
            <a:spLocks noGrp="1"/>
          </p:cNvSpPr>
          <p:nvPr>
            <p:ph idx="1"/>
          </p:nvPr>
        </p:nvSpPr>
        <p:spPr>
          <a:xfrm>
            <a:off x="0" y="5410200"/>
            <a:ext cx="9144000" cy="923925"/>
          </a:xfrm>
          <a:solidFill>
            <a:schemeClr val="bg1">
              <a:alpha val="100000"/>
            </a:schemeClr>
          </a:solidFill>
          <a:ln/>
        </p:spPr>
        <p:txBody>
          <a:bodyPr vert="horz" wrap="square" lIns="91440" tIns="45720" rIns="91440" bIns="45720" anchor="t" anchorCtr="0">
            <a:spAutoFit/>
          </a:bodyPr>
          <a:p>
            <a:pPr algn="ctr" eaLnBrk="1" hangingPunct="1">
              <a:spcBef>
                <a:spcPct val="50000"/>
              </a:spcBef>
              <a:buNone/>
            </a:pPr>
            <a:r>
              <a:rPr lang="en-US" altLang="" sz="5400">
                <a:solidFill>
                  <a:srgbClr val="FF0066"/>
                </a:solidFill>
                <a:latin typeface="Times New Roman" panose="02020603050405020304" pitchFamily="18" charset="0"/>
              </a:rPr>
              <a:t>CÀY RUỘNG</a:t>
            </a:r>
            <a:endParaRPr lang="en-US" altLang="" sz="5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287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endParaRPr lang="vi-VN" altLang=""/>
          </a:p>
        </p:txBody>
      </p:sp>
      <p:sp>
        <p:nvSpPr>
          <p:cNvPr id="23554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" sz="1200">
                <a:solidFill>
                  <a:srgbClr val="045C75"/>
                </a:solidFill>
                <a:latin typeface="Arial" panose="020B0604020202020204" pitchFamily="34" charset="0"/>
              </a:rPr>
            </a:fld>
            <a:endParaRPr lang="en-US" altLang="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5" name="Content Placeholder 11" descr="Trong%20lua%20nuoc%20Thai%20Lan.jp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9448800" cy="6858000"/>
          </a:xfrm>
          <a:ln/>
        </p:spPr>
      </p:pic>
      <p:sp>
        <p:nvSpPr>
          <p:cNvPr id="23556" name="Rectangle 5"/>
          <p:cNvSpPr/>
          <p:nvPr/>
        </p:nvSpPr>
        <p:spPr>
          <a:xfrm>
            <a:off x="3200400" y="6172200"/>
            <a:ext cx="42672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3050" lvl="0" indent="-273050" algn="ctr" eaLnBrk="1" hangingPunct="1">
              <a:spcBef>
                <a:spcPct val="50000"/>
              </a:spcBef>
              <a:buNone/>
            </a:pPr>
            <a:r>
              <a:rPr lang="en-US" altLang="" sz="4000">
                <a:solidFill>
                  <a:srgbClr val="FF0066"/>
                </a:solidFill>
                <a:latin typeface="Times New Roman" panose="02020603050405020304" pitchFamily="18" charset="0"/>
              </a:rPr>
              <a:t>CẤY LÚA</a:t>
            </a:r>
            <a:endParaRPr lang="en-US" altLang="" sz="4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3902E-6 L -0.25833 -0.35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0" tIns="45720" rIns="0" bIns="0" anchor="b" anchorCtr="0"/>
          <a:p>
            <a:endParaRPr lang="vi-VN" altLang=""/>
          </a:p>
        </p:txBody>
      </p:sp>
      <p:sp>
        <p:nvSpPr>
          <p:cNvPr id="24578" name="Slide Number Placeholder 3"/>
          <p:cNvSpPr txBox="1"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 lIns="0" tIns="0" rIns="0" bIns="0" anchor="b" anchorCtr="0"/>
          <a:p>
            <a:pPr marL="0" indent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" sz="1200">
                <a:solidFill>
                  <a:srgbClr val="045C75"/>
                </a:solidFill>
                <a:latin typeface="Arial" panose="020B0604020202020204" pitchFamily="34" charset="0"/>
              </a:rPr>
            </a:fld>
            <a:endParaRPr lang="en-US" altLang="" sz="1200">
              <a:solidFill>
                <a:srgbClr val="045C75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4" descr="phun-thuoc-cho-lua-bi-benh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4400" y="-22860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 descr="2008_8_29_8_21_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429000"/>
            <a:ext cx="4724400" cy="3048000"/>
          </a:xfrm>
          <a:ln/>
        </p:spPr>
      </p:pic>
      <p:pic>
        <p:nvPicPr>
          <p:cNvPr id="24581" name="Picture 2" descr="C:\Users\Administrator\Downloads\LÀM CỎ LÚ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29000"/>
            <a:ext cx="43434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5"/>
          <p:cNvSpPr txBox="1"/>
          <p:nvPr/>
        </p:nvSpPr>
        <p:spPr>
          <a:xfrm>
            <a:off x="0" y="5791200"/>
            <a:ext cx="9144000" cy="1016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273050" lvl="0" indent="-273050" algn="ctr" eaLnBrk="1" hangingPunct="1">
              <a:spcBef>
                <a:spcPct val="50000"/>
              </a:spcBef>
              <a:buNone/>
            </a:pPr>
            <a:r>
              <a:rPr lang="en-US" altLang="" sz="6000">
                <a:solidFill>
                  <a:srgbClr val="FF0066"/>
                </a:solidFill>
                <a:latin typeface="Times New Roman" panose="02020603050405020304" pitchFamily="18" charset="0"/>
              </a:rPr>
              <a:t>CHĂM SÓC LÚA</a:t>
            </a:r>
            <a:endParaRPr lang="en-US" altLang="" sz="60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3" descr="tat_nuoc_.jpg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28600"/>
            <a:ext cx="4724400" cy="3657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3.19001E-7 L 1.11022E-16 -0.6823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2" name="Picture 4" descr="Ngayhoixuongd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42672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3" name="Rectangle 5"/>
          <p:cNvSpPr/>
          <p:nvPr/>
        </p:nvSpPr>
        <p:spPr>
          <a:xfrm>
            <a:off x="0" y="6034088"/>
            <a:ext cx="4267200" cy="823912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4800">
                <a:solidFill>
                  <a:srgbClr val="FF0066"/>
                </a:solidFill>
                <a:latin typeface="Times New Roman" panose="02020603050405020304" pitchFamily="18" charset="0"/>
              </a:rPr>
              <a:t>Gặt lúa</a:t>
            </a:r>
            <a:endParaRPr lang="en-US" altLang="" sz="48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2294" name="Picture 6" descr="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7363" y="0"/>
            <a:ext cx="4846637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5" name="Rectangle 7"/>
          <p:cNvSpPr/>
          <p:nvPr/>
        </p:nvSpPr>
        <p:spPr>
          <a:xfrm>
            <a:off x="4343400" y="6019800"/>
            <a:ext cx="4800600" cy="762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3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7450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2405" indent="-2095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" sz="4400">
                <a:solidFill>
                  <a:srgbClr val="FF0066"/>
                </a:solidFill>
                <a:latin typeface="Times New Roman" panose="02020603050405020304" pitchFamily="18" charset="0"/>
              </a:rPr>
              <a:t>Gặt lúa bằng máy</a:t>
            </a:r>
            <a:endParaRPr lang="en-US" altLang="" sz="440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803</Words>
  <Application>WPS Presentation</Application>
  <PresentationFormat>On-screen Show (4:3)</PresentationFormat>
  <Paragraphs>112</Paragraphs>
  <Slides>18</Slides>
  <Notes>2</Notes>
  <HiddenSlides>0</HiddenSlides>
  <MMClips>5</MMClips>
  <ScaleCrop>false</ScaleCrop>
  <HeadingPairs>
    <vt:vector size="8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8</vt:i4>
      </vt:variant>
      <vt:variant>
        <vt:lpstr>幻灯片标题</vt:lpstr>
      </vt:variant>
      <vt:variant>
        <vt:i4>18</vt:i4>
      </vt:variant>
    </vt:vector>
  </HeadingPairs>
  <TitlesOfParts>
    <vt:vector size="41" baseType="lpstr">
      <vt:lpstr>Arial</vt:lpstr>
      <vt:lpstr>SimSun</vt:lpstr>
      <vt:lpstr>Wingdings</vt:lpstr>
      <vt:lpstr>Calibri</vt:lpstr>
      <vt:lpstr>Constantia</vt:lpstr>
      <vt:lpstr>Wingdings 2</vt:lpstr>
      <vt:lpstr>Times New Roman</vt:lpstr>
      <vt:lpstr>.VnTime</vt:lpstr>
      <vt:lpstr>Wingdings 2</vt:lpstr>
      <vt:lpstr>.VnTime</vt:lpstr>
      <vt:lpstr>+mn-lt</vt:lpstr>
      <vt:lpstr>Microsoft YaHei</vt:lpstr>
      <vt:lpstr>Arial Unicode MS</vt:lpstr>
      <vt:lpstr>Segoe Print</vt:lpstr>
      <vt:lpstr>Flow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Minhthangpc.VN</cp:lastModifiedBy>
  <cp:revision>120</cp:revision>
  <dcterms:created xsi:type="dcterms:W3CDTF">2009-11-05T11:42:03Z</dcterms:created>
  <dcterms:modified xsi:type="dcterms:W3CDTF">2023-11-14T02:23:47Z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CBA7AA2BA4894E36AD699C3D2382D4C2_12</vt:lpwstr>
  </property>
  <property fmtid="{D5CDD505-2E9C-101B-9397-08002B2CF9AE}" pid="3" name="KSOProductBuildVer">
    <vt:lpwstr>1033-12.2.0.13306</vt:lpwstr>
  </property>
</Properties>
</file>