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1" r:id="rId4"/>
    <p:sldId id="290" r:id="rId5"/>
    <p:sldId id="277" r:id="rId6"/>
    <p:sldId id="259" r:id="rId7"/>
    <p:sldId id="276" r:id="rId8"/>
    <p:sldId id="278" r:id="rId9"/>
    <p:sldId id="279" r:id="rId10"/>
    <p:sldId id="28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9" r:id="rId19"/>
    <p:sldId id="262" r:id="rId20"/>
    <p:sldId id="263" r:id="rId21"/>
    <p:sldId id="264" r:id="rId22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3" Type="http://schemas.openxmlformats.org/officeDocument/2006/relationships/image" Target="../media/image21.GIF"/><Relationship Id="rId2" Type="http://schemas.openxmlformats.org/officeDocument/2006/relationships/slide" Target="slide14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1" Type="http://schemas.openxmlformats.org/officeDocument/2006/relationships/slideLayout" Target="../slideLayouts/slideLayout2.xml"/><Relationship Id="rId10" Type="http://schemas.microsoft.com/office/2007/relationships/hdphoto" Target="../media/image34.wdp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GIF"/><Relationship Id="rId1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600" y="381000"/>
            <a:ext cx="86671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PHÒNG GIÁO DỤC VÀ ĐÀO TẠO QUẬN LONG BIÊN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TRƯỜNG MẦM NON GIANG BIÊN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315" y="342909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SỰ ĐỔI MÀU CỦA BẮP CẢI TÍM</a:t>
            </a:r>
            <a:endParaRPr lang="en-US" sz="4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6"/>
          <p:cNvSpPr txBox="1"/>
          <p:nvPr/>
        </p:nvSpPr>
        <p:spPr>
          <a:xfrm>
            <a:off x="914400" y="2438493"/>
            <a:ext cx="8229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KHÁM PHÁ KHOA HỌC</a:t>
            </a:r>
            <a:endParaRPr lang="en-US" sz="4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544320" y="4648200"/>
            <a:ext cx="6515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Người dạy: Nguyễn Thị Hoà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835150" y="6248400"/>
            <a:ext cx="5132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NĂM HỌC : 2023- 2024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4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5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>
            <a:fillRect/>
          </a:stretch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>
            <a:fillRect/>
          </a:stretch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4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803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4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5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5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4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11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83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lọc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90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>
            <a:fillRect/>
          </a:stretch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</p:spPr>
      </p:pic>
      <p:sp>
        <p:nvSpPr>
          <p:cNvPr id="20" name="Flowchart: Manual Operation 19"/>
          <p:cNvSpPr/>
          <p:nvPr/>
        </p:nvSpPr>
        <p:spPr>
          <a:xfrm>
            <a:off x="3567989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83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chanh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90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7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7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83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bột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giặt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90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/>
                <a:gridCol w="2343020"/>
                <a:gridCol w="2177142"/>
                <a:gridCol w="2280816"/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4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5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>
            <a:fillRect/>
          </a:stretch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>
            <a:fillRect/>
          </a:stretch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4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thí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nghiệm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: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không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bị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đổi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do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trong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suốt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không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sz="2800" b="1" i="1" u="sng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Chanh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axit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hồng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sz="2800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Xà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ph</a:t>
            </a:r>
            <a:r>
              <a:rPr lang="vi-VN" sz="28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òng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bajo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xanh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Trò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chơi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: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3" descr="caryn_holding_hands_w_a_hb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90" y="260032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43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9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9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6" y="3377913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4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nay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lọc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thì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tượng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xảy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tím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chuyển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Cho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chanh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vào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tím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thì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như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thế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609600" y="10551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063" y="1922965"/>
            <a:ext cx="1609685" cy="302071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17887" y="5424719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343400" y="10555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703209" y="1003723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964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4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343400" y="5041148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06084" y="4735888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Kết quả hình ảnh cho candy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95"/>
          <a:stretch>
            <a:fillRect/>
          </a:stretch>
        </p:blipFill>
        <p:spPr bwMode="auto">
          <a:xfrm rot="821468">
            <a:off x="2681524" y="5063497"/>
            <a:ext cx="1007058" cy="145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68" y="1764610"/>
            <a:ext cx="1427653" cy="12574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5713" r="21023"/>
          <a:stretch>
            <a:fillRect/>
          </a:stretch>
        </p:blipFill>
        <p:spPr>
          <a:xfrm>
            <a:off x="4434370" y="5122264"/>
            <a:ext cx="1894239" cy="13269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35" y="335545"/>
            <a:ext cx="1429067" cy="14290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223" y="370779"/>
            <a:ext cx="1445422" cy="12657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055" y="3517227"/>
            <a:ext cx="1667344" cy="14727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493624">
            <a:off x="5867439" y="3566590"/>
            <a:ext cx="2179330" cy="15901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0" b="89412" l="8750" r="91000">
                        <a14:foregroundMark x1="8750" y1="47765" x2="8750" y2="47765"/>
                        <a14:foregroundMark x1="48750" y1="8235" x2="48750" y2="8235"/>
                        <a14:foregroundMark x1="91000" y1="48941" x2="91000" y2="48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90" y="1486606"/>
            <a:ext cx="1519040" cy="1613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838200"/>
            <a:ext cx="7848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/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/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/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anose="02040503050406030204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7" name="Freeform 17"/>
                <p:cNvSpPr/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64" y="2133600"/>
            <a:ext cx="3581400" cy="81168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511" y="1548737"/>
            <a:ext cx="1981412" cy="1981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4" y="4846578"/>
            <a:ext cx="1813464" cy="1853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854" y="4075795"/>
            <a:ext cx="1981412" cy="67890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>
            <a:fillRect/>
          </a:stretch>
        </p:blipFill>
        <p:spPr>
          <a:xfrm>
            <a:off x="2871593" y="4883705"/>
            <a:ext cx="1905000" cy="17796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09163" y="4039581"/>
            <a:ext cx="1905001" cy="71511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9" y="5143602"/>
            <a:ext cx="1448018" cy="1448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402" y="4039581"/>
            <a:ext cx="2015598" cy="811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29" y="5143602"/>
            <a:ext cx="2133389" cy="14480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10611" y="4039581"/>
            <a:ext cx="1856157" cy="71511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8560" y="357290"/>
            <a:ext cx="73574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ĐỒ DÙNG CẦN CHUẨN BỊ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>
            <a:fillRect/>
          </a:stretch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>
            <a:fillRect/>
          </a:stretch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9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SỰ ĐỔI MÀU CỦA BẮP CẢI TÍM</a:t>
            </a:r>
            <a:endParaRPr lang="en-US" sz="4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INKNOELEADERBOARD" val="12530458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WPS Presentation</Application>
  <PresentationFormat>On-screen Show (4:3)</PresentationFormat>
  <Paragraphs>139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Cambria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28</cp:revision>
  <dcterms:created xsi:type="dcterms:W3CDTF">2016-12-20T13:39:00Z</dcterms:created>
  <dcterms:modified xsi:type="dcterms:W3CDTF">2023-11-14T02:41:29Z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DC7C6E6E9359454488EAA405B536A510_12</vt:lpwstr>
  </property>
  <property fmtid="{D5CDD505-2E9C-101B-9397-08002B2CF9AE}" pid="3" name="KSOProductBuildVer">
    <vt:lpwstr>1033-12.2.0.13306</vt:lpwstr>
  </property>
</Properties>
</file>