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84" r:id="rId3"/>
    <p:sldId id="327" r:id="rId4"/>
    <p:sldId id="296" r:id="rId5"/>
    <p:sldId id="340" r:id="rId6"/>
    <p:sldId id="349" r:id="rId7"/>
    <p:sldId id="368" r:id="rId8"/>
    <p:sldId id="354" r:id="rId9"/>
    <p:sldId id="342" r:id="rId10"/>
    <p:sldId id="367" r:id="rId11"/>
    <p:sldId id="359" r:id="rId12"/>
    <p:sldId id="371" r:id="rId13"/>
    <p:sldId id="366" r:id="rId14"/>
    <p:sldId id="360" r:id="rId15"/>
    <p:sldId id="361" r:id="rId16"/>
    <p:sldId id="364" r:id="rId17"/>
    <p:sldId id="336" r:id="rId18"/>
    <p:sldId id="337" r:id="rId19"/>
    <p:sldId id="347" r:id="rId20"/>
    <p:sldId id="338" r:id="rId21"/>
    <p:sldId id="369" r:id="rId22"/>
    <p:sldId id="365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8A6FA"/>
    <a:srgbClr val="0000FF"/>
    <a:srgbClr val="FF0000"/>
    <a:srgbClr val="00FFFF"/>
    <a:srgbClr val="0099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0"/>
    <p:restoredTop sz="94660"/>
  </p:normalViewPr>
  <p:slideViewPr>
    <p:cSldViewPr showGuides="1"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Header Placeholder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4099" name="Date Placeholder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4100" name="Slide Image Placeholder 4099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Text Placeholder 410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102" name="Footer Placeholder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4103" name="Slide Number Placeholder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1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media" Target="file:///G:\ch&#250;%20b&#7897;%20&#273;&#7897;i\Chau%20Thuong%20Chu%20Bo%20Doi%20-%20Nhac%20Thieu%20Nhi.mp3" TargetMode="External"/><Relationship Id="rId2" Type="http://schemas.openxmlformats.org/officeDocument/2006/relationships/audio" Target="file:///G:\ch&#250;%20b&#7897;%20&#273;&#7897;i\Chau%20Thuong%20Chu%20Bo%20Doi%20-%20Nhac%20Thieu%20Nhi.mp3" TargetMode="Externa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file:///G:\ch&#250;%20b&#7897;%20&#273;&#7897;i\Day%20Hoang%20Sa%20day%20Truong%20Sa%20Ngo%20Nguyen%20Tran%20Tam%20Tho%20Thieu%20nhi%20Nhac%20thieu%20nhi%20-%20Thieu%20nhi.mp3" TargetMode="External"/><Relationship Id="rId2" Type="http://schemas.openxmlformats.org/officeDocument/2006/relationships/audio" Target="file:///G:\ch&#250;%20b&#7897;%20&#273;&#7897;i\Day%20Hoang%20Sa%20day%20Truong%20Sa%20Ngo%20Nguyen%20Tran%20Tam%20Tho%20Thieu%20nhi%20Nhac%20thieu%20nhi%20-%20Thieu%20nhi.mp3" TargetMode="External"/><Relationship Id="rId1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file:///C:\Documents%20and%20Settings\Admin\Desktop\linh%20tinh\Chu%20bo%20doi.mp3" TargetMode="External"/><Relationship Id="rId1" Type="http://schemas.openxmlformats.org/officeDocument/2006/relationships/audio" Target="file:///C:\Documents%20and%20Settings\Admin\Desktop\linh%20tinh\Chu%20bo%20doi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4.png"/><Relationship Id="rId2" Type="http://schemas.microsoft.com/office/2007/relationships/media" Target="file:///G:\ch&#250;%20b&#7897;%20&#273;&#7897;i\Trong%20doc%20ve.mp3" TargetMode="External"/><Relationship Id="rId1" Type="http://schemas.openxmlformats.org/officeDocument/2006/relationships/audio" Target="file:///G:\ch&#250;%20b&#7897;%20&#273;&#7897;i\Trong%20doc%20ve.mp3" TargetMode="Externa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11.jpeg"/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file:///G:\ch&#250;%20b&#7897;%20&#273;&#7897;i\Anh%20Phi%20Cong%20Oi%20-%20Hop%20Ca.mp3" TargetMode="External"/><Relationship Id="rId2" Type="http://schemas.openxmlformats.org/officeDocument/2006/relationships/audio" Target="file:///G:\ch&#250;%20b&#7897;%20&#273;&#7897;i\Anh%20Phi%20Cong%20Oi%20-%20Hop%20Ca.mp3" TargetMode="Externa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867410" y="130810"/>
            <a:ext cx="76422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PHÒNG GIÁO DỤC VÀ ĐÀO TẠO QUẬN LONG BIÊN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GIANG BIÊN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39620" y="2538095"/>
            <a:ext cx="5522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 TRIỂN NHẬN THỨC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057400" y="3239770"/>
            <a:ext cx="4873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TÌM HIỂU VỀ CHÚ BỘ ĐỘI</a:t>
            </a:r>
            <a:endParaRPr 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438400" y="3962400"/>
            <a:ext cx="5894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LỨA TUỔI: 3-4 TUỔI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535555" y="6040120"/>
            <a:ext cx="4123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NĂM HỌC: 2023- 2024</a:t>
            </a:r>
            <a:endParaRPr lang="en-US"/>
          </a:p>
        </p:txBody>
      </p:sp>
      <p:pic>
        <p:nvPicPr>
          <p:cNvPr id="9" name="Picture 8" descr="LOGO_TRƯỜ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0"/>
            <a:ext cx="960120" cy="96012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981" name="Picture 126980" descr="230819_4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2" name="Picture 126981" descr="0_68070_720253a_X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495800" cy="34290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3" name="Picture 126982" descr="pkk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657600"/>
            <a:ext cx="4495800" cy="3124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4" name="Picture 126983" descr="images414961_4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657600"/>
            <a:ext cx="4343400" cy="3124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5" name="Picture 126984" descr="kq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76200"/>
            <a:ext cx="4419600" cy="34290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9266" name="Picture 139265" descr="2012-06-16-04-36-14phi-cong-477x3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4146" name="Picture 134145" descr="hai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1676400"/>
            <a:ext cx="4038600" cy="4343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4147" name="Picture 134146" descr="221209 bod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4191000" cy="4343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4148" name="Rectangles 134147"/>
          <p:cNvSpPr/>
          <p:nvPr/>
        </p:nvSpPr>
        <p:spPr>
          <a:xfrm>
            <a:off x="1066800" y="30163"/>
            <a:ext cx="655320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Thử tài chiến sĩ : (So sánh)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8002" name="Picture 128001" descr="QD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3886200"/>
            <a:ext cx="4495800" cy="2895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3" name="Picture 128002" descr="53_t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86200"/>
            <a:ext cx="4286250" cy="2895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4" name="Picture 128003" descr="19569103201208271725526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4267200" cy="2819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6" name="Picture 128005" descr="Truong sa hat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0600"/>
            <a:ext cx="4495800" cy="27559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8008" name="Rectangles 128007"/>
          <p:cNvSpPr/>
          <p:nvPr/>
        </p:nvSpPr>
        <p:spPr>
          <a:xfrm>
            <a:off x="13716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cùng chiến sĩ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9026" name="Picture 129025" descr="Bo%20doi%20giup%20dan%20o%20Ha%20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3429000"/>
            <a:ext cx="4495800" cy="34290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27" name="Picture 129026" descr="images1740377_nguoiChut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05200"/>
            <a:ext cx="4419600" cy="32766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28" name="Picture 129027" descr="images282146_b1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6200"/>
            <a:ext cx="4314825" cy="3276600"/>
          </a:xfrm>
          <a:prstGeom prst="rect">
            <a:avLst/>
          </a:prstGeom>
          <a:solidFill>
            <a:srgbClr val="FF00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33" name="Picture 129032" descr="gatlua---8-a4f4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4419600" cy="3276600"/>
          </a:xfrm>
          <a:prstGeom prst="rect">
            <a:avLst/>
          </a:prstGeom>
          <a:solidFill>
            <a:srgbClr val="FF00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34" name="Picture 129033" descr="12102010huyen24-6342251738078687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429000"/>
            <a:ext cx="4343400" cy="3429000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2100" name="Picture 132099" descr="chienssy18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1" name="Picture 132100" descr="chi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3188" name="Picture 93187" descr="xem-bo-doi-tang-thiet-giap-viet-nam-dien-tap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62000"/>
            <a:ext cx="8686800" cy="5181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3190" name="Rectangles 93189"/>
          <p:cNvSpPr/>
          <p:nvPr/>
        </p:nvSpPr>
        <p:spPr>
          <a:xfrm>
            <a:off x="838200" y="6019800"/>
            <a:ext cx="746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binh chủng tăng thiết giáp</a:t>
            </a:r>
            <a:endParaRPr lang="en-US" sz="3600" b="1" i="1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91" name="Rectangles 93190"/>
          <p:cNvSpPr/>
          <p:nvPr/>
        </p:nvSpPr>
        <p:spPr>
          <a:xfrm>
            <a:off x="2438400" y="1524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Mở rộng</a:t>
            </a:r>
            <a:endParaRPr lang="en-US" sz="3600" b="1" i="1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3" name="Rectangles 94212"/>
          <p:cNvSpPr/>
          <p:nvPr/>
        </p:nvSpPr>
        <p:spPr>
          <a:xfrm>
            <a:off x="1066800" y="5791200"/>
            <a:ext cx="723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Binh chủng đặc công </a:t>
            </a:r>
            <a:endParaRPr lang="en-US" sz="3600" b="1" i="1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4215" name="Picture 94214" descr="anh-4-Khoi-dieu-binh-cua-b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89154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Title 1116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b="1" dirty="0" err="1">
                <a:solidFill>
                  <a:srgbClr val="FF00FF"/>
                </a:solidFill>
                <a:latin typeface=".VnAvant" panose="020B7200000000000000" pitchFamily="34" charset="0"/>
              </a:rPr>
              <a:t>Binh</a:t>
            </a:r>
            <a:r>
              <a:rPr b="1">
                <a:solidFill>
                  <a:srgbClr val="FF00FF"/>
                </a:solidFill>
                <a:latin typeface=".VnAvant" panose="020B7200000000000000" pitchFamily="34" charset="0"/>
              </a:rPr>
              <a:t> </a:t>
            </a:r>
            <a:r>
              <a:rPr b="1" dirty="0" err="1">
                <a:solidFill>
                  <a:srgbClr val="FF00FF"/>
                </a:solidFill>
                <a:latin typeface=".VnAvant" panose="020B7200000000000000" pitchFamily="34" charset="0"/>
              </a:rPr>
              <a:t>chñng</a:t>
            </a:r>
            <a:r>
              <a:rPr b="1">
                <a:solidFill>
                  <a:srgbClr val="FF00FF"/>
                </a:solidFill>
                <a:latin typeface=".VnAvant" panose="020B7200000000000000" pitchFamily="34" charset="0"/>
              </a:rPr>
              <a:t> </a:t>
            </a:r>
            <a:r>
              <a:rPr b="1" dirty="0" err="1">
                <a:solidFill>
                  <a:srgbClr val="FF00FF"/>
                </a:solidFill>
                <a:latin typeface=".VnAvant" panose="020B7200000000000000" pitchFamily="34" charset="0"/>
              </a:rPr>
              <a:t>th«ng</a:t>
            </a:r>
            <a:r>
              <a:rPr b="1">
                <a:solidFill>
                  <a:srgbClr val="FF00FF"/>
                </a:solidFill>
                <a:latin typeface=".VnAvant" panose="020B7200000000000000" pitchFamily="34" charset="0"/>
              </a:rPr>
              <a:t> tin –</a:t>
            </a:r>
            <a:r>
              <a:rPr b="1" dirty="0" err="1">
                <a:solidFill>
                  <a:srgbClr val="FF00FF"/>
                </a:solidFill>
                <a:latin typeface=".VnAvant" panose="020B7200000000000000" pitchFamily="34" charset="0"/>
              </a:rPr>
              <a:t>liªn</a:t>
            </a:r>
            <a:r>
              <a:rPr b="1">
                <a:solidFill>
                  <a:srgbClr val="FF00FF"/>
                </a:solidFill>
                <a:latin typeface=".VnAvant" panose="020B7200000000000000" pitchFamily="34" charset="0"/>
              </a:rPr>
              <a:t> l¹c</a:t>
            </a:r>
            <a:endParaRPr b="1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111619" name="Text Placeholder 1116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11620" name="Picture 111619" descr="8b53eb58421edcfd21705189422f15a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371600"/>
            <a:ext cx="4114800" cy="48006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1621" name="Picture 111620" descr="bie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4572000" cy="48006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5236" name="Picture 95235" descr="24022012tcq252045297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8686800" cy="5610225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237" name="Rectangles 95236"/>
          <p:cNvSpPr/>
          <p:nvPr/>
        </p:nvSpPr>
        <p:spPr>
          <a:xfrm>
            <a:off x="1752600" y="601980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Binh chủng pháo binh</a:t>
            </a:r>
            <a:endParaRPr lang="en-US" sz="3600" b="1" i="1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3970" name="Picture 1" descr="sun beach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45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1" name="Rectangles 83970"/>
          <p:cNvSpPr/>
          <p:nvPr/>
        </p:nvSpPr>
        <p:spPr>
          <a:xfrm>
            <a:off x="990600" y="838200"/>
            <a:ext cx="6248400" cy="3429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chuyện về chú bộ đội </a:t>
            </a:r>
            <a:endParaRPr lang="en-US" sz="3600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3973" name="Chau Thuong Chu Bo Doi - Nhac Thieu Nh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48768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8" fill="hold"/>
                                        <p:tgtEl>
                                          <p:spTgt spid="83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7220" name="Picture 137219" descr="chu_bo_doi_dung_canh_ga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7221" name="Rectangles 137220"/>
          <p:cNvSpPr/>
          <p:nvPr/>
        </p:nvSpPr>
        <p:spPr>
          <a:xfrm>
            <a:off x="1676400" y="0"/>
            <a:ext cx="5715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: </a:t>
            </a:r>
            <a:endParaRPr lang="en-US" sz="3600" b="1" i="1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nhanh,gắn đúng</a:t>
            </a:r>
            <a:endParaRPr lang="en-US" sz="3600" b="1" i="1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7222" name="Day Hoang Sa day Truong Sa Ngo Nguyen Tran Tam Tho Thieu nhi Nhac thieu nhi - Thieu nh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59436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7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48" fill="hold"/>
                                        <p:tgtEl>
                                          <p:spTgt spid="137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4" name="Rectangles 133123"/>
          <p:cNvSpPr/>
          <p:nvPr/>
        </p:nvSpPr>
        <p:spPr>
          <a:xfrm>
            <a:off x="1676400" y="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Vui cùng chiến sĩ</a:t>
            </a:r>
            <a:endParaRPr lang="en-US" sz="3600" b="1" i="1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31" name="Rectangles 133130"/>
          <p:cNvSpPr/>
          <p:nvPr/>
        </p:nvSpPr>
        <p:spPr>
          <a:xfrm>
            <a:off x="304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b="1" dirty="0" err="1">
                <a:latin typeface="Times New Roman" panose="02020603050405020304" pitchFamily="18" charset="0"/>
              </a:rPr>
              <a:t>Hát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một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bài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hát</a:t>
            </a:r>
            <a:r>
              <a:rPr b="1">
                <a:latin typeface="Times New Roman" panose="02020603050405020304" pitchFamily="18" charset="0"/>
              </a:rPr>
              <a:t> </a:t>
            </a:r>
            <a:endParaRPr b="1">
              <a:latin typeface="Times New Roman" panose="02020603050405020304" pitchFamily="18" charset="0"/>
            </a:endParaRPr>
          </a:p>
          <a:p>
            <a:pPr algn="ctr"/>
            <a:r>
              <a:rPr b="1" dirty="0" err="1">
                <a:latin typeface="Times New Roman" panose="02020603050405020304" pitchFamily="18" charset="0"/>
              </a:rPr>
              <a:t>về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chú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bộ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đội</a:t>
            </a:r>
            <a:r>
              <a:rPr b="1">
                <a:latin typeface="Times New Roman" panose="02020603050405020304" pitchFamily="18" charset="0"/>
              </a:rPr>
              <a:t> </a:t>
            </a:r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133140" name="Rectangles 133139"/>
          <p:cNvSpPr/>
          <p:nvPr/>
        </p:nvSpPr>
        <p:spPr>
          <a:xfrm>
            <a:off x="4495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b="1" dirty="0" err="1">
                <a:latin typeface="Times New Roman" panose="02020603050405020304" pitchFamily="18" charset="0"/>
              </a:rPr>
              <a:t>Đi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đều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bước</a:t>
            </a:r>
            <a:r>
              <a:rPr b="1">
                <a:latin typeface="Times New Roman" panose="02020603050405020304" pitchFamily="18" charset="0"/>
              </a:rPr>
              <a:t>  </a:t>
            </a:r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133141" name="Rectangles 133140"/>
          <p:cNvSpPr/>
          <p:nvPr/>
        </p:nvSpPr>
        <p:spPr>
          <a:xfrm>
            <a:off x="4495800" y="3810000"/>
            <a:ext cx="4191000" cy="28956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b="1" dirty="0" err="1">
                <a:latin typeface="Times New Roman" panose="02020603050405020304" pitchFamily="18" charset="0"/>
              </a:rPr>
              <a:t>Đọc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một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bài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thơ</a:t>
            </a:r>
            <a:endParaRPr b="1">
              <a:latin typeface="Times New Roman" panose="02020603050405020304" pitchFamily="18" charset="0"/>
            </a:endParaRPr>
          </a:p>
          <a:p>
            <a:pPr algn="ctr"/>
            <a:r>
              <a:rPr b="1" dirty="0" err="1">
                <a:latin typeface="Times New Roman" panose="02020603050405020304" pitchFamily="18" charset="0"/>
              </a:rPr>
              <a:t>về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chú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bộ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đội</a:t>
            </a:r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133142" name="Rectangles 133141"/>
          <p:cNvSpPr/>
          <p:nvPr/>
        </p:nvSpPr>
        <p:spPr>
          <a:xfrm>
            <a:off x="304800" y="3810000"/>
            <a:ext cx="4114800" cy="28956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b="1" dirty="0" err="1">
                <a:latin typeface="Times New Roman" panose="02020603050405020304" pitchFamily="18" charset="0"/>
              </a:rPr>
              <a:t>Luyện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tập</a:t>
            </a:r>
            <a:r>
              <a:rPr b="1">
                <a:latin typeface="Times New Roman" panose="02020603050405020304" pitchFamily="18" charset="0"/>
              </a:rPr>
              <a:t> </a:t>
            </a:r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133143" name="Rectangles 133142"/>
          <p:cNvSpPr/>
          <p:nvPr/>
        </p:nvSpPr>
        <p:spPr>
          <a:xfrm>
            <a:off x="304800" y="3810000"/>
            <a:ext cx="4114800" cy="2895600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2700000" scaled="1"/>
            <a:tileRect/>
          </a:gra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33144" name="Rectangles 133143"/>
          <p:cNvSpPr/>
          <p:nvPr/>
        </p:nvSpPr>
        <p:spPr>
          <a:xfrm>
            <a:off x="4572000" y="3810000"/>
            <a:ext cx="4114800" cy="2895600"/>
          </a:xfrm>
          <a:prstGeom prst="rect">
            <a:avLst/>
          </a:prstGeom>
          <a:solidFill>
            <a:srgbClr val="FF00FF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33145" name="Rectangles 133144"/>
          <p:cNvSpPr/>
          <p:nvPr/>
        </p:nvSpPr>
        <p:spPr>
          <a:xfrm>
            <a:off x="4572000" y="990600"/>
            <a:ext cx="4114800" cy="2743200"/>
          </a:xfrm>
          <a:prstGeom prst="rect">
            <a:avLst/>
          </a:prstGeom>
          <a:solidFill>
            <a:srgbClr val="00FFFF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33154" name="Chu bo doi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100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5" name="Rectangles 133154"/>
          <p:cNvSpPr/>
          <p:nvPr/>
        </p:nvSpPr>
        <p:spPr>
          <a:xfrm>
            <a:off x="304800" y="990600"/>
            <a:ext cx="4114800" cy="2743200"/>
          </a:xfrm>
          <a:prstGeom prst="rect">
            <a:avLst/>
          </a:prstGeom>
          <a:solidFill>
            <a:srgbClr val="0099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328" fill="hold"/>
                                        <p:tgtEl>
                                          <p:spTgt spid="133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4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81" name="Picture 50180" descr="tr9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8308" name="Picture 98307" descr="IMG_00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452438"/>
            <a:ext cx="4419600" cy="3509962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8310" name="Picture 98309" descr="5d0dc5b6-b7d1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3" y="457200"/>
            <a:ext cx="4497387" cy="3505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8312" name="Rectangles 98311"/>
          <p:cNvSpPr/>
          <p:nvPr/>
        </p:nvSpPr>
        <p:spPr>
          <a:xfrm>
            <a:off x="609600" y="76200"/>
            <a:ext cx="6477000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TimeH" panose="020B7200000000000000" charset="0"/>
                <a:ea typeface=".VnTimeH" panose="020B7200000000000000" charset="0"/>
              </a:rPr>
              <a:t>h×nh ¶nh c«ng viÖc cña chó bé ®éi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TimeH" panose="020B7200000000000000" charset="0"/>
              <a:ea typeface=".VnTimeH" panose="020B7200000000000000" charset="0"/>
            </a:endParaRPr>
          </a:p>
        </p:txBody>
      </p:sp>
      <p:pic>
        <p:nvPicPr>
          <p:cNvPr id="98313" name="Picture 98312" descr="images (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724400"/>
            <a:ext cx="2971800" cy="1903413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8314" name="Picture 98313" descr="s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38600"/>
            <a:ext cx="2667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5" name="Picture 98314" descr="692768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648200"/>
            <a:ext cx="2717800" cy="195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6" name="Picture 98315" descr="nyj12871463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130800"/>
            <a:ext cx="2286000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718" name="Picture 115717" descr="19569103201208271725526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"/>
            <a:ext cx="8915400" cy="664845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730" name="Picture 115729" descr="images715285_6_Bo_doi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684963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731" name="Picture 115730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915400" cy="6683375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734" name="Picture 115733" descr="110932179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6196" name="Trong doc ve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1000" y="5486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197" name="Picture 136196" descr="linh hai quan tren dao truong s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82" fill="hold"/>
                                        <p:tgtEl>
                                          <p:spTgt spid="136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1860" name="Picture 121859" descr="hai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7788"/>
            <a:ext cx="4343400" cy="3351212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1861" name="Picture 121860" descr="110113090406-234-8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76200"/>
            <a:ext cx="4419600" cy="3373438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1862" name="Picture 121861" descr="s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276600" cy="100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3" name="Picture 121862" descr="nyj12871463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505200"/>
            <a:ext cx="228600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4" name="Picture 121863" descr="TS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495800"/>
            <a:ext cx="3352800" cy="2157413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1865" name="Picture 121864" descr="692768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4903788"/>
            <a:ext cx="2717800" cy="195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80" name="Rectangles 101379"/>
          <p:cNvSpPr/>
          <p:nvPr/>
        </p:nvSpPr>
        <p:spPr>
          <a:xfrm>
            <a:off x="0" y="152400"/>
            <a:ext cx="6477000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 ảnh công việc của bộ đội hải quân 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1383" name="Picture 101382" descr="images1176853_Linh_dao_Truong_Sa_luyen_tap_datvi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3429000"/>
            <a:ext cx="4495800" cy="3328988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1385" name="Picture 101384" descr="Dan-quan-Truong-Sa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57200"/>
            <a:ext cx="4324350" cy="32385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1388" name="Picture 101387" descr="t4210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200"/>
            <a:ext cx="4419600" cy="290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9" name="Picture 101388" descr="1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5172" name="Picture 135171" descr="2012-06-16-04-36-14phi-cong-477x3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3" name="Anh Phi Cong Oi - Hop C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579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14" fill="hold"/>
                                        <p:tgtEl>
                                          <p:spTgt spid="135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WPS Presentation</Application>
  <PresentationFormat>On-screen Show</PresentationFormat>
  <Paragraphs>46</Paragraphs>
  <Slides>21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.VnAvant</vt:lpstr>
      <vt:lpstr>Times New Roman</vt:lpstr>
      <vt:lpstr>.VnTime</vt:lpstr>
      <vt:lpstr>.VnTimeH</vt:lpstr>
      <vt:lpstr>Microsoft YaHei</vt:lpstr>
      <vt:lpstr>Arial Unicode MS</vt:lpstr>
      <vt:lpstr>.VnSouthernH</vt:lpstr>
      <vt:lpstr>Trebuchet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Minhthangpc.VN</cp:lastModifiedBy>
  <cp:revision>84</cp:revision>
  <dcterms:created xsi:type="dcterms:W3CDTF">2010-11-11T12:54:58Z</dcterms:created>
  <dcterms:modified xsi:type="dcterms:W3CDTF">2023-11-21T09:49:43Z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408A836480124EF8A9B07512B47CBD1B_12</vt:lpwstr>
  </property>
  <property fmtid="{D5CDD505-2E9C-101B-9397-08002B2CF9AE}" pid="3" name="KSOProductBuildVer">
    <vt:lpwstr>1033-12.2.0.13306</vt:lpwstr>
  </property>
</Properties>
</file>