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288" y="0"/>
            <a:ext cx="6938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</a:t>
            </a:r>
          </a:p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314" y="2568401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9707" y="3052736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500" y="4431928"/>
            <a:ext cx="565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20 -25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THÙY 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7" y="613926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46" y="728566"/>
            <a:ext cx="1347959" cy="14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53457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2" y="1242458"/>
            <a:ext cx="990385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4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584" y="149667"/>
            <a:ext cx="665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362</Words>
  <Application>Microsoft Office PowerPoint</Application>
  <PresentationFormat>Widescreen</PresentationFormat>
  <Paragraphs>33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18</cp:revision>
  <dcterms:created xsi:type="dcterms:W3CDTF">2019-10-29T09:23:00Z</dcterms:created>
  <dcterms:modified xsi:type="dcterms:W3CDTF">2022-12-19T16:47:49Z</dcterms:modified>
</cp:coreProperties>
</file>