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Lst>
  <p:notesMasterIdLst>
    <p:notesMasterId r:id="rId26"/>
  </p:notesMasterIdLst>
  <p:sldIdLst>
    <p:sldId id="257" r:id="rId6"/>
    <p:sldId id="256" r:id="rId7"/>
    <p:sldId id="258" r:id="rId8"/>
    <p:sldId id="259" r:id="rId9"/>
    <p:sldId id="260" r:id="rId10"/>
    <p:sldId id="261" r:id="rId11"/>
    <p:sldId id="262" r:id="rId12"/>
    <p:sldId id="263" r:id="rId13"/>
    <p:sldId id="266" r:id="rId14"/>
    <p:sldId id="265" r:id="rId15"/>
    <p:sldId id="267" r:id="rId16"/>
    <p:sldId id="268" r:id="rId17"/>
    <p:sldId id="269" r:id="rId18"/>
    <p:sldId id="270" r:id="rId19"/>
    <p:sldId id="271" r:id="rId20"/>
    <p:sldId id="272" r:id="rId21"/>
    <p:sldId id="273" r:id="rId22"/>
    <p:sldId id="274" r:id="rId23"/>
    <p:sldId id="275" r:id="rId24"/>
    <p:sldId id="276"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84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emf"/><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emf"/><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E558D-4058-4221-962E-4F8134A6A970}" type="datetimeFigureOut">
              <a:rPr lang="en-US" smtClean="0"/>
              <a:t>10/04/2023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10FD9-1F54-49F6-A768-4E29E5C514D3}" type="slidenum">
              <a:rPr lang="en-US" smtClean="0"/>
              <a:t>‹#›</a:t>
            </a:fld>
            <a:endParaRPr lang="en-US"/>
          </a:p>
        </p:txBody>
      </p:sp>
    </p:spTree>
    <p:extLst>
      <p:ext uri="{BB962C8B-B14F-4D97-AF65-F5344CB8AC3E}">
        <p14:creationId xmlns:p14="http://schemas.microsoft.com/office/powerpoint/2010/main" val="86172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0102FA99-E170-4A77-BCE2-AFDDB499E70C}" type="slidenum">
              <a:rPr lang="en-US">
                <a:solidFill>
                  <a:srgbClr val="C0504D"/>
                </a:solidFill>
                <a:latin typeface="Arial" charset="0"/>
              </a:rPr>
              <a:pPr/>
              <a:t>1</a:t>
            </a:fld>
            <a:endParaRPr lang="en-US">
              <a:solidFill>
                <a:srgbClr val="C0504D"/>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795031-3383-4AC1-B362-851773E5B0F8}"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1208747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95031-3383-4AC1-B362-851773E5B0F8}"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874388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95031-3383-4AC1-B362-851773E5B0F8}"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188859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C43EBC-5E75-49DE-B90C-DFCA4ECE3D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9282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53B366-92DF-4F3B-9FA5-C759083A0F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947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EB0E03-58DB-4EFC-9420-5D2F22371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016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5EA91-1884-4AA4-98DE-8F61E335C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8212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2392ACC-BE8E-4856-9C15-60D4C6BAB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843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FC424A-61A6-4014-9D36-DF9DA5CA22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174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312DADE-20C8-44D4-8E8A-24CBD9C0C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34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98337E-A767-4BEC-B9A1-235EDC882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56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95031-3383-4AC1-B362-851773E5B0F8}"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1275334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A62FC98-3E2C-4E0C-9CFE-3FB11D4B2B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35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E181A0-63A1-4A39-890F-FF5A274B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083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F138DD-C87A-4B32-AF1A-13D372AA48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065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75511A5-88AE-4B92-B2FC-92AA8C25E1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191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4286CD-A22F-4B7D-B712-D32DB9C01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213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C43EBC-5E75-49DE-B90C-DFCA4ECE3D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32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53B366-92DF-4F3B-9FA5-C759083A0F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0304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EB0E03-58DB-4EFC-9420-5D2F22371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96649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5EA91-1884-4AA4-98DE-8F61E335C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68995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2392ACC-BE8E-4856-9C15-60D4C6BAB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03598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795031-3383-4AC1-B362-851773E5B0F8}"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252970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FC424A-61A6-4014-9D36-DF9DA5CA22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57194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312DADE-20C8-44D4-8E8A-24CBD9C0C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260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98337E-A767-4BEC-B9A1-235EDC882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4990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A62FC98-3E2C-4E0C-9CFE-3FB11D4B2B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36081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E181A0-63A1-4A39-890F-FF5A274B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76941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F138DD-C87A-4B32-AF1A-13D372AA48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6244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75511A5-88AE-4B92-B2FC-92AA8C25E1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374492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4286CD-A22F-4B7D-B712-D32DB9C01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420268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C43EBC-5E75-49DE-B90C-DFCA4ECE3D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5522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53B366-92DF-4F3B-9FA5-C759083A0F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81388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795031-3383-4AC1-B362-851773E5B0F8}"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3546666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EB0E03-58DB-4EFC-9420-5D2F22371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711875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5EA91-1884-4AA4-98DE-8F61E335C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3527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2392ACC-BE8E-4856-9C15-60D4C6BAB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14909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FC424A-61A6-4014-9D36-DF9DA5CA22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3523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312DADE-20C8-44D4-8E8A-24CBD9C0C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22365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98337E-A767-4BEC-B9A1-235EDC882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37564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A62FC98-3E2C-4E0C-9CFE-3FB11D4B2B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41535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E181A0-63A1-4A39-890F-FF5A274B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09837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F138DD-C87A-4B32-AF1A-13D372AA48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90502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75511A5-88AE-4B92-B2FC-92AA8C25E1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41228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795031-3383-4AC1-B362-851773E5B0F8}" type="datetimeFigureOut">
              <a:rPr lang="en-US" smtClean="0"/>
              <a:t>10/04/2023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1043067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4286CD-A22F-4B7D-B712-D32DB9C01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0969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ECE3BB5A-CAF9-40F2-B4AD-09B9881E2E34}" type="datetimeFigureOut">
              <a:rPr lang="en-US"/>
              <a:pPr>
                <a:defRPr/>
              </a:pPr>
              <a:t>10/04/2023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8B7C7A79-5730-406F-AA57-B66261D0131A}" type="slidenum">
              <a:rPr lang="en-US"/>
              <a:pPr>
                <a:defRPr/>
              </a:pPr>
              <a:t>‹#›</a:t>
            </a:fld>
            <a:endParaRPr lang="en-US"/>
          </a:p>
        </p:txBody>
      </p:sp>
    </p:spTree>
    <p:extLst>
      <p:ext uri="{BB962C8B-B14F-4D97-AF65-F5344CB8AC3E}">
        <p14:creationId xmlns:p14="http://schemas.microsoft.com/office/powerpoint/2010/main" val="2681393190"/>
      </p:ext>
    </p:extLst>
  </p:cSld>
  <p:clrMapOvr>
    <a:masterClrMapping/>
  </p:clrMapOvr>
  <p:transition spd="med" advClick="0" advTm="15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FADC7DDE-3FE6-4AB2-867A-A68D452DB014}" type="datetimeFigureOut">
              <a:rPr lang="en-US"/>
              <a:pPr>
                <a:defRPr/>
              </a:pPr>
              <a:t>10/04/2023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9A3C92CE-4CA2-4A4C-8378-AA9FF0A14D66}" type="slidenum">
              <a:rPr lang="en-US"/>
              <a:pPr>
                <a:defRPr/>
              </a:pPr>
              <a:t>‹#›</a:t>
            </a:fld>
            <a:endParaRPr lang="en-US"/>
          </a:p>
        </p:txBody>
      </p:sp>
    </p:spTree>
    <p:extLst>
      <p:ext uri="{BB962C8B-B14F-4D97-AF65-F5344CB8AC3E}">
        <p14:creationId xmlns:p14="http://schemas.microsoft.com/office/powerpoint/2010/main" val="1011794465"/>
      </p:ext>
    </p:extLst>
  </p:cSld>
  <p:clrMapOvr>
    <a:masterClrMapping/>
  </p:clrMapOvr>
  <p:transition spd="med" advClick="0" advTm="1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D6C39808-BF79-417C-B746-0AC4EA340805}" type="datetimeFigureOut">
              <a:rPr lang="en-US"/>
              <a:pPr>
                <a:defRPr/>
              </a:pPr>
              <a:t>10/04/2023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913BE495-FE04-487E-AF71-DE03038479E0}" type="slidenum">
              <a:rPr lang="en-US"/>
              <a:pPr>
                <a:defRPr/>
              </a:pPr>
              <a:t>‹#›</a:t>
            </a:fld>
            <a:endParaRPr lang="en-US"/>
          </a:p>
        </p:txBody>
      </p:sp>
    </p:spTree>
    <p:extLst>
      <p:ext uri="{BB962C8B-B14F-4D97-AF65-F5344CB8AC3E}">
        <p14:creationId xmlns:p14="http://schemas.microsoft.com/office/powerpoint/2010/main" val="1297033565"/>
      </p:ext>
    </p:extLst>
  </p:cSld>
  <p:clrMapOvr>
    <a:masterClrMapping/>
  </p:clrMapOvr>
  <p:transition spd="med" advClick="0" advTm="1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A1093CB3-C440-4F56-ACEA-360B46E4301F}" type="datetimeFigureOut">
              <a:rPr lang="en-US"/>
              <a:pPr>
                <a:defRPr/>
              </a:pPr>
              <a:t>10/04/2023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1D98E249-2751-4C74-A0EE-04CE18919985}" type="slidenum">
              <a:rPr lang="en-US"/>
              <a:pPr>
                <a:defRPr/>
              </a:pPr>
              <a:t>‹#›</a:t>
            </a:fld>
            <a:endParaRPr lang="en-US"/>
          </a:p>
        </p:txBody>
      </p:sp>
    </p:spTree>
    <p:extLst>
      <p:ext uri="{BB962C8B-B14F-4D97-AF65-F5344CB8AC3E}">
        <p14:creationId xmlns:p14="http://schemas.microsoft.com/office/powerpoint/2010/main" val="3495811480"/>
      </p:ext>
    </p:extLst>
  </p:cSld>
  <p:clrMapOvr>
    <a:masterClrMapping/>
  </p:clrMapOvr>
  <p:transition spd="med" advClick="0" advTm="15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A2E23929-8B96-4283-A532-5CFE41288CDD}" type="datetimeFigureOut">
              <a:rPr lang="en-US"/>
              <a:pPr>
                <a:defRPr/>
              </a:pPr>
              <a:t>10/04/2023</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E2A84768-2C4A-4FA8-B418-C000AE6A11DB}" type="slidenum">
              <a:rPr lang="en-US"/>
              <a:pPr>
                <a:defRPr/>
              </a:pPr>
              <a:t>‹#›</a:t>
            </a:fld>
            <a:endParaRPr lang="en-US"/>
          </a:p>
        </p:txBody>
      </p:sp>
    </p:spTree>
    <p:extLst>
      <p:ext uri="{BB962C8B-B14F-4D97-AF65-F5344CB8AC3E}">
        <p14:creationId xmlns:p14="http://schemas.microsoft.com/office/powerpoint/2010/main" val="4149798560"/>
      </p:ext>
    </p:extLst>
  </p:cSld>
  <p:clrMapOvr>
    <a:masterClrMapping/>
  </p:clrMapOvr>
  <p:transition spd="med" advClick="0" advTm="1500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970957AC-9108-42D7-87FF-35DAA23CC33F}" type="datetimeFigureOut">
              <a:rPr lang="en-US"/>
              <a:pPr>
                <a:defRPr/>
              </a:pPr>
              <a:t>10/04/2023</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DCC1A69F-AB57-4EC8-AE72-F6563BA0380C}" type="slidenum">
              <a:rPr lang="en-US"/>
              <a:pPr>
                <a:defRPr/>
              </a:pPr>
              <a:t>‹#›</a:t>
            </a:fld>
            <a:endParaRPr lang="en-US"/>
          </a:p>
        </p:txBody>
      </p:sp>
    </p:spTree>
    <p:extLst>
      <p:ext uri="{BB962C8B-B14F-4D97-AF65-F5344CB8AC3E}">
        <p14:creationId xmlns:p14="http://schemas.microsoft.com/office/powerpoint/2010/main" val="1714190812"/>
      </p:ext>
    </p:extLst>
  </p:cSld>
  <p:clrMapOvr>
    <a:masterClrMapping/>
  </p:clrMapOvr>
  <p:transition spd="med" advClick="0" advTm="1500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0BE0A12F-3E6A-4728-A830-64F3BA6B6DFF}" type="datetimeFigureOut">
              <a:rPr lang="en-US"/>
              <a:pPr>
                <a:defRPr/>
              </a:pPr>
              <a:t>10/04/2023</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BC5029F7-FD44-46BE-910C-DB826A45185E}" type="slidenum">
              <a:rPr lang="en-US"/>
              <a:pPr>
                <a:defRPr/>
              </a:pPr>
              <a:t>‹#›</a:t>
            </a:fld>
            <a:endParaRPr lang="en-US"/>
          </a:p>
        </p:txBody>
      </p:sp>
    </p:spTree>
    <p:extLst>
      <p:ext uri="{BB962C8B-B14F-4D97-AF65-F5344CB8AC3E}">
        <p14:creationId xmlns:p14="http://schemas.microsoft.com/office/powerpoint/2010/main" val="2193979864"/>
      </p:ext>
    </p:extLst>
  </p:cSld>
  <p:clrMapOvr>
    <a:masterClrMapping/>
  </p:clrMapOvr>
  <p:transition spd="med" advClick="0" advTm="1500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097AEF78-61E3-4F1A-B65F-8ACADBB8E2C6}" type="datetimeFigureOut">
              <a:rPr lang="en-US"/>
              <a:pPr>
                <a:defRPr/>
              </a:pPr>
              <a:t>10/04/2023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EF71B0E9-3251-430D-91B9-A684147D8C70}" type="slidenum">
              <a:rPr lang="en-US"/>
              <a:pPr>
                <a:defRPr/>
              </a:pPr>
              <a:t>‹#›</a:t>
            </a:fld>
            <a:endParaRPr lang="en-US"/>
          </a:p>
        </p:txBody>
      </p:sp>
    </p:spTree>
    <p:extLst>
      <p:ext uri="{BB962C8B-B14F-4D97-AF65-F5344CB8AC3E}">
        <p14:creationId xmlns:p14="http://schemas.microsoft.com/office/powerpoint/2010/main" val="1528249250"/>
      </p:ext>
    </p:extLst>
  </p:cSld>
  <p:clrMapOvr>
    <a:masterClrMapping/>
  </p:clrMapOvr>
  <p:transition spd="med" advClick="0" advTm="1500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0325D6B7-DEA6-4466-8204-60E40B5801E2}" type="datetimeFigureOut">
              <a:rPr lang="en-US"/>
              <a:pPr>
                <a:defRPr/>
              </a:pPr>
              <a:t>10/04/2023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788C2FE3-9841-425C-9BBD-99BA81D70329}" type="slidenum">
              <a:rPr lang="en-US"/>
              <a:pPr>
                <a:defRPr/>
              </a:pPr>
              <a:t>‹#›</a:t>
            </a:fld>
            <a:endParaRPr lang="en-US"/>
          </a:p>
        </p:txBody>
      </p:sp>
    </p:spTree>
    <p:extLst>
      <p:ext uri="{BB962C8B-B14F-4D97-AF65-F5344CB8AC3E}">
        <p14:creationId xmlns:p14="http://schemas.microsoft.com/office/powerpoint/2010/main" val="3664441246"/>
      </p:ext>
    </p:extLst>
  </p:cSld>
  <p:clrMapOvr>
    <a:masterClrMapping/>
  </p:clrMapOvr>
  <p:transition spd="med" advClick="0"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795031-3383-4AC1-B362-851773E5B0F8}" type="datetimeFigureOut">
              <a:rPr lang="en-US" smtClean="0"/>
              <a:t>10/04/2023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4146518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B71CDEEE-B770-4DA4-8B10-0E5F6589C158}" type="datetimeFigureOut">
              <a:rPr lang="en-US"/>
              <a:pPr>
                <a:defRPr/>
              </a:pPr>
              <a:t>10/04/2023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2C55C0BD-E86E-4425-915D-D87F1E4A7659}" type="slidenum">
              <a:rPr lang="en-US"/>
              <a:pPr>
                <a:defRPr/>
              </a:pPr>
              <a:t>‹#›</a:t>
            </a:fld>
            <a:endParaRPr lang="en-US"/>
          </a:p>
        </p:txBody>
      </p:sp>
    </p:spTree>
    <p:extLst>
      <p:ext uri="{BB962C8B-B14F-4D97-AF65-F5344CB8AC3E}">
        <p14:creationId xmlns:p14="http://schemas.microsoft.com/office/powerpoint/2010/main" val="3412340652"/>
      </p:ext>
    </p:extLst>
  </p:cSld>
  <p:clrMapOvr>
    <a:masterClrMapping/>
  </p:clrMapOvr>
  <p:transition spd="med" advClick="0" advTm="1500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372D6A42-1174-4CB5-A6EE-7E2D54E696C5}" type="datetimeFigureOut">
              <a:rPr lang="en-US"/>
              <a:pPr>
                <a:defRPr/>
              </a:pPr>
              <a:t>10/04/2023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9190BC9C-3872-4DB2-9B87-8E36997F483C}" type="slidenum">
              <a:rPr lang="en-US"/>
              <a:pPr>
                <a:defRPr/>
              </a:pPr>
              <a:t>‹#›</a:t>
            </a:fld>
            <a:endParaRPr lang="en-US"/>
          </a:p>
        </p:txBody>
      </p:sp>
    </p:spTree>
    <p:extLst>
      <p:ext uri="{BB962C8B-B14F-4D97-AF65-F5344CB8AC3E}">
        <p14:creationId xmlns:p14="http://schemas.microsoft.com/office/powerpoint/2010/main" val="3296745942"/>
      </p:ext>
    </p:extLst>
  </p:cSld>
  <p:clrMapOvr>
    <a:masterClrMapping/>
  </p:clrMapOvr>
  <p:transition spd="med" advClick="0"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95031-3383-4AC1-B362-851773E5B0F8}" type="datetimeFigureOut">
              <a:rPr lang="en-US" smtClean="0"/>
              <a:t>10/04/2023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71006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95031-3383-4AC1-B362-851773E5B0F8}"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321927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95031-3383-4AC1-B362-851773E5B0F8}"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266113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6795031-3383-4AC1-B362-851773E5B0F8}" type="datetimeFigureOut">
              <a:rPr lang="en-US" smtClean="0"/>
              <a:t>10/04/2023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A710398-5EBE-452D-B33F-3DEECE8FF7D9}" type="slidenum">
              <a:rPr lang="en-US" smtClean="0"/>
              <a:t>‹#›</a:t>
            </a:fld>
            <a:endParaRPr lang="en-US"/>
          </a:p>
        </p:txBody>
      </p:sp>
    </p:spTree>
    <p:extLst>
      <p:ext uri="{BB962C8B-B14F-4D97-AF65-F5344CB8AC3E}">
        <p14:creationId xmlns:p14="http://schemas.microsoft.com/office/powerpoint/2010/main" val="397354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38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pPr>
            <a:fld id="{FEA8DE5F-B7EB-469C-A19E-F995684206F5}"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35265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38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pPr>
            <a:fld id="{FEA8DE5F-B7EB-469C-A19E-F995684206F5}"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315699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38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pPr>
            <a:fld id="{FEA8DE5F-B7EB-469C-A19E-F995684206F5}"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028864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68579" tIns="34289" rIns="68579" bIns="34289" rtlCol="0" anchor="ctr"/>
          <a:lstStyle>
            <a:lvl1pPr algn="l" defTabSz="685783" fontAlgn="auto">
              <a:spcBef>
                <a:spcPts val="0"/>
              </a:spcBef>
              <a:spcAft>
                <a:spcPts val="0"/>
              </a:spcAft>
              <a:defRPr sz="900" b="0" smtClean="0">
                <a:solidFill>
                  <a:prstClr val="black">
                    <a:tint val="75000"/>
                  </a:prstClr>
                </a:solidFill>
                <a:latin typeface="Calibri"/>
              </a:defRPr>
            </a:lvl1pPr>
          </a:lstStyle>
          <a:p>
            <a:pPr>
              <a:defRPr/>
            </a:pPr>
            <a:fld id="{180050B6-C61F-47FB-B3E1-FBB5553D104B}" type="datetimeFigureOut">
              <a:rPr lang="en-US"/>
              <a:pPr>
                <a:defRPr/>
              </a:pPr>
              <a:t>10/04/2023</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68579" tIns="34289" rIns="68579" bIns="34289" rtlCol="0" anchor="ctr"/>
          <a:lstStyle>
            <a:lvl1pPr algn="ctr" defTabSz="685783" fontAlgn="auto">
              <a:spcBef>
                <a:spcPts val="0"/>
              </a:spcBef>
              <a:spcAft>
                <a:spcPts val="0"/>
              </a:spcAft>
              <a:defRPr sz="9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68579" tIns="34289" rIns="68579" bIns="34289" rtlCol="0" anchor="ctr"/>
          <a:lstStyle>
            <a:lvl1pPr algn="r" defTabSz="685783" fontAlgn="auto">
              <a:spcBef>
                <a:spcPts val="0"/>
              </a:spcBef>
              <a:spcAft>
                <a:spcPts val="0"/>
              </a:spcAft>
              <a:defRPr sz="900" b="0" smtClean="0">
                <a:solidFill>
                  <a:prstClr val="black">
                    <a:tint val="75000"/>
                  </a:prstClr>
                </a:solidFill>
                <a:latin typeface="Calibri"/>
              </a:defRPr>
            </a:lvl1pPr>
          </a:lstStyle>
          <a:p>
            <a:pPr>
              <a:defRPr/>
            </a:pPr>
            <a:fld id="{7E89D4D3-4748-4B7A-A738-B1CA4943764C}" type="slidenum">
              <a:rPr lang="en-US"/>
              <a:pPr>
                <a:defRPr/>
              </a:pPr>
              <a:t>‹#›</a:t>
            </a:fld>
            <a:endParaRPr lang="en-US"/>
          </a:p>
        </p:txBody>
      </p:sp>
      <p:pic>
        <p:nvPicPr>
          <p:cNvPr id="10247" name="Picture 6"/>
          <p:cNvPicPr>
            <a:picLocks noChangeAspect="1"/>
          </p:cNvPicPr>
          <p:nvPr userDrawn="1"/>
        </p:nvPicPr>
        <p:blipFill>
          <a:blip r:embed="rId13">
            <a:extLst>
              <a:ext uri="{28A0092B-C50C-407E-A947-70E740481C1C}">
                <a14:useLocalDpi xmlns:a14="http://schemas.microsoft.com/office/drawing/2010/main" val="0"/>
              </a:ext>
            </a:extLst>
          </a:blip>
          <a:srcRect t="25983" b="22050"/>
          <a:stretch>
            <a:fillRect/>
          </a:stretch>
        </p:blipFill>
        <p:spPr bwMode="auto">
          <a:xfrm>
            <a:off x="-95250" y="5175250"/>
            <a:ext cx="39243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93483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advClick="0" advTm="15000"/>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pitchFamily="34" charset="0"/>
        </a:defRPr>
      </a:lvl2pPr>
      <a:lvl3pPr algn="l" defTabSz="684213" rtl="0" fontAlgn="base">
        <a:lnSpc>
          <a:spcPct val="90000"/>
        </a:lnSpc>
        <a:spcBef>
          <a:spcPct val="0"/>
        </a:spcBef>
        <a:spcAft>
          <a:spcPct val="0"/>
        </a:spcAft>
        <a:defRPr sz="3300">
          <a:solidFill>
            <a:schemeClr val="tx1"/>
          </a:solidFill>
          <a:latin typeface="Calibri Light" pitchFamily="34" charset="0"/>
        </a:defRPr>
      </a:lvl3pPr>
      <a:lvl4pPr algn="l" defTabSz="684213" rtl="0" fontAlgn="base">
        <a:lnSpc>
          <a:spcPct val="90000"/>
        </a:lnSpc>
        <a:spcBef>
          <a:spcPct val="0"/>
        </a:spcBef>
        <a:spcAft>
          <a:spcPct val="0"/>
        </a:spcAft>
        <a:defRPr sz="3300">
          <a:solidFill>
            <a:schemeClr val="tx1"/>
          </a:solidFill>
          <a:latin typeface="Calibri Light" pitchFamily="34" charset="0"/>
        </a:defRPr>
      </a:lvl4pPr>
      <a:lvl5pPr algn="l" defTabSz="684213" rtl="0" fontAlgn="base">
        <a:lnSpc>
          <a:spcPct val="90000"/>
        </a:lnSpc>
        <a:spcBef>
          <a:spcPct val="0"/>
        </a:spcBef>
        <a:spcAft>
          <a:spcPct val="0"/>
        </a:spcAft>
        <a:defRPr sz="3300">
          <a:solidFill>
            <a:schemeClr val="tx1"/>
          </a:solidFill>
          <a:latin typeface="Calibri Light" pitchFamily="34" charset="0"/>
        </a:defRPr>
      </a:lvl5pPr>
      <a:lvl6pPr marL="457200" algn="l" defTabSz="684213" rtl="0" fontAlgn="base">
        <a:lnSpc>
          <a:spcPct val="90000"/>
        </a:lnSpc>
        <a:spcBef>
          <a:spcPct val="0"/>
        </a:spcBef>
        <a:spcAft>
          <a:spcPct val="0"/>
        </a:spcAft>
        <a:defRPr sz="3300">
          <a:solidFill>
            <a:schemeClr val="tx1"/>
          </a:solidFill>
          <a:latin typeface="Calibri Light" pitchFamily="34" charset="0"/>
        </a:defRPr>
      </a:lvl6pPr>
      <a:lvl7pPr marL="914400" algn="l" defTabSz="684213" rtl="0" fontAlgn="base">
        <a:lnSpc>
          <a:spcPct val="90000"/>
        </a:lnSpc>
        <a:spcBef>
          <a:spcPct val="0"/>
        </a:spcBef>
        <a:spcAft>
          <a:spcPct val="0"/>
        </a:spcAft>
        <a:defRPr sz="3300">
          <a:solidFill>
            <a:schemeClr val="tx1"/>
          </a:solidFill>
          <a:latin typeface="Calibri Light" pitchFamily="34" charset="0"/>
        </a:defRPr>
      </a:lvl7pPr>
      <a:lvl8pPr marL="1371600" algn="l" defTabSz="684213" rtl="0" fontAlgn="base">
        <a:lnSpc>
          <a:spcPct val="90000"/>
        </a:lnSpc>
        <a:spcBef>
          <a:spcPct val="0"/>
        </a:spcBef>
        <a:spcAft>
          <a:spcPct val="0"/>
        </a:spcAft>
        <a:defRPr sz="3300">
          <a:solidFill>
            <a:schemeClr val="tx1"/>
          </a:solidFill>
          <a:latin typeface="Calibri Light" pitchFamily="34" charset="0"/>
        </a:defRPr>
      </a:lvl8pPr>
      <a:lvl9pPr marL="1828800" algn="l" defTabSz="684213" rtl="0" fontAlgn="base">
        <a:lnSpc>
          <a:spcPct val="90000"/>
        </a:lnSpc>
        <a:spcBef>
          <a:spcPct val="0"/>
        </a:spcBef>
        <a:spcAft>
          <a:spcPct val="0"/>
        </a:spcAft>
        <a:defRPr sz="3300">
          <a:solidFill>
            <a:schemeClr val="tx1"/>
          </a:solidFill>
          <a:latin typeface="Calibri Light" pitchFamily="34" charset="0"/>
        </a:defRPr>
      </a:lvl9pPr>
    </p:titleStyle>
    <p:bodyStyle>
      <a:lvl1pPr marL="169863" indent="-169863" algn="l" defTabSz="684213" rtl="0" fontAlgn="base">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pitchFamily="34" charset="0"/>
        <a:buChar char="•"/>
        <a:defRPr sz="14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file:///C:\Users\Win7U\Desktop\TRUYEN%20HO%20NUOC%20VA%20MAY\B&#224;i%20gi&#7843;ng%20e.leaning%20-%20H&#7891;%20n&#432;&#7899;c%20v&#224;%20m&#226;y\Con%20kenh%20xanh%20xanh.wav" TargetMode="Externa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oleObject" Target="../embeddings/oleObject21.bin"/><Relationship Id="rId7" Type="http://schemas.openxmlformats.org/officeDocument/2006/relationships/image" Target="../media/image11.emf"/><Relationship Id="rId2" Type="http://schemas.openxmlformats.org/officeDocument/2006/relationships/slideLayout" Target="../slideLayouts/slideLayout36.xml"/><Relationship Id="rId1" Type="http://schemas.openxmlformats.org/officeDocument/2006/relationships/vmlDrawing" Target="../drawings/vmlDrawing6.vml"/><Relationship Id="rId6" Type="http://schemas.openxmlformats.org/officeDocument/2006/relationships/oleObject" Target="../embeddings/oleObject22.bin"/><Relationship Id="rId5" Type="http://schemas.openxmlformats.org/officeDocument/2006/relationships/image" Target="../media/image9.gif"/><Relationship Id="rId4" Type="http://schemas.openxmlformats.org/officeDocument/2006/relationships/image" Target="../media/image19.emf"/><Relationship Id="rId9" Type="http://schemas.openxmlformats.org/officeDocument/2006/relationships/image" Target="../media/image7.emf"/></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oleObject" Target="../embeddings/oleObject32.bin"/><Relationship Id="rId18" Type="http://schemas.openxmlformats.org/officeDocument/2006/relationships/oleObject" Target="../embeddings/oleObject37.bin"/><Relationship Id="rId3" Type="http://schemas.openxmlformats.org/officeDocument/2006/relationships/image" Target="../media/image10.png"/><Relationship Id="rId7" Type="http://schemas.openxmlformats.org/officeDocument/2006/relationships/oleObject" Target="../embeddings/oleObject26.bin"/><Relationship Id="rId12" Type="http://schemas.openxmlformats.org/officeDocument/2006/relationships/oleObject" Target="../embeddings/oleObject31.bin"/><Relationship Id="rId17" Type="http://schemas.openxmlformats.org/officeDocument/2006/relationships/oleObject" Target="../embeddings/oleObject36.bin"/><Relationship Id="rId2" Type="http://schemas.openxmlformats.org/officeDocument/2006/relationships/slideLayout" Target="../slideLayouts/slideLayout37.xml"/><Relationship Id="rId16" Type="http://schemas.openxmlformats.org/officeDocument/2006/relationships/oleObject" Target="../embeddings/oleObject35.bin"/><Relationship Id="rId1" Type="http://schemas.openxmlformats.org/officeDocument/2006/relationships/vmlDrawing" Target="../drawings/vmlDrawing7.vml"/><Relationship Id="rId6" Type="http://schemas.openxmlformats.org/officeDocument/2006/relationships/oleObject" Target="../embeddings/oleObject25.bin"/><Relationship Id="rId11" Type="http://schemas.openxmlformats.org/officeDocument/2006/relationships/oleObject" Target="../embeddings/oleObject30.bin"/><Relationship Id="rId5" Type="http://schemas.openxmlformats.org/officeDocument/2006/relationships/image" Target="../media/image11.emf"/><Relationship Id="rId15" Type="http://schemas.openxmlformats.org/officeDocument/2006/relationships/oleObject" Target="../embeddings/oleObject34.bin"/><Relationship Id="rId10" Type="http://schemas.openxmlformats.org/officeDocument/2006/relationships/oleObject" Target="../embeddings/oleObject29.bin"/><Relationship Id="rId4" Type="http://schemas.openxmlformats.org/officeDocument/2006/relationships/oleObject" Target="../embeddings/oleObject24.bin"/><Relationship Id="rId9" Type="http://schemas.openxmlformats.org/officeDocument/2006/relationships/oleObject" Target="../embeddings/oleObject28.bin"/><Relationship Id="rId14" Type="http://schemas.openxmlformats.org/officeDocument/2006/relationships/oleObject" Target="../embeddings/oleObject33.bin"/></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3.png"/><Relationship Id="rId7" Type="http://schemas.openxmlformats.org/officeDocument/2006/relationships/oleObject" Target="../embeddings/oleObject38.bin"/><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9.gif"/></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1.wav"/><Relationship Id="rId7" Type="http://schemas.openxmlformats.org/officeDocument/2006/relationships/oleObject" Target="../embeddings/oleObject40.bin"/><Relationship Id="rId2" Type="http://schemas.openxmlformats.org/officeDocument/2006/relationships/slideLayout" Target="../slideLayouts/slideLayout24.xml"/><Relationship Id="rId1" Type="http://schemas.openxmlformats.org/officeDocument/2006/relationships/vmlDrawing" Target="../drawings/vmlDrawing9.vml"/><Relationship Id="rId6" Type="http://schemas.openxmlformats.org/officeDocument/2006/relationships/image" Target="../media/image8.gif"/><Relationship Id="rId11" Type="http://schemas.openxmlformats.org/officeDocument/2006/relationships/image" Target="../media/image11.emf"/><Relationship Id="rId5" Type="http://schemas.openxmlformats.org/officeDocument/2006/relationships/image" Target="../media/image16.emf"/><Relationship Id="rId10" Type="http://schemas.openxmlformats.org/officeDocument/2006/relationships/oleObject" Target="../embeddings/oleObject41.bin"/><Relationship Id="rId4" Type="http://schemas.openxmlformats.org/officeDocument/2006/relationships/oleObject" Target="../embeddings/oleObject39.bin"/><Relationship Id="rId9" Type="http://schemas.openxmlformats.org/officeDocument/2006/relationships/image" Target="../media/image18.gif"/></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oleObject" Target="../embeddings/oleObject42.bin"/><Relationship Id="rId7" Type="http://schemas.openxmlformats.org/officeDocument/2006/relationships/image" Target="../media/image11.emf"/><Relationship Id="rId2" Type="http://schemas.openxmlformats.org/officeDocument/2006/relationships/slideLayout" Target="../slideLayouts/slideLayout23.xml"/><Relationship Id="rId1" Type="http://schemas.openxmlformats.org/officeDocument/2006/relationships/vmlDrawing" Target="../drawings/vmlDrawing10.vml"/><Relationship Id="rId6" Type="http://schemas.openxmlformats.org/officeDocument/2006/relationships/oleObject" Target="../embeddings/oleObject43.bin"/><Relationship Id="rId5" Type="http://schemas.openxmlformats.org/officeDocument/2006/relationships/image" Target="../media/image9.gif"/><Relationship Id="rId4" Type="http://schemas.openxmlformats.org/officeDocument/2006/relationships/image" Target="../media/image19.emf"/><Relationship Id="rId9" Type="http://schemas.openxmlformats.org/officeDocument/2006/relationships/image" Target="../media/image7.emf"/></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52.xml"/><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gif"/><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gif"/><Relationship Id="rId2" Type="http://schemas.openxmlformats.org/officeDocument/2006/relationships/slideLayout" Target="../slideLayouts/slideLayout28.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1.bin"/><Relationship Id="rId18" Type="http://schemas.openxmlformats.org/officeDocument/2006/relationships/oleObject" Target="../embeddings/oleObject16.bin"/><Relationship Id="rId3" Type="http://schemas.openxmlformats.org/officeDocument/2006/relationships/image" Target="../media/image10.png"/><Relationship Id="rId7" Type="http://schemas.openxmlformats.org/officeDocument/2006/relationships/oleObject" Target="../embeddings/oleObject5.bin"/><Relationship Id="rId12" Type="http://schemas.openxmlformats.org/officeDocument/2006/relationships/oleObject" Target="../embeddings/oleObject10.bin"/><Relationship Id="rId17" Type="http://schemas.openxmlformats.org/officeDocument/2006/relationships/oleObject" Target="../embeddings/oleObject15.bin"/><Relationship Id="rId2" Type="http://schemas.openxmlformats.org/officeDocument/2006/relationships/slideLayout" Target="../slideLayouts/slideLayout37.xml"/><Relationship Id="rId16" Type="http://schemas.openxmlformats.org/officeDocument/2006/relationships/oleObject" Target="../embeddings/oleObject14.bin"/><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image" Target="../media/image11.emf"/><Relationship Id="rId15" Type="http://schemas.openxmlformats.org/officeDocument/2006/relationships/oleObject" Target="../embeddings/oleObject13.bin"/><Relationship Id="rId10" Type="http://schemas.openxmlformats.org/officeDocument/2006/relationships/oleObject" Target="../embeddings/oleObject8.bin"/><Relationship Id="rId4" Type="http://schemas.openxmlformats.org/officeDocument/2006/relationships/oleObject" Target="../embeddings/oleObject3.bin"/><Relationship Id="rId9" Type="http://schemas.openxmlformats.org/officeDocument/2006/relationships/oleObject" Target="../embeddings/oleObject7.bin"/><Relationship Id="rId14"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3.png"/><Relationship Id="rId7" Type="http://schemas.openxmlformats.org/officeDocument/2006/relationships/oleObject" Target="../embeddings/oleObject17.bin"/><Relationship Id="rId2" Type="http://schemas.openxmlformats.org/officeDocument/2006/relationships/slideLayout" Target="../slideLayouts/slideLayout31.xml"/><Relationship Id="rId1" Type="http://schemas.openxmlformats.org/officeDocument/2006/relationships/vmlDrawing" Target="../drawings/vmlDrawing4.v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1.wav"/><Relationship Id="rId7" Type="http://schemas.openxmlformats.org/officeDocument/2006/relationships/oleObject" Target="../embeddings/oleObject19.bin"/><Relationship Id="rId2" Type="http://schemas.openxmlformats.org/officeDocument/2006/relationships/slideLayout" Target="../slideLayouts/slideLayout50.xml"/><Relationship Id="rId1" Type="http://schemas.openxmlformats.org/officeDocument/2006/relationships/vmlDrawing" Target="../drawings/vmlDrawing5.vml"/><Relationship Id="rId6" Type="http://schemas.openxmlformats.org/officeDocument/2006/relationships/image" Target="../media/image8.gif"/><Relationship Id="rId11" Type="http://schemas.openxmlformats.org/officeDocument/2006/relationships/image" Target="../media/image11.emf"/><Relationship Id="rId5" Type="http://schemas.openxmlformats.org/officeDocument/2006/relationships/image" Target="../media/image16.emf"/><Relationship Id="rId10" Type="http://schemas.openxmlformats.org/officeDocument/2006/relationships/oleObject" Target="../embeddings/oleObject20.bin"/><Relationship Id="rId4" Type="http://schemas.openxmlformats.org/officeDocument/2006/relationships/oleObject" Target="../embeddings/oleObject18.bin"/><Relationship Id="rId9"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 kenh xanh xanh.wav">
            <a:hlinkClick r:id="" action="ppaction://media"/>
          </p:cNvPr>
          <p:cNvPicPr>
            <a:picLocks noRot="1" noChangeAspect="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D:\aaa toan\LkTbNWN.jpg"/>
          <p:cNvPicPr>
            <a:picLocks noChangeAspect="1" noChangeArrowheads="1"/>
          </p:cNvPicPr>
          <p:nvPr/>
        </p:nvPicPr>
        <p:blipFill>
          <a:blip r:embed="rId6">
            <a:extLst>
              <a:ext uri="{28A0092B-C50C-407E-A947-70E740481C1C}">
                <a14:useLocalDpi xmlns:a14="http://schemas.microsoft.com/office/drawing/2010/main" val="0"/>
              </a:ext>
            </a:extLst>
          </a:blip>
          <a:srcRect b="5814"/>
          <a:stretch>
            <a:fillRect/>
          </a:stretch>
        </p:blipFill>
        <p:spPr bwMode="auto">
          <a:xfrm>
            <a:off x="0" y="-32147"/>
            <a:ext cx="9144000" cy="565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1664500"/>
            <a:ext cx="9144000"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sz="4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Truyện</a:t>
            </a:r>
            <a:r>
              <a:rPr lang="en-US" sz="4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vi-VN" sz="4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Hồ nước và mây</a:t>
            </a:r>
            <a:r>
              <a:rPr lang="en-US" sz="4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en-US" sz="4400" b="1" spc="50" dirty="0">
              <a:ln w="11430"/>
              <a:solidFill>
                <a:srgbClr val="FF0000"/>
              </a:solidFill>
              <a:effectLst>
                <a:outerShdw blurRad="76200" dist="50800" dir="5400000" algn="tl" rotWithShape="0">
                  <a:srgbClr val="000000">
                    <a:alpha val="65000"/>
                  </a:srgbClr>
                </a:outerShdw>
              </a:effectLst>
            </a:endParaRPr>
          </a:p>
        </p:txBody>
      </p:sp>
      <p:sp>
        <p:nvSpPr>
          <p:cNvPr id="8" name="Rectangle 7"/>
          <p:cNvSpPr/>
          <p:nvPr/>
        </p:nvSpPr>
        <p:spPr>
          <a:xfrm>
            <a:off x="1447800" y="895350"/>
            <a:ext cx="6448425" cy="523220"/>
          </a:xfrm>
          <a:prstGeom prst="rect">
            <a:avLst/>
          </a:prstGeom>
          <a:noFill/>
        </p:spPr>
        <p:txBody>
          <a:bodyPr wrap="square">
            <a:spAutoFit/>
          </a:bodyPr>
          <a:lstStyle/>
          <a:p>
            <a:pPr algn="ctr" fontAlgn="base">
              <a:spcBef>
                <a:spcPct val="0"/>
              </a:spcBef>
              <a:spcAft>
                <a:spcPct val="0"/>
              </a:spcAft>
              <a:defRPr/>
            </a:pPr>
            <a:r>
              <a:rPr lang="en-US" sz="28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FFC000"/>
                </a:solidFill>
                <a:effectLst>
                  <a:outerShdw blurRad="50800" dist="40000" dir="5400000" algn="tl" rotWithShape="0">
                    <a:srgbClr val="000000">
                      <a:shade val="5000"/>
                      <a:satMod val="120000"/>
                      <a:alpha val="33000"/>
                    </a:srgbClr>
                  </a:outerShdw>
                </a:effectLst>
              </a:rPr>
              <a:t>LĨNH VỰC PHÁT TRIỂN NGÔN NGỮ</a:t>
            </a:r>
          </a:p>
        </p:txBody>
      </p:sp>
      <p:sp>
        <p:nvSpPr>
          <p:cNvPr id="9" name="Rectangle 8"/>
          <p:cNvSpPr/>
          <p:nvPr/>
        </p:nvSpPr>
        <p:spPr>
          <a:xfrm>
            <a:off x="1038225" y="1587877"/>
            <a:ext cx="6858000" cy="4031873"/>
          </a:xfrm>
          <a:prstGeom prst="rect">
            <a:avLst/>
          </a:prstGeom>
          <a:noFill/>
        </p:spPr>
        <p:txBody>
          <a:bodyPr>
            <a:spAutoFit/>
          </a:bodyPr>
          <a:lstStyle/>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r>
              <a:rPr lang="en-US"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Giáo viên: </a:t>
            </a:r>
            <a:r>
              <a:rPr lang="en-US" sz="3000" b="1" dirty="0" err="1">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Nguyễn</a:t>
            </a:r>
            <a:r>
              <a:rPr lang="en-US"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Thị</a:t>
            </a:r>
            <a:r>
              <a:rPr lang="en-US"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Thường</a:t>
            </a:r>
            <a:endParaRPr lang="en-US"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r>
              <a:rPr lang="en-US"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Trần</a:t>
            </a:r>
            <a:r>
              <a:rPr lang="en-US"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 T </a:t>
            </a:r>
            <a:r>
              <a:rPr lang="en-US" sz="3000" b="1" dirty="0" err="1">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Hồng</a:t>
            </a:r>
            <a:r>
              <a:rPr lang="en-US"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Liên</a:t>
            </a:r>
            <a:endParaRPr lang="vi-VN"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endParaRPr>
          </a:p>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r>
              <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rPr>
              <a:t>                                      </a:t>
            </a:r>
            <a:endParaRPr lang="en-US" sz="3200" b="1" dirty="0">
              <a:ln w="1905"/>
              <a:solidFill>
                <a:srgbClr val="FF0066"/>
              </a:solidFill>
              <a:effectLst>
                <a:innerShdw blurRad="69850" dist="43180" dir="5400000">
                  <a:srgbClr val="000000">
                    <a:alpha val="65000"/>
                  </a:srgbClr>
                </a:innerShdw>
              </a:effectLst>
            </a:endParaRPr>
          </a:p>
        </p:txBody>
      </p:sp>
      <p:sp>
        <p:nvSpPr>
          <p:cNvPr id="14" name="Rectangle 13"/>
          <p:cNvSpPr/>
          <p:nvPr/>
        </p:nvSpPr>
        <p:spPr>
          <a:xfrm>
            <a:off x="2876637" y="143108"/>
            <a:ext cx="3908441"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UBND QUẬN LONG BIÊN</a:t>
            </a:r>
          </a:p>
          <a:p>
            <a:pPr algn="ctr" fontAlgn="base">
              <a:spcBef>
                <a:spcPct val="0"/>
              </a:spcBef>
              <a:spcAft>
                <a:spcPct val="0"/>
              </a:spcAft>
              <a:defRPr/>
            </a:pPr>
            <a:r>
              <a:rPr lang="en-US"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TRƯỜNG MẦM NON GIANG BIÊN</a:t>
            </a:r>
          </a:p>
        </p:txBody>
      </p:sp>
    </p:spTree>
    <p:custDataLst>
      <p:tags r:id="rId1"/>
    </p:custDataLst>
    <p:extLst>
      <p:ext uri="{BB962C8B-B14F-4D97-AF65-F5344CB8AC3E}">
        <p14:creationId xmlns:p14="http://schemas.microsoft.com/office/powerpoint/2010/main" val="1965316494"/>
      </p:ext>
    </p:extLst>
  </p:cSld>
  <p:clrMapOvr>
    <a:masterClrMapping/>
  </p:clrMapOvr>
  <p:transition advClick="0"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2000"/>
                                        <p:tgtEl>
                                          <p:spTgt spid="14"/>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4"/>
          <p:cNvGraphicFramePr>
            <a:graphicFrameLocks noChangeAspect="1"/>
          </p:cNvGraphicFramePr>
          <p:nvPr>
            <p:extLst>
              <p:ext uri="{D42A27DB-BD31-4B8C-83A1-F6EECF244321}">
                <p14:modId xmlns:p14="http://schemas.microsoft.com/office/powerpoint/2010/main" val="2660615454"/>
              </p:ext>
            </p:extLst>
          </p:nvPr>
        </p:nvGraphicFramePr>
        <p:xfrm>
          <a:off x="-76200" y="-57150"/>
          <a:ext cx="9525000" cy="3046810"/>
        </p:xfrm>
        <a:graphic>
          <a:graphicData uri="http://schemas.openxmlformats.org/presentationml/2006/ole">
            <mc:AlternateContent xmlns:mc="http://schemas.openxmlformats.org/markup-compatibility/2006">
              <mc:Choice xmlns:v="urn:schemas-microsoft-com:vml" Requires="v">
                <p:oleObj spid="_x0000_s7209" name="CorelDRAW" r:id="rId3" imgW="6041469" imgH="2715578" progId="CorelDRAW.Graphic.12">
                  <p:embed/>
                </p:oleObj>
              </mc:Choice>
              <mc:Fallback>
                <p:oleObj name="CorelDRAW" r:id="rId3" imgW="6041469" imgH="2715578"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150"/>
                        <a:ext cx="9525000" cy="304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87" name="Picture 15" descr="sun_shine_mc"/>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838200" y="628650"/>
            <a:ext cx="2057400" cy="1465660"/>
          </a:xfrm>
          <a:noFill/>
        </p:spPr>
      </p:pic>
      <p:sp>
        <p:nvSpPr>
          <p:cNvPr id="106501" name="Freeform 5"/>
          <p:cNvSpPr>
            <a:spLocks/>
          </p:cNvSpPr>
          <p:nvPr/>
        </p:nvSpPr>
        <p:spPr bwMode="auto">
          <a:xfrm>
            <a:off x="-914400" y="3143250"/>
            <a:ext cx="10937875" cy="2971800"/>
          </a:xfrm>
          <a:custGeom>
            <a:avLst/>
            <a:gdLst/>
            <a:ahLst/>
            <a:cxnLst>
              <a:cxn ang="0">
                <a:pos x="198" y="138"/>
              </a:cxn>
              <a:cxn ang="0">
                <a:pos x="288" y="102"/>
              </a:cxn>
              <a:cxn ang="0">
                <a:pos x="342" y="66"/>
              </a:cxn>
              <a:cxn ang="0">
                <a:pos x="486" y="84"/>
              </a:cxn>
              <a:cxn ang="0">
                <a:pos x="1008" y="84"/>
              </a:cxn>
              <a:cxn ang="0">
                <a:pos x="1512" y="102"/>
              </a:cxn>
              <a:cxn ang="0">
                <a:pos x="1944" y="12"/>
              </a:cxn>
              <a:cxn ang="0">
                <a:pos x="2538" y="120"/>
              </a:cxn>
              <a:cxn ang="0">
                <a:pos x="3114" y="102"/>
              </a:cxn>
              <a:cxn ang="0">
                <a:pos x="3330" y="30"/>
              </a:cxn>
              <a:cxn ang="0">
                <a:pos x="3456" y="12"/>
              </a:cxn>
              <a:cxn ang="0">
                <a:pos x="3906" y="30"/>
              </a:cxn>
              <a:cxn ang="0">
                <a:pos x="4212" y="102"/>
              </a:cxn>
              <a:cxn ang="0">
                <a:pos x="4896" y="30"/>
              </a:cxn>
              <a:cxn ang="0">
                <a:pos x="6174" y="138"/>
              </a:cxn>
              <a:cxn ang="0">
                <a:pos x="6228" y="516"/>
              </a:cxn>
              <a:cxn ang="0">
                <a:pos x="6318" y="876"/>
              </a:cxn>
              <a:cxn ang="0">
                <a:pos x="6408" y="1344"/>
              </a:cxn>
              <a:cxn ang="0">
                <a:pos x="6210" y="2118"/>
              </a:cxn>
              <a:cxn ang="0">
                <a:pos x="5814" y="2226"/>
              </a:cxn>
              <a:cxn ang="0">
                <a:pos x="4896" y="2388"/>
              </a:cxn>
              <a:cxn ang="0">
                <a:pos x="2322" y="2406"/>
              </a:cxn>
              <a:cxn ang="0">
                <a:pos x="1782" y="2388"/>
              </a:cxn>
              <a:cxn ang="0">
                <a:pos x="1476" y="2334"/>
              </a:cxn>
              <a:cxn ang="0">
                <a:pos x="900" y="2262"/>
              </a:cxn>
              <a:cxn ang="0">
                <a:pos x="468" y="2172"/>
              </a:cxn>
              <a:cxn ang="0">
                <a:pos x="270" y="2100"/>
              </a:cxn>
              <a:cxn ang="0">
                <a:pos x="198" y="2064"/>
              </a:cxn>
              <a:cxn ang="0">
                <a:pos x="144" y="2028"/>
              </a:cxn>
              <a:cxn ang="0">
                <a:pos x="0" y="1992"/>
              </a:cxn>
              <a:cxn ang="0">
                <a:pos x="54" y="1362"/>
              </a:cxn>
              <a:cxn ang="0">
                <a:pos x="90" y="1038"/>
              </a:cxn>
              <a:cxn ang="0">
                <a:pos x="144" y="498"/>
              </a:cxn>
              <a:cxn ang="0">
                <a:pos x="180" y="354"/>
              </a:cxn>
              <a:cxn ang="0">
                <a:pos x="198" y="246"/>
              </a:cxn>
              <a:cxn ang="0">
                <a:pos x="198" y="138"/>
              </a:cxn>
            </a:cxnLst>
            <a:rect l="0" t="0" r="r" b="b"/>
            <a:pathLst>
              <a:path w="6602" h="2406">
                <a:moveTo>
                  <a:pt x="198" y="138"/>
                </a:moveTo>
                <a:cubicBezTo>
                  <a:pt x="228" y="126"/>
                  <a:pt x="259" y="116"/>
                  <a:pt x="288" y="102"/>
                </a:cubicBezTo>
                <a:cubicBezTo>
                  <a:pt x="307" y="92"/>
                  <a:pt x="320" y="68"/>
                  <a:pt x="342" y="66"/>
                </a:cubicBezTo>
                <a:cubicBezTo>
                  <a:pt x="390" y="62"/>
                  <a:pt x="438" y="78"/>
                  <a:pt x="486" y="84"/>
                </a:cubicBezTo>
                <a:cubicBezTo>
                  <a:pt x="659" y="142"/>
                  <a:pt x="830" y="104"/>
                  <a:pt x="1008" y="84"/>
                </a:cubicBezTo>
                <a:cubicBezTo>
                  <a:pt x="1174" y="42"/>
                  <a:pt x="1346" y="69"/>
                  <a:pt x="1512" y="102"/>
                </a:cubicBezTo>
                <a:cubicBezTo>
                  <a:pt x="1657" y="86"/>
                  <a:pt x="1805" y="58"/>
                  <a:pt x="1944" y="12"/>
                </a:cubicBezTo>
                <a:cubicBezTo>
                  <a:pt x="2160" y="22"/>
                  <a:pt x="2358" y="0"/>
                  <a:pt x="2538" y="120"/>
                </a:cubicBezTo>
                <a:cubicBezTo>
                  <a:pt x="2730" y="114"/>
                  <a:pt x="2923" y="117"/>
                  <a:pt x="3114" y="102"/>
                </a:cubicBezTo>
                <a:cubicBezTo>
                  <a:pt x="3175" y="97"/>
                  <a:pt x="3268" y="51"/>
                  <a:pt x="3330" y="30"/>
                </a:cubicBezTo>
                <a:cubicBezTo>
                  <a:pt x="3370" y="17"/>
                  <a:pt x="3414" y="18"/>
                  <a:pt x="3456" y="12"/>
                </a:cubicBezTo>
                <a:cubicBezTo>
                  <a:pt x="3606" y="18"/>
                  <a:pt x="3756" y="20"/>
                  <a:pt x="3906" y="30"/>
                </a:cubicBezTo>
                <a:cubicBezTo>
                  <a:pt x="4011" y="37"/>
                  <a:pt x="4109" y="81"/>
                  <a:pt x="4212" y="102"/>
                </a:cubicBezTo>
                <a:cubicBezTo>
                  <a:pt x="4521" y="89"/>
                  <a:pt x="4637" y="82"/>
                  <a:pt x="4896" y="30"/>
                </a:cubicBezTo>
                <a:cubicBezTo>
                  <a:pt x="5292" y="39"/>
                  <a:pt x="5775" y="5"/>
                  <a:pt x="6174" y="138"/>
                </a:cubicBezTo>
                <a:cubicBezTo>
                  <a:pt x="6252" y="372"/>
                  <a:pt x="6175" y="111"/>
                  <a:pt x="6228" y="516"/>
                </a:cubicBezTo>
                <a:cubicBezTo>
                  <a:pt x="6243" y="634"/>
                  <a:pt x="6289" y="761"/>
                  <a:pt x="6318" y="876"/>
                </a:cubicBezTo>
                <a:cubicBezTo>
                  <a:pt x="6357" y="1032"/>
                  <a:pt x="6382" y="1186"/>
                  <a:pt x="6408" y="1344"/>
                </a:cubicBezTo>
                <a:cubicBezTo>
                  <a:pt x="6393" y="1931"/>
                  <a:pt x="6602" y="2062"/>
                  <a:pt x="6210" y="2118"/>
                </a:cubicBezTo>
                <a:cubicBezTo>
                  <a:pt x="6079" y="2162"/>
                  <a:pt x="5949" y="2199"/>
                  <a:pt x="5814" y="2226"/>
                </a:cubicBezTo>
                <a:cubicBezTo>
                  <a:pt x="5555" y="2356"/>
                  <a:pt x="5175" y="2384"/>
                  <a:pt x="4896" y="2388"/>
                </a:cubicBezTo>
                <a:cubicBezTo>
                  <a:pt x="4038" y="2399"/>
                  <a:pt x="3180" y="2400"/>
                  <a:pt x="2322" y="2406"/>
                </a:cubicBezTo>
                <a:cubicBezTo>
                  <a:pt x="2142" y="2400"/>
                  <a:pt x="1962" y="2399"/>
                  <a:pt x="1782" y="2388"/>
                </a:cubicBezTo>
                <a:cubicBezTo>
                  <a:pt x="1688" y="2382"/>
                  <a:pt x="1570" y="2344"/>
                  <a:pt x="1476" y="2334"/>
                </a:cubicBezTo>
                <a:cubicBezTo>
                  <a:pt x="1293" y="2288"/>
                  <a:pt x="1088" y="2279"/>
                  <a:pt x="900" y="2262"/>
                </a:cubicBezTo>
                <a:cubicBezTo>
                  <a:pt x="757" y="2233"/>
                  <a:pt x="607" y="2218"/>
                  <a:pt x="468" y="2172"/>
                </a:cubicBezTo>
                <a:cubicBezTo>
                  <a:pt x="449" y="2166"/>
                  <a:pt x="281" y="2104"/>
                  <a:pt x="270" y="2100"/>
                </a:cubicBezTo>
                <a:cubicBezTo>
                  <a:pt x="245" y="2092"/>
                  <a:pt x="221" y="2077"/>
                  <a:pt x="198" y="2064"/>
                </a:cubicBezTo>
                <a:cubicBezTo>
                  <a:pt x="179" y="2053"/>
                  <a:pt x="164" y="2035"/>
                  <a:pt x="144" y="2028"/>
                </a:cubicBezTo>
                <a:cubicBezTo>
                  <a:pt x="98" y="2011"/>
                  <a:pt x="0" y="1992"/>
                  <a:pt x="0" y="1992"/>
                </a:cubicBezTo>
                <a:cubicBezTo>
                  <a:pt x="12" y="1777"/>
                  <a:pt x="36" y="1575"/>
                  <a:pt x="54" y="1362"/>
                </a:cubicBezTo>
                <a:cubicBezTo>
                  <a:pt x="79" y="1066"/>
                  <a:pt x="50" y="1198"/>
                  <a:pt x="90" y="1038"/>
                </a:cubicBezTo>
                <a:cubicBezTo>
                  <a:pt x="101" y="859"/>
                  <a:pt x="116" y="676"/>
                  <a:pt x="144" y="498"/>
                </a:cubicBezTo>
                <a:cubicBezTo>
                  <a:pt x="152" y="449"/>
                  <a:pt x="172" y="403"/>
                  <a:pt x="180" y="354"/>
                </a:cubicBezTo>
                <a:cubicBezTo>
                  <a:pt x="186" y="318"/>
                  <a:pt x="189" y="281"/>
                  <a:pt x="198" y="246"/>
                </a:cubicBezTo>
                <a:cubicBezTo>
                  <a:pt x="228" y="127"/>
                  <a:pt x="275" y="138"/>
                  <a:pt x="198" y="138"/>
                </a:cubicBezTo>
                <a:close/>
              </a:path>
            </a:pathLst>
          </a:custGeom>
          <a:gradFill rotWithShape="1">
            <a:gsLst>
              <a:gs pos="0">
                <a:srgbClr val="33CCFF"/>
              </a:gs>
              <a:gs pos="50000">
                <a:schemeClr val="bg1"/>
              </a:gs>
              <a:gs pos="100000">
                <a:srgbClr val="33CCFF"/>
              </a:gs>
            </a:gsLst>
            <a:lin ang="5400000" scaled="1"/>
          </a:gradFill>
          <a:ln w="9525">
            <a:noFill/>
            <a:round/>
            <a:headEnd/>
            <a:tailEnd/>
          </a:ln>
          <a:effectLst/>
        </p:spPr>
        <p:txBody>
          <a:bodyPr/>
          <a:lstStyle/>
          <a:p>
            <a:pPr fontAlgn="base">
              <a:spcBef>
                <a:spcPct val="0"/>
              </a:spcBef>
              <a:spcAft>
                <a:spcPct val="0"/>
              </a:spcAft>
              <a:defRPr/>
            </a:pPr>
            <a:endParaRPr lang="en-US" dirty="0">
              <a:solidFill>
                <a:srgbClr val="333399"/>
              </a:solidFill>
            </a:endParaRPr>
          </a:p>
        </p:txBody>
      </p:sp>
      <p:grpSp>
        <p:nvGrpSpPr>
          <p:cNvPr id="2" name="Group 44"/>
          <p:cNvGrpSpPr>
            <a:grpSpLocks/>
          </p:cNvGrpSpPr>
          <p:nvPr/>
        </p:nvGrpSpPr>
        <p:grpSpPr bwMode="auto">
          <a:xfrm>
            <a:off x="-4419600" y="3543300"/>
            <a:ext cx="17297400" cy="1943100"/>
            <a:chOff x="-1536" y="1488"/>
            <a:chExt cx="9168" cy="3264"/>
          </a:xfrm>
        </p:grpSpPr>
        <p:sp>
          <p:nvSpPr>
            <p:cNvPr id="16535" name="Freeform 45"/>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36" name="Group 46"/>
            <p:cNvGrpSpPr>
              <a:grpSpLocks/>
            </p:cNvGrpSpPr>
            <p:nvPr/>
          </p:nvGrpSpPr>
          <p:grpSpPr bwMode="auto">
            <a:xfrm>
              <a:off x="-1536" y="1488"/>
              <a:ext cx="9168" cy="3264"/>
              <a:chOff x="-1536" y="1488"/>
              <a:chExt cx="9168" cy="3264"/>
            </a:xfrm>
          </p:grpSpPr>
          <p:sp>
            <p:nvSpPr>
              <p:cNvPr id="16537" name="Freeform 47"/>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38" name="Group 48"/>
              <p:cNvGrpSpPr>
                <a:grpSpLocks/>
              </p:cNvGrpSpPr>
              <p:nvPr/>
            </p:nvGrpSpPr>
            <p:grpSpPr bwMode="auto">
              <a:xfrm>
                <a:off x="-1536" y="1488"/>
                <a:ext cx="9168" cy="3264"/>
                <a:chOff x="-1536" y="1488"/>
                <a:chExt cx="9168" cy="3264"/>
              </a:xfrm>
            </p:grpSpPr>
            <p:sp>
              <p:nvSpPr>
                <p:cNvPr id="16539" name="Freeform 49"/>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0" name="Group 50"/>
                <p:cNvGrpSpPr>
                  <a:grpSpLocks/>
                </p:cNvGrpSpPr>
                <p:nvPr/>
              </p:nvGrpSpPr>
              <p:grpSpPr bwMode="auto">
                <a:xfrm>
                  <a:off x="-1536" y="1488"/>
                  <a:ext cx="9168" cy="3264"/>
                  <a:chOff x="-1536" y="1488"/>
                  <a:chExt cx="9168" cy="3264"/>
                </a:xfrm>
              </p:grpSpPr>
              <p:grpSp>
                <p:nvGrpSpPr>
                  <p:cNvPr id="16541" name="Group 51"/>
                  <p:cNvGrpSpPr>
                    <a:grpSpLocks/>
                  </p:cNvGrpSpPr>
                  <p:nvPr/>
                </p:nvGrpSpPr>
                <p:grpSpPr bwMode="auto">
                  <a:xfrm>
                    <a:off x="-1536" y="1584"/>
                    <a:ext cx="9168" cy="3168"/>
                    <a:chOff x="-1536" y="1584"/>
                    <a:chExt cx="9168" cy="3168"/>
                  </a:xfrm>
                </p:grpSpPr>
                <p:sp>
                  <p:nvSpPr>
                    <p:cNvPr id="16543" name="Freeform 52"/>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4" name="Group 53"/>
                    <p:cNvGrpSpPr>
                      <a:grpSpLocks/>
                    </p:cNvGrpSpPr>
                    <p:nvPr/>
                  </p:nvGrpSpPr>
                  <p:grpSpPr bwMode="auto">
                    <a:xfrm>
                      <a:off x="-1536" y="1728"/>
                      <a:ext cx="9168" cy="3024"/>
                      <a:chOff x="-1536" y="1728"/>
                      <a:chExt cx="9168" cy="3024"/>
                    </a:xfrm>
                  </p:grpSpPr>
                  <p:grpSp>
                    <p:nvGrpSpPr>
                      <p:cNvPr id="16545" name="Group 54"/>
                      <p:cNvGrpSpPr>
                        <a:grpSpLocks/>
                      </p:cNvGrpSpPr>
                      <p:nvPr/>
                    </p:nvGrpSpPr>
                    <p:grpSpPr bwMode="auto">
                      <a:xfrm>
                        <a:off x="-1536" y="1728"/>
                        <a:ext cx="9168" cy="3024"/>
                        <a:chOff x="-1536" y="1728"/>
                        <a:chExt cx="9168" cy="3024"/>
                      </a:xfrm>
                    </p:grpSpPr>
                    <p:sp>
                      <p:nvSpPr>
                        <p:cNvPr id="16547" name="Freeform 55"/>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8" name="Group 56"/>
                        <p:cNvGrpSpPr>
                          <a:grpSpLocks/>
                        </p:cNvGrpSpPr>
                        <p:nvPr/>
                      </p:nvGrpSpPr>
                      <p:grpSpPr bwMode="auto">
                        <a:xfrm>
                          <a:off x="-1536" y="1728"/>
                          <a:ext cx="9168" cy="3024"/>
                          <a:chOff x="-1536" y="1728"/>
                          <a:chExt cx="9168" cy="3024"/>
                        </a:xfrm>
                      </p:grpSpPr>
                      <p:grpSp>
                        <p:nvGrpSpPr>
                          <p:cNvPr id="16549" name="Group 57"/>
                          <p:cNvGrpSpPr>
                            <a:grpSpLocks/>
                          </p:cNvGrpSpPr>
                          <p:nvPr/>
                        </p:nvGrpSpPr>
                        <p:grpSpPr bwMode="auto">
                          <a:xfrm>
                            <a:off x="-1536" y="2064"/>
                            <a:ext cx="9168" cy="2688"/>
                            <a:chOff x="-2208" y="3552"/>
                            <a:chExt cx="7302" cy="2880"/>
                          </a:xfrm>
                        </p:grpSpPr>
                        <p:sp>
                          <p:nvSpPr>
                            <p:cNvPr id="16551" name="Freeform 58"/>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52" name="Group 59"/>
                            <p:cNvGrpSpPr>
                              <a:grpSpLocks/>
                            </p:cNvGrpSpPr>
                            <p:nvPr/>
                          </p:nvGrpSpPr>
                          <p:grpSpPr bwMode="auto">
                            <a:xfrm>
                              <a:off x="-2208" y="3552"/>
                              <a:ext cx="7248" cy="2880"/>
                              <a:chOff x="-1248" y="1440"/>
                              <a:chExt cx="7248" cy="2880"/>
                            </a:xfrm>
                          </p:grpSpPr>
                          <p:grpSp>
                            <p:nvGrpSpPr>
                              <p:cNvPr id="16553" name="Group 60"/>
                              <p:cNvGrpSpPr>
                                <a:grpSpLocks/>
                              </p:cNvGrpSpPr>
                              <p:nvPr/>
                            </p:nvGrpSpPr>
                            <p:grpSpPr bwMode="auto">
                              <a:xfrm>
                                <a:off x="-1248" y="1440"/>
                                <a:ext cx="7248" cy="2160"/>
                                <a:chOff x="-2784" y="576"/>
                                <a:chExt cx="8544" cy="4041"/>
                              </a:xfrm>
                            </p:grpSpPr>
                            <p:sp>
                              <p:nvSpPr>
                                <p:cNvPr id="16555" name="Freeform 61"/>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56" name="Group 62"/>
                                <p:cNvGrpSpPr>
                                  <a:grpSpLocks/>
                                </p:cNvGrpSpPr>
                                <p:nvPr/>
                              </p:nvGrpSpPr>
                              <p:grpSpPr bwMode="auto">
                                <a:xfrm>
                                  <a:off x="-2784" y="576"/>
                                  <a:ext cx="8544" cy="3273"/>
                                  <a:chOff x="-2784" y="576"/>
                                  <a:chExt cx="8544" cy="3273"/>
                                </a:xfrm>
                              </p:grpSpPr>
                              <p:grpSp>
                                <p:nvGrpSpPr>
                                  <p:cNvPr id="16557" name="Group 63"/>
                                  <p:cNvGrpSpPr>
                                    <a:grpSpLocks/>
                                  </p:cNvGrpSpPr>
                                  <p:nvPr/>
                                </p:nvGrpSpPr>
                                <p:grpSpPr bwMode="auto">
                                  <a:xfrm>
                                    <a:off x="-2784" y="576"/>
                                    <a:ext cx="8544" cy="3273"/>
                                    <a:chOff x="-3360" y="3120"/>
                                    <a:chExt cx="8544" cy="3273"/>
                                  </a:xfrm>
                                </p:grpSpPr>
                                <p:sp>
                                  <p:nvSpPr>
                                    <p:cNvPr id="16559" name="Freeform 64"/>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0" name="Freeform 65"/>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1" name="Freeform 66"/>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62" name="Group 67"/>
                                    <p:cNvGrpSpPr>
                                      <a:grpSpLocks/>
                                    </p:cNvGrpSpPr>
                                    <p:nvPr/>
                                  </p:nvGrpSpPr>
                                  <p:grpSpPr bwMode="auto">
                                    <a:xfrm>
                                      <a:off x="-2736" y="3120"/>
                                      <a:ext cx="7920" cy="3273"/>
                                      <a:chOff x="-2736" y="3120"/>
                                      <a:chExt cx="7920" cy="3273"/>
                                    </a:xfrm>
                                  </p:grpSpPr>
                                  <p:sp>
                                    <p:nvSpPr>
                                      <p:cNvPr id="16563" name="Freeform 68"/>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4" name="Freeform 69"/>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8" name="Freeform 70"/>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4" name="Freeform 71"/>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0" name="Freeform 72"/>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6546" name="Freeform 73"/>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6542" name="Freeform 74"/>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17" name="Group 75"/>
          <p:cNvGrpSpPr>
            <a:grpSpLocks/>
          </p:cNvGrpSpPr>
          <p:nvPr/>
        </p:nvGrpSpPr>
        <p:grpSpPr bwMode="auto">
          <a:xfrm>
            <a:off x="1600200" y="3086100"/>
            <a:ext cx="4038600" cy="1625204"/>
            <a:chOff x="-4512" y="576"/>
            <a:chExt cx="4752" cy="2550"/>
          </a:xfrm>
        </p:grpSpPr>
        <p:graphicFrame>
          <p:nvGraphicFramePr>
            <p:cNvPr id="16511" name="Object 76"/>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spid="_x0000_s7210" name="CorelDRAW" r:id="rId6" imgW="6241732" imgH="3347799" progId="CorelDRAW.Graphic.12">
                    <p:embed/>
                  </p:oleObj>
                </mc:Choice>
                <mc:Fallback>
                  <p:oleObj name="CorelDRAW" r:id="rId6" imgW="6241732" imgH="3347799"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512" name="Group 77"/>
            <p:cNvGrpSpPr>
              <a:grpSpLocks/>
            </p:cNvGrpSpPr>
            <p:nvPr/>
          </p:nvGrpSpPr>
          <p:grpSpPr bwMode="auto">
            <a:xfrm>
              <a:off x="-2256" y="768"/>
              <a:ext cx="1392" cy="1296"/>
              <a:chOff x="-2264" y="3772"/>
              <a:chExt cx="2264" cy="1964"/>
            </a:xfrm>
          </p:grpSpPr>
          <p:grpSp>
            <p:nvGrpSpPr>
              <p:cNvPr id="16513" name="Group 78"/>
              <p:cNvGrpSpPr>
                <a:grpSpLocks/>
              </p:cNvGrpSpPr>
              <p:nvPr/>
            </p:nvGrpSpPr>
            <p:grpSpPr bwMode="auto">
              <a:xfrm rot="-5908425">
                <a:off x="-1794" y="3665"/>
                <a:ext cx="948" cy="1162"/>
                <a:chOff x="422" y="2129"/>
                <a:chExt cx="1283" cy="1586"/>
              </a:xfrm>
            </p:grpSpPr>
            <p:sp>
              <p:nvSpPr>
                <p:cNvPr id="16526" name="Oval 79"/>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7" name="Freeform 80"/>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8" name="Freeform 81"/>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9" name="Freeform 82"/>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30" name="Freeform 83"/>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31" name="Group 84"/>
                <p:cNvGrpSpPr>
                  <a:grpSpLocks/>
                </p:cNvGrpSpPr>
                <p:nvPr/>
              </p:nvGrpSpPr>
              <p:grpSpPr bwMode="auto">
                <a:xfrm>
                  <a:off x="672" y="2496"/>
                  <a:ext cx="570" cy="894"/>
                  <a:chOff x="494" y="2814"/>
                  <a:chExt cx="570" cy="894"/>
                </a:xfrm>
              </p:grpSpPr>
              <p:sp>
                <p:nvSpPr>
                  <p:cNvPr id="16532" name="Oval 85"/>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33" name="Oval 86"/>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34" name="Oval 87"/>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514" name="Group 88"/>
              <p:cNvGrpSpPr>
                <a:grpSpLocks/>
              </p:cNvGrpSpPr>
              <p:nvPr/>
            </p:nvGrpSpPr>
            <p:grpSpPr bwMode="auto">
              <a:xfrm rot="-5908425">
                <a:off x="-2157" y="4681"/>
                <a:ext cx="948" cy="1162"/>
                <a:chOff x="422" y="2129"/>
                <a:chExt cx="1283" cy="1586"/>
              </a:xfrm>
            </p:grpSpPr>
            <p:sp>
              <p:nvSpPr>
                <p:cNvPr id="16517" name="Oval 89"/>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18" name="Freeform 90"/>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19" name="Freeform 91"/>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0" name="Freeform 92"/>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1" name="Freeform 93"/>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22" name="Group 94"/>
                <p:cNvGrpSpPr>
                  <a:grpSpLocks/>
                </p:cNvGrpSpPr>
                <p:nvPr/>
              </p:nvGrpSpPr>
              <p:grpSpPr bwMode="auto">
                <a:xfrm>
                  <a:off x="672" y="2496"/>
                  <a:ext cx="570" cy="894"/>
                  <a:chOff x="494" y="2814"/>
                  <a:chExt cx="570" cy="894"/>
                </a:xfrm>
              </p:grpSpPr>
              <p:sp>
                <p:nvSpPr>
                  <p:cNvPr id="16523" name="Oval 95"/>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4" name="Oval 96"/>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5" name="Oval 97"/>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6515" name="AutoShape 98"/>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516" name="Freeform 99"/>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106596" name="AutoShape 100"/>
          <p:cNvSpPr>
            <a:spLocks noChangeArrowheads="1"/>
          </p:cNvSpPr>
          <p:nvPr/>
        </p:nvSpPr>
        <p:spPr bwMode="auto">
          <a:xfrm rot="10800000">
            <a:off x="3352801" y="1028700"/>
            <a:ext cx="2849563" cy="914400"/>
          </a:xfrm>
          <a:prstGeom prst="cloudCallout">
            <a:avLst>
              <a:gd name="adj1" fmla="val -84431"/>
              <a:gd name="adj2" fmla="val 2083"/>
            </a:avLst>
          </a:prstGeom>
          <a:gradFill rotWithShape="1">
            <a:gsLst>
              <a:gs pos="0">
                <a:schemeClr val="bg1"/>
              </a:gs>
              <a:gs pos="100000">
                <a:srgbClr val="54545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23" name="Group 101"/>
          <p:cNvGrpSpPr>
            <a:grpSpLocks/>
          </p:cNvGrpSpPr>
          <p:nvPr/>
        </p:nvGrpSpPr>
        <p:grpSpPr bwMode="auto">
          <a:xfrm>
            <a:off x="4953000" y="571500"/>
            <a:ext cx="2063750" cy="1377554"/>
            <a:chOff x="-2736" y="576"/>
            <a:chExt cx="5664" cy="4704"/>
          </a:xfrm>
        </p:grpSpPr>
        <p:sp>
          <p:nvSpPr>
            <p:cNvPr id="16488" name="AutoShape 102"/>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6489" name="AutoShape 103"/>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90" name="AutoShape 104"/>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6491" name="Group 105"/>
            <p:cNvGrpSpPr>
              <a:grpSpLocks/>
            </p:cNvGrpSpPr>
            <p:nvPr/>
          </p:nvGrpSpPr>
          <p:grpSpPr bwMode="auto">
            <a:xfrm>
              <a:off x="-564" y="1392"/>
              <a:ext cx="1127" cy="1625"/>
              <a:chOff x="-564" y="1392"/>
              <a:chExt cx="1127" cy="1625"/>
            </a:xfrm>
          </p:grpSpPr>
          <p:sp>
            <p:nvSpPr>
              <p:cNvPr id="16506" name="Oval 106"/>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7" name="Freeform 107"/>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8" name="Freeform 108"/>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9" name="Freeform 109"/>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10" name="Freeform 110"/>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6492" name="Group 111"/>
            <p:cNvGrpSpPr>
              <a:grpSpLocks/>
            </p:cNvGrpSpPr>
            <p:nvPr/>
          </p:nvGrpSpPr>
          <p:grpSpPr bwMode="auto">
            <a:xfrm>
              <a:off x="422" y="2129"/>
              <a:ext cx="1283" cy="1586"/>
              <a:chOff x="422" y="2129"/>
              <a:chExt cx="1283" cy="1586"/>
            </a:xfrm>
          </p:grpSpPr>
          <p:sp>
            <p:nvSpPr>
              <p:cNvPr id="16497" name="Oval 11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8" name="Freeform 11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99" name="Freeform 11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0" name="Freeform 11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1" name="Freeform 11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02" name="Group 117"/>
              <p:cNvGrpSpPr>
                <a:grpSpLocks/>
              </p:cNvGrpSpPr>
              <p:nvPr/>
            </p:nvGrpSpPr>
            <p:grpSpPr bwMode="auto">
              <a:xfrm>
                <a:off x="672" y="2496"/>
                <a:ext cx="570" cy="894"/>
                <a:chOff x="494" y="2814"/>
                <a:chExt cx="570" cy="894"/>
              </a:xfrm>
            </p:grpSpPr>
            <p:sp>
              <p:nvSpPr>
                <p:cNvPr id="16503" name="Oval 11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4" name="Oval 11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5" name="Oval 12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493" name="Group 121"/>
            <p:cNvGrpSpPr>
              <a:grpSpLocks/>
            </p:cNvGrpSpPr>
            <p:nvPr/>
          </p:nvGrpSpPr>
          <p:grpSpPr bwMode="auto">
            <a:xfrm>
              <a:off x="-254" y="1824"/>
              <a:ext cx="508" cy="893"/>
              <a:chOff x="-2640" y="912"/>
              <a:chExt cx="508" cy="893"/>
            </a:xfrm>
          </p:grpSpPr>
          <p:sp>
            <p:nvSpPr>
              <p:cNvPr id="16494" name="Oval 122"/>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5" name="Oval 123"/>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6" name="Oval 124"/>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aphicFrame>
        <p:nvGraphicFramePr>
          <p:cNvPr id="107294" name="Object 798"/>
          <p:cNvGraphicFramePr>
            <a:graphicFrameLocks noGrp="1" noChangeAspect="1"/>
          </p:cNvGraphicFramePr>
          <p:nvPr>
            <p:ph sz="half" idx="1"/>
          </p:nvPr>
        </p:nvGraphicFramePr>
        <p:xfrm>
          <a:off x="-55563" y="-57150"/>
          <a:ext cx="3789363" cy="2802731"/>
        </p:xfrm>
        <a:graphic>
          <a:graphicData uri="http://schemas.openxmlformats.org/presentationml/2006/ole">
            <mc:AlternateContent xmlns:mc="http://schemas.openxmlformats.org/markup-compatibility/2006">
              <mc:Choice xmlns:v="urn:schemas-microsoft-com:vml" Requires="v">
                <p:oleObj spid="_x0000_s7211" name="CorelDRAW" r:id="rId8" imgW="3789521" imgH="3737372" progId="CorelDRAW.Graphic.12">
                  <p:embed/>
                </p:oleObj>
              </mc:Choice>
              <mc:Fallback>
                <p:oleObj name="CorelDRAW" r:id="rId8" imgW="3789521" imgH="3737372" progId="CorelDRAW.Graphic.1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63" y="-57150"/>
                        <a:ext cx="3789363" cy="28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 name="Group 800"/>
          <p:cNvGrpSpPr>
            <a:grpSpLocks/>
          </p:cNvGrpSpPr>
          <p:nvPr/>
        </p:nvGrpSpPr>
        <p:grpSpPr bwMode="auto">
          <a:xfrm>
            <a:off x="6096000" y="3314700"/>
            <a:ext cx="685800" cy="742950"/>
            <a:chOff x="-192" y="-384"/>
            <a:chExt cx="3216" cy="4704"/>
          </a:xfrm>
        </p:grpSpPr>
        <p:sp>
          <p:nvSpPr>
            <p:cNvPr id="16479" name="Freeform 80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80" name="Group 802"/>
            <p:cNvGrpSpPr>
              <a:grpSpLocks/>
            </p:cNvGrpSpPr>
            <p:nvPr/>
          </p:nvGrpSpPr>
          <p:grpSpPr bwMode="auto">
            <a:xfrm rot="875035">
              <a:off x="1056" y="1584"/>
              <a:ext cx="672" cy="912"/>
              <a:chOff x="1632" y="1344"/>
              <a:chExt cx="672" cy="912"/>
            </a:xfrm>
          </p:grpSpPr>
          <p:sp>
            <p:nvSpPr>
              <p:cNvPr id="16486" name="Oval 80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87" name="Oval 80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81" name="Group 805"/>
            <p:cNvGrpSpPr>
              <a:grpSpLocks/>
            </p:cNvGrpSpPr>
            <p:nvPr/>
          </p:nvGrpSpPr>
          <p:grpSpPr bwMode="auto">
            <a:xfrm rot="1773659" flipH="1">
              <a:off x="2016" y="2064"/>
              <a:ext cx="624" cy="864"/>
              <a:chOff x="1632" y="1344"/>
              <a:chExt cx="672" cy="912"/>
            </a:xfrm>
          </p:grpSpPr>
          <p:sp>
            <p:nvSpPr>
              <p:cNvPr id="16484" name="Oval 80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85" name="Oval 80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82" name="Freeform 80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05" name="AutoShape 809"/>
            <p:cNvSpPr>
              <a:spLocks noChangeArrowheads="1"/>
            </p:cNvSpPr>
            <p:nvPr/>
          </p:nvSpPr>
          <p:spPr bwMode="auto">
            <a:xfrm rot="-3395862">
              <a:off x="957" y="2736"/>
              <a:ext cx="724"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31" name="Group 810"/>
          <p:cNvGrpSpPr>
            <a:grpSpLocks/>
          </p:cNvGrpSpPr>
          <p:nvPr/>
        </p:nvGrpSpPr>
        <p:grpSpPr bwMode="auto">
          <a:xfrm>
            <a:off x="4114800" y="2743200"/>
            <a:ext cx="533400" cy="571500"/>
            <a:chOff x="-192" y="-384"/>
            <a:chExt cx="3216" cy="4704"/>
          </a:xfrm>
        </p:grpSpPr>
        <p:sp>
          <p:nvSpPr>
            <p:cNvPr id="16470" name="Freeform 81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71" name="Group 812"/>
            <p:cNvGrpSpPr>
              <a:grpSpLocks/>
            </p:cNvGrpSpPr>
            <p:nvPr/>
          </p:nvGrpSpPr>
          <p:grpSpPr bwMode="auto">
            <a:xfrm rot="875035">
              <a:off x="1056" y="1584"/>
              <a:ext cx="672" cy="912"/>
              <a:chOff x="1632" y="1344"/>
              <a:chExt cx="672" cy="912"/>
            </a:xfrm>
          </p:grpSpPr>
          <p:sp>
            <p:nvSpPr>
              <p:cNvPr id="16477" name="Oval 81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78" name="Oval 81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72" name="Group 815"/>
            <p:cNvGrpSpPr>
              <a:grpSpLocks/>
            </p:cNvGrpSpPr>
            <p:nvPr/>
          </p:nvGrpSpPr>
          <p:grpSpPr bwMode="auto">
            <a:xfrm rot="1773659" flipH="1">
              <a:off x="2016" y="2064"/>
              <a:ext cx="624" cy="864"/>
              <a:chOff x="1632" y="1344"/>
              <a:chExt cx="672" cy="912"/>
            </a:xfrm>
          </p:grpSpPr>
          <p:sp>
            <p:nvSpPr>
              <p:cNvPr id="16475" name="Oval 81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76" name="Oval 81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73" name="Freeform 81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15" name="AutoShape 819"/>
            <p:cNvSpPr>
              <a:spLocks noChangeArrowheads="1"/>
            </p:cNvSpPr>
            <p:nvPr/>
          </p:nvSpPr>
          <p:spPr bwMode="auto">
            <a:xfrm rot="-3395862">
              <a:off x="963" y="2731"/>
              <a:ext cx="715"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47" name="Group 820"/>
          <p:cNvGrpSpPr>
            <a:grpSpLocks/>
          </p:cNvGrpSpPr>
          <p:nvPr/>
        </p:nvGrpSpPr>
        <p:grpSpPr bwMode="auto">
          <a:xfrm>
            <a:off x="2286000" y="3486150"/>
            <a:ext cx="533400" cy="685800"/>
            <a:chOff x="-192" y="-384"/>
            <a:chExt cx="3216" cy="4704"/>
          </a:xfrm>
        </p:grpSpPr>
        <p:sp>
          <p:nvSpPr>
            <p:cNvPr id="16461" name="Freeform 82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62" name="Group 822"/>
            <p:cNvGrpSpPr>
              <a:grpSpLocks/>
            </p:cNvGrpSpPr>
            <p:nvPr/>
          </p:nvGrpSpPr>
          <p:grpSpPr bwMode="auto">
            <a:xfrm rot="875035">
              <a:off x="1056" y="1584"/>
              <a:ext cx="672" cy="912"/>
              <a:chOff x="1632" y="1344"/>
              <a:chExt cx="672" cy="912"/>
            </a:xfrm>
          </p:grpSpPr>
          <p:sp>
            <p:nvSpPr>
              <p:cNvPr id="16468" name="Oval 82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9" name="Oval 82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63" name="Group 825"/>
            <p:cNvGrpSpPr>
              <a:grpSpLocks/>
            </p:cNvGrpSpPr>
            <p:nvPr/>
          </p:nvGrpSpPr>
          <p:grpSpPr bwMode="auto">
            <a:xfrm rot="1773659" flipH="1">
              <a:off x="2016" y="2064"/>
              <a:ext cx="624" cy="864"/>
              <a:chOff x="1632" y="1344"/>
              <a:chExt cx="672" cy="912"/>
            </a:xfrm>
          </p:grpSpPr>
          <p:sp>
            <p:nvSpPr>
              <p:cNvPr id="16466" name="Oval 82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7" name="Oval 82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64" name="Freeform 82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25" name="AutoShape 829"/>
            <p:cNvSpPr>
              <a:spLocks noChangeArrowheads="1"/>
            </p:cNvSpPr>
            <p:nvPr/>
          </p:nvSpPr>
          <p:spPr bwMode="auto">
            <a:xfrm rot="-3395862">
              <a:off x="961" y="2736"/>
              <a:ext cx="719"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2" name="Group 830"/>
          <p:cNvGrpSpPr>
            <a:grpSpLocks/>
          </p:cNvGrpSpPr>
          <p:nvPr/>
        </p:nvGrpSpPr>
        <p:grpSpPr bwMode="auto">
          <a:xfrm>
            <a:off x="762000" y="4400550"/>
            <a:ext cx="762000" cy="800100"/>
            <a:chOff x="-192" y="-384"/>
            <a:chExt cx="3216" cy="4704"/>
          </a:xfrm>
        </p:grpSpPr>
        <p:sp>
          <p:nvSpPr>
            <p:cNvPr id="16452" name="Freeform 83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53" name="Group 832"/>
            <p:cNvGrpSpPr>
              <a:grpSpLocks/>
            </p:cNvGrpSpPr>
            <p:nvPr/>
          </p:nvGrpSpPr>
          <p:grpSpPr bwMode="auto">
            <a:xfrm rot="875035">
              <a:off x="1056" y="1584"/>
              <a:ext cx="672" cy="912"/>
              <a:chOff x="1632" y="1344"/>
              <a:chExt cx="672" cy="912"/>
            </a:xfrm>
          </p:grpSpPr>
          <p:sp>
            <p:nvSpPr>
              <p:cNvPr id="16459" name="Oval 83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0" name="Oval 83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54" name="Group 835"/>
            <p:cNvGrpSpPr>
              <a:grpSpLocks/>
            </p:cNvGrpSpPr>
            <p:nvPr/>
          </p:nvGrpSpPr>
          <p:grpSpPr bwMode="auto">
            <a:xfrm rot="1773659" flipH="1">
              <a:off x="2016" y="2064"/>
              <a:ext cx="624" cy="864"/>
              <a:chOff x="1632" y="1344"/>
              <a:chExt cx="672" cy="912"/>
            </a:xfrm>
          </p:grpSpPr>
          <p:sp>
            <p:nvSpPr>
              <p:cNvPr id="16457" name="Oval 83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58" name="Oval 83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55" name="Freeform 83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35" name="AutoShape 839"/>
            <p:cNvSpPr>
              <a:spLocks noChangeArrowheads="1"/>
            </p:cNvSpPr>
            <p:nvPr/>
          </p:nvSpPr>
          <p:spPr bwMode="auto">
            <a:xfrm rot="-3395862">
              <a:off x="958" y="2735"/>
              <a:ext cx="721"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5" name="Group 840"/>
          <p:cNvGrpSpPr>
            <a:grpSpLocks/>
          </p:cNvGrpSpPr>
          <p:nvPr/>
        </p:nvGrpSpPr>
        <p:grpSpPr bwMode="auto">
          <a:xfrm>
            <a:off x="4191000" y="4057650"/>
            <a:ext cx="762000" cy="971550"/>
            <a:chOff x="-192" y="-384"/>
            <a:chExt cx="3216" cy="4704"/>
          </a:xfrm>
        </p:grpSpPr>
        <p:sp>
          <p:nvSpPr>
            <p:cNvPr id="16443" name="Freeform 84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44" name="Group 842"/>
            <p:cNvGrpSpPr>
              <a:grpSpLocks/>
            </p:cNvGrpSpPr>
            <p:nvPr/>
          </p:nvGrpSpPr>
          <p:grpSpPr bwMode="auto">
            <a:xfrm rot="875035">
              <a:off x="1056" y="1584"/>
              <a:ext cx="672" cy="912"/>
              <a:chOff x="1632" y="1344"/>
              <a:chExt cx="672" cy="912"/>
            </a:xfrm>
          </p:grpSpPr>
          <p:sp>
            <p:nvSpPr>
              <p:cNvPr id="16450" name="Oval 84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51" name="Oval 84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45" name="Group 845"/>
            <p:cNvGrpSpPr>
              <a:grpSpLocks/>
            </p:cNvGrpSpPr>
            <p:nvPr/>
          </p:nvGrpSpPr>
          <p:grpSpPr bwMode="auto">
            <a:xfrm rot="1773659" flipH="1">
              <a:off x="2016" y="2064"/>
              <a:ext cx="624" cy="864"/>
              <a:chOff x="1632" y="1344"/>
              <a:chExt cx="672" cy="912"/>
            </a:xfrm>
          </p:grpSpPr>
          <p:sp>
            <p:nvSpPr>
              <p:cNvPr id="16448" name="Oval 84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9" name="Oval 84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46" name="Freeform 84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45" name="AutoShape 849"/>
            <p:cNvSpPr>
              <a:spLocks noChangeArrowheads="1"/>
            </p:cNvSpPr>
            <p:nvPr/>
          </p:nvSpPr>
          <p:spPr bwMode="auto">
            <a:xfrm rot="-3395862">
              <a:off x="961" y="2735"/>
              <a:ext cx="715"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8" name="Group 850"/>
          <p:cNvGrpSpPr>
            <a:grpSpLocks/>
          </p:cNvGrpSpPr>
          <p:nvPr/>
        </p:nvGrpSpPr>
        <p:grpSpPr bwMode="auto">
          <a:xfrm>
            <a:off x="6934200" y="4343400"/>
            <a:ext cx="685800" cy="800100"/>
            <a:chOff x="-192" y="-384"/>
            <a:chExt cx="3216" cy="4704"/>
          </a:xfrm>
        </p:grpSpPr>
        <p:sp>
          <p:nvSpPr>
            <p:cNvPr id="16434" name="Freeform 85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35" name="Group 852"/>
            <p:cNvGrpSpPr>
              <a:grpSpLocks/>
            </p:cNvGrpSpPr>
            <p:nvPr/>
          </p:nvGrpSpPr>
          <p:grpSpPr bwMode="auto">
            <a:xfrm rot="875035">
              <a:off x="1056" y="1584"/>
              <a:ext cx="672" cy="912"/>
              <a:chOff x="1632" y="1344"/>
              <a:chExt cx="672" cy="912"/>
            </a:xfrm>
          </p:grpSpPr>
          <p:sp>
            <p:nvSpPr>
              <p:cNvPr id="16441" name="Oval 85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2" name="Oval 85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36" name="Group 855"/>
            <p:cNvGrpSpPr>
              <a:grpSpLocks/>
            </p:cNvGrpSpPr>
            <p:nvPr/>
          </p:nvGrpSpPr>
          <p:grpSpPr bwMode="auto">
            <a:xfrm rot="1773659" flipH="1">
              <a:off x="2016" y="2064"/>
              <a:ext cx="624" cy="864"/>
              <a:chOff x="1632" y="1344"/>
              <a:chExt cx="672" cy="912"/>
            </a:xfrm>
          </p:grpSpPr>
          <p:sp>
            <p:nvSpPr>
              <p:cNvPr id="16439" name="Oval 85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0" name="Oval 85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37" name="Freeform 85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55" name="AutoShape 859"/>
            <p:cNvSpPr>
              <a:spLocks noChangeArrowheads="1"/>
            </p:cNvSpPr>
            <p:nvPr/>
          </p:nvSpPr>
          <p:spPr bwMode="auto">
            <a:xfrm rot="-3395862">
              <a:off x="959" y="2737"/>
              <a:ext cx="721"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61" name="Group 860"/>
          <p:cNvGrpSpPr>
            <a:grpSpLocks/>
          </p:cNvGrpSpPr>
          <p:nvPr/>
        </p:nvGrpSpPr>
        <p:grpSpPr bwMode="auto">
          <a:xfrm>
            <a:off x="0" y="3429000"/>
            <a:ext cx="457200" cy="457200"/>
            <a:chOff x="-192" y="-384"/>
            <a:chExt cx="3216" cy="4704"/>
          </a:xfrm>
        </p:grpSpPr>
        <p:sp>
          <p:nvSpPr>
            <p:cNvPr id="16425" name="Freeform 86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26" name="Group 862"/>
            <p:cNvGrpSpPr>
              <a:grpSpLocks/>
            </p:cNvGrpSpPr>
            <p:nvPr/>
          </p:nvGrpSpPr>
          <p:grpSpPr bwMode="auto">
            <a:xfrm rot="875035">
              <a:off x="1056" y="1584"/>
              <a:ext cx="672" cy="912"/>
              <a:chOff x="1632" y="1344"/>
              <a:chExt cx="672" cy="912"/>
            </a:xfrm>
          </p:grpSpPr>
          <p:sp>
            <p:nvSpPr>
              <p:cNvPr id="16432" name="Oval 86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33" name="Oval 86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27" name="Group 865"/>
            <p:cNvGrpSpPr>
              <a:grpSpLocks/>
            </p:cNvGrpSpPr>
            <p:nvPr/>
          </p:nvGrpSpPr>
          <p:grpSpPr bwMode="auto">
            <a:xfrm rot="1773659" flipH="1">
              <a:off x="2016" y="2064"/>
              <a:ext cx="624" cy="864"/>
              <a:chOff x="1632" y="1344"/>
              <a:chExt cx="672" cy="912"/>
            </a:xfrm>
          </p:grpSpPr>
          <p:sp>
            <p:nvSpPr>
              <p:cNvPr id="16430" name="Oval 86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31" name="Oval 86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28" name="Freeform 86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65" name="AutoShape 869"/>
            <p:cNvSpPr>
              <a:spLocks noChangeArrowheads="1"/>
            </p:cNvSpPr>
            <p:nvPr/>
          </p:nvSpPr>
          <p:spPr bwMode="auto">
            <a:xfrm rot="-3395862">
              <a:off x="960" y="2732"/>
              <a:ext cx="723" cy="1106"/>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66" name="Group 894"/>
          <p:cNvGrpSpPr>
            <a:grpSpLocks/>
          </p:cNvGrpSpPr>
          <p:nvPr/>
        </p:nvGrpSpPr>
        <p:grpSpPr bwMode="auto">
          <a:xfrm>
            <a:off x="4267200" y="457200"/>
            <a:ext cx="3429000" cy="2571750"/>
            <a:chOff x="-2736" y="576"/>
            <a:chExt cx="5664" cy="4704"/>
          </a:xfrm>
        </p:grpSpPr>
        <p:sp>
          <p:nvSpPr>
            <p:cNvPr id="16402" name="AutoShape 895"/>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6403" name="AutoShape 896"/>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04" name="AutoShape 897"/>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6405" name="Group 898"/>
            <p:cNvGrpSpPr>
              <a:grpSpLocks/>
            </p:cNvGrpSpPr>
            <p:nvPr/>
          </p:nvGrpSpPr>
          <p:grpSpPr bwMode="auto">
            <a:xfrm>
              <a:off x="-564" y="1392"/>
              <a:ext cx="1127" cy="1625"/>
              <a:chOff x="-564" y="1392"/>
              <a:chExt cx="1127" cy="1625"/>
            </a:xfrm>
          </p:grpSpPr>
          <p:sp>
            <p:nvSpPr>
              <p:cNvPr id="16420" name="Oval 899"/>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21" name="Freeform 900"/>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2" name="Freeform 901"/>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3" name="Freeform 902"/>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4" name="Freeform 903"/>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6406" name="Group 904"/>
            <p:cNvGrpSpPr>
              <a:grpSpLocks/>
            </p:cNvGrpSpPr>
            <p:nvPr/>
          </p:nvGrpSpPr>
          <p:grpSpPr bwMode="auto">
            <a:xfrm>
              <a:off x="422" y="2129"/>
              <a:ext cx="1283" cy="1586"/>
              <a:chOff x="422" y="2129"/>
              <a:chExt cx="1283" cy="1586"/>
            </a:xfrm>
          </p:grpSpPr>
          <p:sp>
            <p:nvSpPr>
              <p:cNvPr id="16411" name="Oval 905"/>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2" name="Freeform 906"/>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3" name="Freeform 907"/>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4" name="Freeform 908"/>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5" name="Freeform 909"/>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416" name="Group 910"/>
              <p:cNvGrpSpPr>
                <a:grpSpLocks/>
              </p:cNvGrpSpPr>
              <p:nvPr/>
            </p:nvGrpSpPr>
            <p:grpSpPr bwMode="auto">
              <a:xfrm>
                <a:off x="672" y="2496"/>
                <a:ext cx="570" cy="894"/>
                <a:chOff x="494" y="2814"/>
                <a:chExt cx="570" cy="894"/>
              </a:xfrm>
            </p:grpSpPr>
            <p:sp>
              <p:nvSpPr>
                <p:cNvPr id="16417" name="Oval 911"/>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8" name="Oval 912"/>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9" name="Oval 913"/>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407" name="Group 914"/>
            <p:cNvGrpSpPr>
              <a:grpSpLocks/>
            </p:cNvGrpSpPr>
            <p:nvPr/>
          </p:nvGrpSpPr>
          <p:grpSpPr bwMode="auto">
            <a:xfrm>
              <a:off x="-254" y="1824"/>
              <a:ext cx="508" cy="893"/>
              <a:chOff x="-2640" y="912"/>
              <a:chExt cx="508" cy="893"/>
            </a:xfrm>
          </p:grpSpPr>
          <p:sp>
            <p:nvSpPr>
              <p:cNvPr id="16408" name="Oval 915"/>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09" name="Oval 916"/>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0" name="Oval 917"/>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3" name="Rectangle 2"/>
          <p:cNvSpPr/>
          <p:nvPr/>
        </p:nvSpPr>
        <p:spPr>
          <a:xfrm>
            <a:off x="793933" y="0"/>
            <a:ext cx="8500455" cy="738664"/>
          </a:xfrm>
          <a:prstGeom prst="rect">
            <a:avLst/>
          </a:prstGeom>
        </p:spPr>
        <p:txBody>
          <a:bodyPr wrap="square">
            <a:spAutoFit/>
          </a:bodyPr>
          <a:lstStyle/>
          <a:p>
            <a:r>
              <a:rPr lang="vi-VN" sz="1400" b="0" i="0" dirty="0" smtClean="0">
                <a:solidFill>
                  <a:schemeClr val="bg1"/>
                </a:solidFill>
                <a:effectLst/>
                <a:latin typeface="Times New Roman" pitchFamily="18" charset="0"/>
                <a:cs typeface="Times New Roman" pitchFamily="18" charset="0"/>
              </a:rPr>
              <a:t>Hồ nước lao xao sóng. Ông mặt trời tốt bụng rọi những tia nắng ấm đầu hè xuống mặt hồ. Hồ nước bốc hơi. Trên trời cao, chị Mây lớn dần lên. Từ đó Hồ nước và Mây không bao giờ tranh cãi kể công với nhau nữa. Cả hai đều thấm thía bài học: “Ở đời không ai sống được một mình”.</a:t>
            </a:r>
            <a:endParaRPr lang="en-US" sz="1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924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2" presetClass="exit" presetSubtype="0" repeatCount="indefinite" fill="hold" nodeType="withEffect">
                                  <p:stCondLst>
                                    <p:cond delay="0"/>
                                  </p:stCondLst>
                                  <p:childTnLst>
                                    <p:animEffect transition="out" filter="fade">
                                      <p:cBhvr>
                                        <p:cTn id="11" dur="3000"/>
                                        <p:tgtEl>
                                          <p:spTgt spid="2"/>
                                        </p:tgtEl>
                                      </p:cBhvr>
                                    </p:animEffect>
                                    <p:anim calcmode="lin" valueType="num">
                                      <p:cBhvr>
                                        <p:cTn id="12" dur="3000"/>
                                        <p:tgtEl>
                                          <p:spTgt spid="2"/>
                                        </p:tgtEl>
                                        <p:attrNameLst>
                                          <p:attrName>ppt_x</p:attrName>
                                        </p:attrNameLst>
                                      </p:cBhvr>
                                      <p:tavLst>
                                        <p:tav tm="0">
                                          <p:val>
                                            <p:strVal val="ppt_x"/>
                                          </p:val>
                                        </p:tav>
                                        <p:tav tm="100000">
                                          <p:val>
                                            <p:strVal val="ppt_x"/>
                                          </p:val>
                                        </p:tav>
                                      </p:tavLst>
                                    </p:anim>
                                    <p:anim calcmode="lin" valueType="num">
                                      <p:cBhvr>
                                        <p:cTn id="13" dur="3000"/>
                                        <p:tgtEl>
                                          <p:spTgt spid="2"/>
                                        </p:tgtEl>
                                        <p:attrNameLst>
                                          <p:attrName>ppt_y</p:attrName>
                                        </p:attrNameLst>
                                      </p:cBhvr>
                                      <p:tavLst>
                                        <p:tav tm="0">
                                          <p:val>
                                            <p:strVal val="ppt_y"/>
                                          </p:val>
                                        </p:tav>
                                        <p:tav tm="100000">
                                          <p:val>
                                            <p:strVal val="ppt_y+.1"/>
                                          </p:val>
                                        </p:tav>
                                      </p:tavLst>
                                    </p:anim>
                                    <p:set>
                                      <p:cBhvr>
                                        <p:cTn id="14" dur="1" fill="hold">
                                          <p:stCondLst>
                                            <p:cond delay="2999"/>
                                          </p:stCondLst>
                                        </p:cTn>
                                        <p:tgtEl>
                                          <p:spTgt spid="2"/>
                                        </p:tgtEl>
                                        <p:attrNameLst>
                                          <p:attrName>style.visibility</p:attrName>
                                        </p:attrNameLst>
                                      </p:cBhvr>
                                      <p:to>
                                        <p:strVal val="hidden"/>
                                      </p:to>
                                    </p:set>
                                  </p:childTnLst>
                                </p:cTn>
                              </p:par>
                              <p:par>
                                <p:cTn id="15" presetID="47" presetClass="entr" presetSubtype="0" repeatCount="indefinite"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3000"/>
                                        <p:tgtEl>
                                          <p:spTgt spid="17"/>
                                        </p:tgtEl>
                                      </p:cBhvr>
                                    </p:animEffect>
                                    <p:anim calcmode="lin" valueType="num">
                                      <p:cBhvr>
                                        <p:cTn id="18" dur="3000" fill="hold"/>
                                        <p:tgtEl>
                                          <p:spTgt spid="17"/>
                                        </p:tgtEl>
                                        <p:attrNameLst>
                                          <p:attrName>ppt_x</p:attrName>
                                        </p:attrNameLst>
                                      </p:cBhvr>
                                      <p:tavLst>
                                        <p:tav tm="0">
                                          <p:val>
                                            <p:strVal val="#ppt_x"/>
                                          </p:val>
                                        </p:tav>
                                        <p:tav tm="100000">
                                          <p:val>
                                            <p:strVal val="#ppt_x"/>
                                          </p:val>
                                        </p:tav>
                                      </p:tavLst>
                                    </p:anim>
                                    <p:anim calcmode="lin" valueType="num">
                                      <p:cBhvr>
                                        <p:cTn id="19" dur="3000" fill="hold"/>
                                        <p:tgtEl>
                                          <p:spTgt spid="17"/>
                                        </p:tgtEl>
                                        <p:attrNameLst>
                                          <p:attrName>ppt_y</p:attrName>
                                        </p:attrNameLst>
                                      </p:cBhvr>
                                      <p:tavLst>
                                        <p:tav tm="0">
                                          <p:val>
                                            <p:strVal val="#ppt_y-.1"/>
                                          </p:val>
                                        </p:tav>
                                        <p:tav tm="100000">
                                          <p:val>
                                            <p:strVal val="#ppt_y"/>
                                          </p:val>
                                        </p:tav>
                                      </p:tavLst>
                                    </p:anim>
                                  </p:childTnLst>
                                </p:cTn>
                              </p:par>
                              <p:par>
                                <p:cTn id="20" presetID="42" presetClass="exit" presetSubtype="0" repeatCount="indefinite" fill="hold" nodeType="withEffect">
                                  <p:stCondLst>
                                    <p:cond delay="0"/>
                                  </p:stCondLst>
                                  <p:childTnLst>
                                    <p:animEffect transition="out" filter="fade">
                                      <p:cBhvr>
                                        <p:cTn id="21" dur="3000"/>
                                        <p:tgtEl>
                                          <p:spTgt spid="17"/>
                                        </p:tgtEl>
                                      </p:cBhvr>
                                    </p:animEffect>
                                    <p:anim calcmode="lin" valueType="num">
                                      <p:cBhvr>
                                        <p:cTn id="22" dur="3000"/>
                                        <p:tgtEl>
                                          <p:spTgt spid="17"/>
                                        </p:tgtEl>
                                        <p:attrNameLst>
                                          <p:attrName>ppt_x</p:attrName>
                                        </p:attrNameLst>
                                      </p:cBhvr>
                                      <p:tavLst>
                                        <p:tav tm="0">
                                          <p:val>
                                            <p:strVal val="ppt_x"/>
                                          </p:val>
                                        </p:tav>
                                        <p:tav tm="100000">
                                          <p:val>
                                            <p:strVal val="ppt_x"/>
                                          </p:val>
                                        </p:tav>
                                      </p:tavLst>
                                    </p:anim>
                                    <p:anim calcmode="lin" valueType="num">
                                      <p:cBhvr>
                                        <p:cTn id="23" dur="3000"/>
                                        <p:tgtEl>
                                          <p:spTgt spid="17"/>
                                        </p:tgtEl>
                                        <p:attrNameLst>
                                          <p:attrName>ppt_y</p:attrName>
                                        </p:attrNameLst>
                                      </p:cBhvr>
                                      <p:tavLst>
                                        <p:tav tm="0">
                                          <p:val>
                                            <p:strVal val="ppt_y"/>
                                          </p:val>
                                        </p:tav>
                                        <p:tav tm="100000">
                                          <p:val>
                                            <p:strVal val="ppt_y+.1"/>
                                          </p:val>
                                        </p:tav>
                                      </p:tavLst>
                                    </p:anim>
                                    <p:set>
                                      <p:cBhvr>
                                        <p:cTn id="24" dur="1" fill="hold">
                                          <p:stCondLst>
                                            <p:cond delay="2999"/>
                                          </p:stCondLst>
                                        </p:cTn>
                                        <p:tgtEl>
                                          <p:spTgt spid="17"/>
                                        </p:tgtEl>
                                        <p:attrNameLst>
                                          <p:attrName>style.visibility</p:attrName>
                                        </p:attrNameLst>
                                      </p:cBhvr>
                                      <p:to>
                                        <p:strVal val="hidden"/>
                                      </p:to>
                                    </p:set>
                                  </p:childTnLst>
                                </p:cTn>
                              </p:par>
                            </p:childTnLst>
                          </p:cTn>
                        </p:par>
                        <p:par>
                          <p:cTn id="25" fill="hold" nodeType="afterGroup">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06596"/>
                                        </p:tgtEl>
                                        <p:attrNameLst>
                                          <p:attrName>style.visibility</p:attrName>
                                        </p:attrNameLst>
                                      </p:cBhvr>
                                      <p:to>
                                        <p:strVal val="visible"/>
                                      </p:to>
                                    </p:set>
                                    <p:animEffect transition="in" filter="fade">
                                      <p:cBhvr>
                                        <p:cTn id="28" dur="5000"/>
                                        <p:tgtEl>
                                          <p:spTgt spid="106596"/>
                                        </p:tgtEl>
                                      </p:cBhvr>
                                    </p:animEffect>
                                    <p:anim calcmode="lin" valueType="num">
                                      <p:cBhvr>
                                        <p:cTn id="29" dur="5000" fill="hold"/>
                                        <p:tgtEl>
                                          <p:spTgt spid="106596"/>
                                        </p:tgtEl>
                                        <p:attrNameLst>
                                          <p:attrName>ppt_x</p:attrName>
                                        </p:attrNameLst>
                                      </p:cBhvr>
                                      <p:tavLst>
                                        <p:tav tm="0">
                                          <p:val>
                                            <p:strVal val="#ppt_x"/>
                                          </p:val>
                                        </p:tav>
                                        <p:tav tm="100000">
                                          <p:val>
                                            <p:strVal val="#ppt_x"/>
                                          </p:val>
                                        </p:tav>
                                      </p:tavLst>
                                    </p:anim>
                                    <p:anim calcmode="lin" valueType="num">
                                      <p:cBhvr>
                                        <p:cTn id="30" dur="5000" fill="hold"/>
                                        <p:tgtEl>
                                          <p:spTgt spid="106596"/>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8000"/>
                            </p:stCondLst>
                            <p:childTnLst>
                              <p:par>
                                <p:cTn id="32" presetID="47"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0"/>
                                        <p:tgtEl>
                                          <p:spTgt spid="23"/>
                                        </p:tgtEl>
                                      </p:cBhvr>
                                    </p:animEffect>
                                    <p:anim calcmode="lin" valueType="num">
                                      <p:cBhvr>
                                        <p:cTn id="35" dur="5000" fill="hold"/>
                                        <p:tgtEl>
                                          <p:spTgt spid="23"/>
                                        </p:tgtEl>
                                        <p:attrNameLst>
                                          <p:attrName>ppt_x</p:attrName>
                                        </p:attrNameLst>
                                      </p:cBhvr>
                                      <p:tavLst>
                                        <p:tav tm="0">
                                          <p:val>
                                            <p:strVal val="#ppt_x"/>
                                          </p:val>
                                        </p:tav>
                                        <p:tav tm="100000">
                                          <p:val>
                                            <p:strVal val="#ppt_x"/>
                                          </p:val>
                                        </p:tav>
                                      </p:tavLst>
                                    </p:anim>
                                    <p:anim calcmode="lin" valueType="num">
                                      <p:cBhvr>
                                        <p:cTn id="36" dur="5000" fill="hold"/>
                                        <p:tgtEl>
                                          <p:spTgt spid="23"/>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3000"/>
                            </p:stCondLst>
                            <p:childTnLst>
                              <p:par>
                                <p:cTn id="38" presetID="16" presetClass="exit" presetSubtype="26" fill="hold" grpId="1" nodeType="afterEffect">
                                  <p:stCondLst>
                                    <p:cond delay="0"/>
                                  </p:stCondLst>
                                  <p:childTnLst>
                                    <p:animEffect transition="out" filter="barn(inHorizontal)">
                                      <p:cBhvr>
                                        <p:cTn id="39" dur="2000"/>
                                        <p:tgtEl>
                                          <p:spTgt spid="106596"/>
                                        </p:tgtEl>
                                      </p:cBhvr>
                                    </p:animEffect>
                                    <p:set>
                                      <p:cBhvr>
                                        <p:cTn id="40" dur="1" fill="hold">
                                          <p:stCondLst>
                                            <p:cond delay="1999"/>
                                          </p:stCondLst>
                                        </p:cTn>
                                        <p:tgtEl>
                                          <p:spTgt spid="106596"/>
                                        </p:tgtEl>
                                        <p:attrNameLst>
                                          <p:attrName>style.visibility</p:attrName>
                                        </p:attrNameLst>
                                      </p:cBhvr>
                                      <p:to>
                                        <p:strVal val="hidden"/>
                                      </p:to>
                                    </p:set>
                                  </p:childTnLst>
                                </p:cTn>
                              </p:par>
                            </p:childTnLst>
                          </p:cTn>
                        </p:par>
                        <p:par>
                          <p:cTn id="41" fill="hold" nodeType="afterGroup">
                            <p:stCondLst>
                              <p:cond delay="15000"/>
                            </p:stCondLst>
                            <p:childTnLst>
                              <p:par>
                                <p:cTn id="42" presetID="0" presetClass="path" presetSubtype="0" accel="50000" decel="50000" fill="hold" nodeType="afterEffect">
                                  <p:stCondLst>
                                    <p:cond delay="0"/>
                                  </p:stCondLst>
                                  <p:childTnLst>
                                    <p:animMotion origin="layout" path="M 8.88889E-6 -2.59259E-6 C 0.0224 -0.00995 0.0132 -0.01319 0.02813 -2.59259E-6 C 0.03438 -0.00278 0.04063 -0.01111 0.04688 -0.00833 C 0.05313 -0.00556 0.06563 -2.59259E-6 0.06563 -2.59259E-6 C 0.07292 -0.00139 0.08021 -0.00231 0.08751 -0.00417 C 0.0908 -0.00509 0.09358 -0.0088 0.09688 -0.00833 C 0.10348 -0.00741 0.11563 -2.59259E-6 0.11563 -2.59259E-6 C 0.10903 -0.02639 0.09879 -0.01597 0.07813 -0.0125 C 0.04549 0.00208 0.06598 -0.00347 0.01563 -0.00833 C -0.02135 0.00162 0.01702 -0.01134 -0.00937 0.00417 C -0.01545 0.00764 -0.02812 0.0125 -0.02812 0.0125 C -0.05052 0.00255 -0.04131 0.00903 -0.05624 -0.00417 C -0.0552 -0.00972 -0.05694 -0.01829 -0.05312 -0.02083 C -0.0434 -0.02731 -0.03524 -0.01227 -0.02812 -0.00833 C -0.02413 -0.00602 -0.01979 -0.00556 -0.01562 -0.00417 C -0.00937 0.00139 -0.00399 0.01574 0.00313 0.0125 C 0.00938 0.00972 0.02188 0.00417 0.02188 0.00417 C 0.02813 0.00556 0.03473 0.00509 0.04063 0.00833 C 0.04757 0.01227 0.05938 0.025 0.05938 0.025 C 0.06667 0.02361 0.07448 0.02477 0.08126 0.02083 C 0.08473 0.01875 0.0882 0.01319 0.08751 0.00833 C 0.08681 0.00347 0.08126 0.00278 0.07813 -2.59259E-6 C 0.05712 0.00347 0.03941 0.00509 0.02188 0.02083 C 0.01146 0.01944 0.00053 0.02106 -0.00937 0.01667 C -0.01302 0.01505 -0.01302 0.00764 -0.01562 0.00417 C -0.021 -0.00301 -0.02986 -0.00833 -0.03749 -0.00833 " pathEditMode="relative" ptsTypes="fffffffffffffffffffffffffA">
                                      <p:cBhvr>
                                        <p:cTn id="43" dur="5000" fill="hold"/>
                                        <p:tgtEl>
                                          <p:spTgt spid="23"/>
                                        </p:tgtEl>
                                        <p:attrNameLst>
                                          <p:attrName>ppt_x</p:attrName>
                                          <p:attrName>ppt_y</p:attrName>
                                        </p:attrNameLst>
                                      </p:cBhvr>
                                    </p:animMotion>
                                  </p:childTnLst>
                                </p:cTn>
                              </p:par>
                            </p:childTnLst>
                          </p:cTn>
                        </p:par>
                        <p:par>
                          <p:cTn id="44" fill="hold" nodeType="afterGroup">
                            <p:stCondLst>
                              <p:cond delay="20000"/>
                            </p:stCondLst>
                            <p:childTnLst>
                              <p:par>
                                <p:cTn id="45" presetID="0" presetClass="path" presetSubtype="0" repeatCount="2000" accel="50000" decel="50000" fill="hold" nodeType="afterEffect">
                                  <p:stCondLst>
                                    <p:cond delay="0"/>
                                  </p:stCondLst>
                                  <p:childTnLst>
                                    <p:animMotion origin="layout" path="M 8.88889E-6 -5.92593E-6 C -0.00555 -0.022 -0.00121 -0.0088 -0.01562 -0.03751 C -0.0177 -0.04167 -0.02204 -0.0426 -0.02499 -0.04584 C -0.04062 -0.0632 -0.02725 -0.0551 -0.04374 -0.06251 C -0.05624 -0.07917 -0.071 -0.08843 -0.08749 -0.09584 C -0.11371 -0.09306 -0.13177 -0.08982 -0.15624 -0.08334 C -0.15937 -0.08056 -0.16232 -0.07732 -0.16562 -0.07501 C -0.16857 -0.07315 -0.17204 -0.07292 -0.17499 -0.07084 C -0.21128 -0.04399 -0.17604 -0.06204 -0.21249 -0.04584 C -0.21961 -0.0426 -0.22499 -0.03473 -0.23124 -0.02917 C -0.23402 -0.02663 -0.23767 -0.02686 -0.24062 -0.02501 C -0.24392 -0.02269 -0.2467 -0.01899 -0.24999 -0.01667 C -0.25642 -0.01251 -0.26909 -0.00996 -0.27499 -0.00834 C -0.28854 -0.00973 -0.30208 -0.01019 -0.31562 -0.01251 C -0.31892 -0.01297 -0.32274 -0.01366 -0.32499 -0.01667 C -0.32725 -0.01968 -0.32708 -0.02501 -0.32812 -0.02917 C -0.32725 -0.03797 -0.32847 -0.06644 -0.31874 -0.07501 C -0.3151 -0.07825 -0.31041 -0.07778 -0.30624 -0.07917 C -0.30381 -0.07894 -0.26197 -0.07686 -0.24999 -0.07084 C -0.24652 -0.06899 -0.24392 -0.06482 -0.24062 -0.06251 C -0.23767 -0.06065 -0.23437 -0.05973 -0.23124 -0.05834 C -0.21996 -0.04329 -0.21197 -0.02592 -0.20312 -0.00834 C -0.20121 -0.00464 -0.20138 0.00022 -0.19999 0.00416 C -0.19826 0.00856 -0.19583 0.01249 -0.19374 0.01666 C -0.1927 0.02222 -0.19392 0.02962 -0.19062 0.03333 C -0.18559 0.03911 -0.17187 0.04166 -0.17187 0.04166 C -0.14114 0.03888 -0.10833 0.03911 -0.07812 0.02916 C -0.03784 0.03147 -0.00538 0.02962 0.03126 0.04583 C 0.03334 0.04999 0.0349 0.05485 0.03751 0.05833 C 0.05157 0.07708 0.04393 0.05485 0.05001 0.07916 C 0.04896 0.09166 0.04983 0.10462 0.04688 0.11666 C 0.04237 0.13448 0.01997 0.14073 0.00938 0.14166 C -0.01666 0.14397 -0.0427 0.14444 -0.06874 0.14583 C -0.08211 0.15022 -0.09114 0.15578 -0.09999 0.17083 C -0.10468 0.1787 -0.11249 0.19583 -0.11249 0.19583 C -0.10121 0.24073 -0.07743 0.2412 -0.04687 0.24583 C -0.02795 0.24073 -0.02638 0.2368 -0.01562 0.25833 C -0.01666 0.26527 -0.01579 0.27337 -0.01874 0.27916 C -0.02326 0.28819 -0.03298 0.28124 -0.03749 0.27916 C -0.04565 0.26272 -0.05138 0.24513 -0.04374 0.22499 C -0.0394 0.21365 -0.02048 0.2118 -0.01249 0.20833 C -0.00694 0.18587 0.00035 0.18402 -0.01562 0.17499 C -0.01961 0.17245 -0.02395 0.17222 -0.02812 0.17083 C -0.03663 0.17314 -0.04704 0.17314 -0.05312 0.18333 C -0.0552 0.1868 -0.05364 0.19328 -0.05624 0.19583 C -0.06163 0.20092 -0.06874 0.20138 -0.07499 0.20416 C -0.07812 0.20555 -0.08437 0.20833 -0.08437 0.20833 C -0.0967 0.20277 -0.10208 0.19791 -0.10937 0.18333 C -0.10833 0.17499 -0.10902 0.16597 -0.10624 0.1581 C -0.09965 0.14073 -0.06857 0.1537 -0.06562 0.15416 C -0.04322 0.19884 -0.07812 0.13101 -0.04999 0.17916 C -0.04531 0.18703 -0.04374 0.1986 -0.03749 0.20416 C -0.0269 0.21365 -0.01857 0.21666 -0.00624 0.22083 C 0.00626 0.21944 0.01876 0.21897 0.03126 0.21666 C 0.03455 0.21597 0.03872 0.21597 0.04063 0.21249 C 0.04445 0.20532 0.04688 0.18749 0.04688 0.18749 C 0.04376 0.1861 0.0408 0.18286 0.03751 0.18333 C 0.02674 0.18472 0.01685 0.19235 0.00626 0.19583 C 0.00313 0.1986 -0.00017 0.20092 -0.00312 0.20416 C -0.00659 0.20786 -0.00885 0.21319 -0.01249 0.21666 C -0.01927 0.22314 -0.02743 0.22708 -0.03437 0.23333 C -0.03854 0.23055 -0.04444 0.23032 -0.04687 0.22499 C -0.05121 0.21527 -0.05312 0.19166 -0.05312 0.19166 C -0.04687 0.16643 -0.0519 0.17962 -0.04374 0.21249 C -0.0427 0.21666 -0.04166 0.22083 -0.04062 0.22499 C -0.03055 0.21597 -0.02256 0.20485 -0.01249 0.19583 C -0.00364 0.16064 -0.0085 0.11435 -0.00312 0.22916 C 0.01094 0.21666 0.01459 0.21411 0.01876 0.19166 C 0.02084 0.19583 0.02119 0.20416 0.02501 0.20416 C 0.0283 0.20416 0.02744 0.19606 0.02813 0.19166 C 0.02952 0.18333 0.02987 0.17499 0.03126 0.16666 C 0.03195 0.16226 0.03716 0.15671 0.03438 0.15416 C 0.03073 0.15092 0.02605 0.15694 0.02188 0.1581 C 0.01771 0.16249 0.01407 0.16782 0.00938 0.17083 C -0.0309 0.19768 0.02171 0.153 -0.01249 0.18333 C -0.02708 0.21249 -0.01874 0.20277 -0.03437 0.21666 C -0.04392 0.19745 -0.04444 0.18147 -0.04687 0.1581 C -0.05434 0.17314 -0.0644 0.18101 -0.07187 0.19583 C -0.07881 0.16805 -0.06614 0.19397 -0.07812 0.14583 C -0.07916 0.14166 -0.08038 0.15416 -0.08124 0.1581 C -0.08906 0.19467 -0.08003 0.15763 -0.08749 0.18749 C -0.08003 0.11712 -0.08559 0.19212 -0.09062 0.21249 C -0.08749 0.21527 -0.08489 0.22198 -0.08124 0.22083 C -0.07395 0.21874 -0.06249 0.20416 -0.06249 0.20416 C -0.05833 0.19583 -0.05243 0.16967 -0.04999 0.17916 C -0.04791 0.18749 -0.04583 0.19583 -0.04374 0.20416 C -0.04236 0.20948 -0.04305 0.21597 -0.04062 0.22083 C -0.03854 0.22499 -0.03437 0.22638 -0.03124 0.22916 C -0.01753 0.2199 -0.00347 0.2155 0.00938 0.20416 C 0.0099 0.20208 0.01511 0.178 0.01876 0.17916 C 0.02327 0.18078 0.02292 0.19027 0.02501 0.19583 C 0.02813 0.19444 0.03212 0.19467 0.03438 0.19166 C 0.04636 0.17569 0.02257 0.17106 0.05313 0.18749 C 0.05469 0.18101 0.06251 0.16249 0.04688 0.16249 C 0.04254 0.16249 0.04063 0.17083 0.03751 0.17499 C 0.03212 0.19675 0.03438 0.19189 0.03438 0.1581 " pathEditMode="relative" ptsTypes="fffffffffffffffffffffffffffffffffffffffffffffffffffffffffffffffffffffffffffffffffffffffffffffffA">
                                      <p:cBhvr>
                                        <p:cTn id="46" dur="5000" fill="hold"/>
                                        <p:tgtEl>
                                          <p:spTgt spid="23"/>
                                        </p:tgtEl>
                                        <p:attrNameLst>
                                          <p:attrName>ppt_x</p:attrName>
                                          <p:attrName>ppt_y</p:attrName>
                                        </p:attrNameLst>
                                      </p:cBhvr>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3" presetClass="entr" presetSubtype="16" fill="hold" nodeType="clickEffect">
                                  <p:stCondLst>
                                    <p:cond delay="0"/>
                                  </p:stCondLst>
                                  <p:childTnLst>
                                    <p:set>
                                      <p:cBhvr>
                                        <p:cTn id="50" dur="1" fill="hold">
                                          <p:stCondLst>
                                            <p:cond delay="0"/>
                                          </p:stCondLst>
                                        </p:cTn>
                                        <p:tgtEl>
                                          <p:spTgt spid="107294"/>
                                        </p:tgtEl>
                                        <p:attrNameLst>
                                          <p:attrName>style.visibility</p:attrName>
                                        </p:attrNameLst>
                                      </p:cBhvr>
                                      <p:to>
                                        <p:strVal val="visible"/>
                                      </p:to>
                                    </p:set>
                                    <p:animEffect transition="in" filter="plus(in)">
                                      <p:cBhvr>
                                        <p:cTn id="51" dur="2000"/>
                                        <p:tgtEl>
                                          <p:spTgt spid="107294"/>
                                        </p:tgtEl>
                                      </p:cBhvr>
                                    </p:animEffect>
                                  </p:childTnLst>
                                </p:cTn>
                              </p:par>
                              <p:par>
                                <p:cTn id="52" presetID="8" presetClass="exit" presetSubtype="16" repeatCount="indefinite" fill="hold" nodeType="withEffect">
                                  <p:stCondLst>
                                    <p:cond delay="0"/>
                                  </p:stCondLst>
                                  <p:childTnLst>
                                    <p:animEffect transition="out" filter="diamond(in)">
                                      <p:cBhvr>
                                        <p:cTn id="53" dur="2000"/>
                                        <p:tgtEl>
                                          <p:spTgt spid="107294"/>
                                        </p:tgtEl>
                                      </p:cBhvr>
                                    </p:animEffect>
                                    <p:set>
                                      <p:cBhvr>
                                        <p:cTn id="54" dur="1" fill="hold">
                                          <p:stCondLst>
                                            <p:cond delay="1999"/>
                                          </p:stCondLst>
                                        </p:cTn>
                                        <p:tgtEl>
                                          <p:spTgt spid="107294"/>
                                        </p:tgtEl>
                                        <p:attrNameLst>
                                          <p:attrName>style.visibility</p:attrName>
                                        </p:attrNameLst>
                                      </p:cBhvr>
                                      <p:to>
                                        <p:strVal val="hidden"/>
                                      </p:to>
                                    </p:set>
                                  </p:childTnLst>
                                </p:cTn>
                              </p:par>
                              <p:par>
                                <p:cTn id="55" presetID="9" presetClass="entr" presetSubtype="0" repeatCount="indefinite" fill="hold" nodeType="withEffect">
                                  <p:stCondLst>
                                    <p:cond delay="0"/>
                                  </p:stCondLst>
                                  <p:childTnLst>
                                    <p:set>
                                      <p:cBhvr>
                                        <p:cTn id="56" dur="1" fill="hold">
                                          <p:stCondLst>
                                            <p:cond delay="0"/>
                                          </p:stCondLst>
                                        </p:cTn>
                                        <p:tgtEl>
                                          <p:spTgt spid="107294"/>
                                        </p:tgtEl>
                                        <p:attrNameLst>
                                          <p:attrName>style.visibility</p:attrName>
                                        </p:attrNameLst>
                                      </p:cBhvr>
                                      <p:to>
                                        <p:strVal val="visible"/>
                                      </p:to>
                                    </p:set>
                                    <p:animEffect transition="in" filter="dissolve">
                                      <p:cBhvr>
                                        <p:cTn id="57" dur="2000"/>
                                        <p:tgtEl>
                                          <p:spTgt spid="107294"/>
                                        </p:tgtEl>
                                      </p:cBhvr>
                                    </p:animEffect>
                                  </p:childTnLst>
                                </p:cTn>
                              </p:par>
                              <p:par>
                                <p:cTn id="58" presetID="42" presetClass="entr" presetSubtype="0" repeatCount="4000" fill="hold" nodeType="withEffect">
                                  <p:stCondLst>
                                    <p:cond delay="0"/>
                                  </p:stCondLst>
                                  <p:childTnLst>
                                    <p:set>
                                      <p:cBhvr>
                                        <p:cTn id="59" dur="1" fill="hold">
                                          <p:stCondLst>
                                            <p:cond delay="0"/>
                                          </p:stCondLst>
                                        </p:cTn>
                                        <p:tgtEl>
                                          <p:spTgt spid="6152"/>
                                        </p:tgtEl>
                                        <p:attrNameLst>
                                          <p:attrName>style.visibility</p:attrName>
                                        </p:attrNameLst>
                                      </p:cBhvr>
                                      <p:to>
                                        <p:strVal val="visible"/>
                                      </p:to>
                                    </p:set>
                                    <p:animEffect transition="in" filter="fade">
                                      <p:cBhvr>
                                        <p:cTn id="60" dur="2000"/>
                                        <p:tgtEl>
                                          <p:spTgt spid="6152"/>
                                        </p:tgtEl>
                                      </p:cBhvr>
                                    </p:animEffect>
                                    <p:anim calcmode="lin" valueType="num">
                                      <p:cBhvr>
                                        <p:cTn id="61" dur="2000" fill="hold"/>
                                        <p:tgtEl>
                                          <p:spTgt spid="6152"/>
                                        </p:tgtEl>
                                        <p:attrNameLst>
                                          <p:attrName>ppt_x</p:attrName>
                                        </p:attrNameLst>
                                      </p:cBhvr>
                                      <p:tavLst>
                                        <p:tav tm="0">
                                          <p:val>
                                            <p:strVal val="#ppt_x"/>
                                          </p:val>
                                        </p:tav>
                                        <p:tav tm="100000">
                                          <p:val>
                                            <p:strVal val="#ppt_x"/>
                                          </p:val>
                                        </p:tav>
                                      </p:tavLst>
                                    </p:anim>
                                    <p:anim calcmode="lin" valueType="num">
                                      <p:cBhvr>
                                        <p:cTn id="62" dur="2000" fill="hold"/>
                                        <p:tgtEl>
                                          <p:spTgt spid="6152"/>
                                        </p:tgtEl>
                                        <p:attrNameLst>
                                          <p:attrName>ppt_y</p:attrName>
                                        </p:attrNameLst>
                                      </p:cBhvr>
                                      <p:tavLst>
                                        <p:tav tm="0">
                                          <p:val>
                                            <p:strVal val="#ppt_y+.1"/>
                                          </p:val>
                                        </p:tav>
                                        <p:tav tm="100000">
                                          <p:val>
                                            <p:strVal val="#ppt_y"/>
                                          </p:val>
                                        </p:tav>
                                      </p:tavLst>
                                    </p:anim>
                                  </p:childTnLst>
                                </p:cTn>
                              </p:par>
                              <p:par>
                                <p:cTn id="63" presetID="42" presetClass="entr" presetSubtype="0" repeatCount="4000" fill="hold" nodeType="withEffect">
                                  <p:stCondLst>
                                    <p:cond delay="0"/>
                                  </p:stCondLst>
                                  <p:childTnLst>
                                    <p:set>
                                      <p:cBhvr>
                                        <p:cTn id="64" dur="1" fill="hold">
                                          <p:stCondLst>
                                            <p:cond delay="0"/>
                                          </p:stCondLst>
                                        </p:cTn>
                                        <p:tgtEl>
                                          <p:spTgt spid="6161"/>
                                        </p:tgtEl>
                                        <p:attrNameLst>
                                          <p:attrName>style.visibility</p:attrName>
                                        </p:attrNameLst>
                                      </p:cBhvr>
                                      <p:to>
                                        <p:strVal val="visible"/>
                                      </p:to>
                                    </p:set>
                                    <p:animEffect transition="in" filter="fade">
                                      <p:cBhvr>
                                        <p:cTn id="65" dur="2000"/>
                                        <p:tgtEl>
                                          <p:spTgt spid="6161"/>
                                        </p:tgtEl>
                                      </p:cBhvr>
                                    </p:animEffect>
                                    <p:anim calcmode="lin" valueType="num">
                                      <p:cBhvr>
                                        <p:cTn id="66" dur="2000" fill="hold"/>
                                        <p:tgtEl>
                                          <p:spTgt spid="6161"/>
                                        </p:tgtEl>
                                        <p:attrNameLst>
                                          <p:attrName>ppt_x</p:attrName>
                                        </p:attrNameLst>
                                      </p:cBhvr>
                                      <p:tavLst>
                                        <p:tav tm="0">
                                          <p:val>
                                            <p:strVal val="#ppt_x"/>
                                          </p:val>
                                        </p:tav>
                                        <p:tav tm="100000">
                                          <p:val>
                                            <p:strVal val="#ppt_x"/>
                                          </p:val>
                                        </p:tav>
                                      </p:tavLst>
                                    </p:anim>
                                    <p:anim calcmode="lin" valueType="num">
                                      <p:cBhvr>
                                        <p:cTn id="67" dur="2000" fill="hold"/>
                                        <p:tgtEl>
                                          <p:spTgt spid="6161"/>
                                        </p:tgtEl>
                                        <p:attrNameLst>
                                          <p:attrName>ppt_y</p:attrName>
                                        </p:attrNameLst>
                                      </p:cBhvr>
                                      <p:tavLst>
                                        <p:tav tm="0">
                                          <p:val>
                                            <p:strVal val="#ppt_y+.1"/>
                                          </p:val>
                                        </p:tav>
                                        <p:tav tm="100000">
                                          <p:val>
                                            <p:strVal val="#ppt_y"/>
                                          </p:val>
                                        </p:tav>
                                      </p:tavLst>
                                    </p:anim>
                                  </p:childTnLst>
                                </p:cTn>
                              </p:par>
                              <p:par>
                                <p:cTn id="68" presetID="42" presetClass="entr" presetSubtype="0" repeatCount="4000" fill="hold" nodeType="withEffect">
                                  <p:stCondLst>
                                    <p:cond delay="0"/>
                                  </p:stCondLst>
                                  <p:childTnLst>
                                    <p:set>
                                      <p:cBhvr>
                                        <p:cTn id="69" dur="1" fill="hold">
                                          <p:stCondLst>
                                            <p:cond delay="0"/>
                                          </p:stCondLst>
                                        </p:cTn>
                                        <p:tgtEl>
                                          <p:spTgt spid="6147"/>
                                        </p:tgtEl>
                                        <p:attrNameLst>
                                          <p:attrName>style.visibility</p:attrName>
                                        </p:attrNameLst>
                                      </p:cBhvr>
                                      <p:to>
                                        <p:strVal val="visible"/>
                                      </p:to>
                                    </p:set>
                                    <p:animEffect transition="in" filter="fade">
                                      <p:cBhvr>
                                        <p:cTn id="70" dur="2000"/>
                                        <p:tgtEl>
                                          <p:spTgt spid="6147"/>
                                        </p:tgtEl>
                                      </p:cBhvr>
                                    </p:animEffect>
                                    <p:anim calcmode="lin" valueType="num">
                                      <p:cBhvr>
                                        <p:cTn id="71" dur="2000" fill="hold"/>
                                        <p:tgtEl>
                                          <p:spTgt spid="6147"/>
                                        </p:tgtEl>
                                        <p:attrNameLst>
                                          <p:attrName>ppt_x</p:attrName>
                                        </p:attrNameLst>
                                      </p:cBhvr>
                                      <p:tavLst>
                                        <p:tav tm="0">
                                          <p:val>
                                            <p:strVal val="#ppt_x"/>
                                          </p:val>
                                        </p:tav>
                                        <p:tav tm="100000">
                                          <p:val>
                                            <p:strVal val="#ppt_x"/>
                                          </p:val>
                                        </p:tav>
                                      </p:tavLst>
                                    </p:anim>
                                    <p:anim calcmode="lin" valueType="num">
                                      <p:cBhvr>
                                        <p:cTn id="72" dur="2000" fill="hold"/>
                                        <p:tgtEl>
                                          <p:spTgt spid="6147"/>
                                        </p:tgtEl>
                                        <p:attrNameLst>
                                          <p:attrName>ppt_y</p:attrName>
                                        </p:attrNameLst>
                                      </p:cBhvr>
                                      <p:tavLst>
                                        <p:tav tm="0">
                                          <p:val>
                                            <p:strVal val="#ppt_y+.1"/>
                                          </p:val>
                                        </p:tav>
                                        <p:tav tm="100000">
                                          <p:val>
                                            <p:strVal val="#ppt_y"/>
                                          </p:val>
                                        </p:tav>
                                      </p:tavLst>
                                    </p:anim>
                                  </p:childTnLst>
                                </p:cTn>
                              </p:par>
                              <p:par>
                                <p:cTn id="73" presetID="42" presetClass="entr" presetSubtype="0" repeatCount="400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2000"/>
                                        <p:tgtEl>
                                          <p:spTgt spid="31"/>
                                        </p:tgtEl>
                                      </p:cBhvr>
                                    </p:animEffect>
                                    <p:anim calcmode="lin" valueType="num">
                                      <p:cBhvr>
                                        <p:cTn id="76" dur="2000" fill="hold"/>
                                        <p:tgtEl>
                                          <p:spTgt spid="31"/>
                                        </p:tgtEl>
                                        <p:attrNameLst>
                                          <p:attrName>ppt_x</p:attrName>
                                        </p:attrNameLst>
                                      </p:cBhvr>
                                      <p:tavLst>
                                        <p:tav tm="0">
                                          <p:val>
                                            <p:strVal val="#ppt_x"/>
                                          </p:val>
                                        </p:tav>
                                        <p:tav tm="100000">
                                          <p:val>
                                            <p:strVal val="#ppt_x"/>
                                          </p:val>
                                        </p:tav>
                                      </p:tavLst>
                                    </p:anim>
                                    <p:anim calcmode="lin" valueType="num">
                                      <p:cBhvr>
                                        <p:cTn id="77" dur="2000" fill="hold"/>
                                        <p:tgtEl>
                                          <p:spTgt spid="31"/>
                                        </p:tgtEl>
                                        <p:attrNameLst>
                                          <p:attrName>ppt_y</p:attrName>
                                        </p:attrNameLst>
                                      </p:cBhvr>
                                      <p:tavLst>
                                        <p:tav tm="0">
                                          <p:val>
                                            <p:strVal val="#ppt_y+.1"/>
                                          </p:val>
                                        </p:tav>
                                        <p:tav tm="100000">
                                          <p:val>
                                            <p:strVal val="#ppt_y"/>
                                          </p:val>
                                        </p:tav>
                                      </p:tavLst>
                                    </p:anim>
                                  </p:childTnLst>
                                </p:cTn>
                              </p:par>
                              <p:par>
                                <p:cTn id="78" presetID="42" presetClass="entr" presetSubtype="0" repeatCount="4000" fill="hold" nodeType="withEffect">
                                  <p:stCondLst>
                                    <p:cond delay="0"/>
                                  </p:stCondLst>
                                  <p:childTnLst>
                                    <p:set>
                                      <p:cBhvr>
                                        <p:cTn id="79" dur="1" fill="hold">
                                          <p:stCondLst>
                                            <p:cond delay="0"/>
                                          </p:stCondLst>
                                        </p:cTn>
                                        <p:tgtEl>
                                          <p:spTgt spid="6155"/>
                                        </p:tgtEl>
                                        <p:attrNameLst>
                                          <p:attrName>style.visibility</p:attrName>
                                        </p:attrNameLst>
                                      </p:cBhvr>
                                      <p:to>
                                        <p:strVal val="visible"/>
                                      </p:to>
                                    </p:set>
                                    <p:animEffect transition="in" filter="fade">
                                      <p:cBhvr>
                                        <p:cTn id="80" dur="2000"/>
                                        <p:tgtEl>
                                          <p:spTgt spid="6155"/>
                                        </p:tgtEl>
                                      </p:cBhvr>
                                    </p:animEffect>
                                    <p:anim calcmode="lin" valueType="num">
                                      <p:cBhvr>
                                        <p:cTn id="81" dur="2000" fill="hold"/>
                                        <p:tgtEl>
                                          <p:spTgt spid="6155"/>
                                        </p:tgtEl>
                                        <p:attrNameLst>
                                          <p:attrName>ppt_x</p:attrName>
                                        </p:attrNameLst>
                                      </p:cBhvr>
                                      <p:tavLst>
                                        <p:tav tm="0">
                                          <p:val>
                                            <p:strVal val="#ppt_x"/>
                                          </p:val>
                                        </p:tav>
                                        <p:tav tm="100000">
                                          <p:val>
                                            <p:strVal val="#ppt_x"/>
                                          </p:val>
                                        </p:tav>
                                      </p:tavLst>
                                    </p:anim>
                                    <p:anim calcmode="lin" valueType="num">
                                      <p:cBhvr>
                                        <p:cTn id="82" dur="2000" fill="hold"/>
                                        <p:tgtEl>
                                          <p:spTgt spid="6155"/>
                                        </p:tgtEl>
                                        <p:attrNameLst>
                                          <p:attrName>ppt_y</p:attrName>
                                        </p:attrNameLst>
                                      </p:cBhvr>
                                      <p:tavLst>
                                        <p:tav tm="0">
                                          <p:val>
                                            <p:strVal val="#ppt_y+.1"/>
                                          </p:val>
                                        </p:tav>
                                        <p:tav tm="100000">
                                          <p:val>
                                            <p:strVal val="#ppt_y"/>
                                          </p:val>
                                        </p:tav>
                                      </p:tavLst>
                                    </p:anim>
                                  </p:childTnLst>
                                </p:cTn>
                              </p:par>
                              <p:par>
                                <p:cTn id="83" presetID="42" presetClass="entr" presetSubtype="0" repeatCount="4000"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2000"/>
                                        <p:tgtEl>
                                          <p:spTgt spid="28"/>
                                        </p:tgtEl>
                                      </p:cBhvr>
                                    </p:animEffect>
                                    <p:anim calcmode="lin" valueType="num">
                                      <p:cBhvr>
                                        <p:cTn id="86" dur="2000" fill="hold"/>
                                        <p:tgtEl>
                                          <p:spTgt spid="28"/>
                                        </p:tgtEl>
                                        <p:attrNameLst>
                                          <p:attrName>ppt_x</p:attrName>
                                        </p:attrNameLst>
                                      </p:cBhvr>
                                      <p:tavLst>
                                        <p:tav tm="0">
                                          <p:val>
                                            <p:strVal val="#ppt_x"/>
                                          </p:val>
                                        </p:tav>
                                        <p:tav tm="100000">
                                          <p:val>
                                            <p:strVal val="#ppt_x"/>
                                          </p:val>
                                        </p:tav>
                                      </p:tavLst>
                                    </p:anim>
                                    <p:anim calcmode="lin" valueType="num">
                                      <p:cBhvr>
                                        <p:cTn id="87" dur="2000" fill="hold"/>
                                        <p:tgtEl>
                                          <p:spTgt spid="28"/>
                                        </p:tgtEl>
                                        <p:attrNameLst>
                                          <p:attrName>ppt_y</p:attrName>
                                        </p:attrNameLst>
                                      </p:cBhvr>
                                      <p:tavLst>
                                        <p:tav tm="0">
                                          <p:val>
                                            <p:strVal val="#ppt_y+.1"/>
                                          </p:val>
                                        </p:tav>
                                        <p:tav tm="100000">
                                          <p:val>
                                            <p:strVal val="#ppt_y"/>
                                          </p:val>
                                        </p:tav>
                                      </p:tavLst>
                                    </p:anim>
                                  </p:childTnLst>
                                </p:cTn>
                              </p:par>
                              <p:par>
                                <p:cTn id="88" presetID="42" presetClass="entr" presetSubtype="0" repeatCount="4000" fill="hold" nodeType="withEffect">
                                  <p:stCondLst>
                                    <p:cond delay="0"/>
                                  </p:stCondLst>
                                  <p:childTnLst>
                                    <p:set>
                                      <p:cBhvr>
                                        <p:cTn id="89" dur="1" fill="hold">
                                          <p:stCondLst>
                                            <p:cond delay="0"/>
                                          </p:stCondLst>
                                        </p:cTn>
                                        <p:tgtEl>
                                          <p:spTgt spid="6158"/>
                                        </p:tgtEl>
                                        <p:attrNameLst>
                                          <p:attrName>style.visibility</p:attrName>
                                        </p:attrNameLst>
                                      </p:cBhvr>
                                      <p:to>
                                        <p:strVal val="visible"/>
                                      </p:to>
                                    </p:set>
                                    <p:animEffect transition="in" filter="fade">
                                      <p:cBhvr>
                                        <p:cTn id="90" dur="2000"/>
                                        <p:tgtEl>
                                          <p:spTgt spid="6158"/>
                                        </p:tgtEl>
                                      </p:cBhvr>
                                    </p:animEffect>
                                    <p:anim calcmode="lin" valueType="num">
                                      <p:cBhvr>
                                        <p:cTn id="91" dur="2000" fill="hold"/>
                                        <p:tgtEl>
                                          <p:spTgt spid="6158"/>
                                        </p:tgtEl>
                                        <p:attrNameLst>
                                          <p:attrName>ppt_x</p:attrName>
                                        </p:attrNameLst>
                                      </p:cBhvr>
                                      <p:tavLst>
                                        <p:tav tm="0">
                                          <p:val>
                                            <p:strVal val="#ppt_x"/>
                                          </p:val>
                                        </p:tav>
                                        <p:tav tm="100000">
                                          <p:val>
                                            <p:strVal val="#ppt_x"/>
                                          </p:val>
                                        </p:tav>
                                      </p:tavLst>
                                    </p:anim>
                                    <p:anim calcmode="lin" valueType="num">
                                      <p:cBhvr>
                                        <p:cTn id="92" dur="2000" fill="hold"/>
                                        <p:tgtEl>
                                          <p:spTgt spid="6158"/>
                                        </p:tgtEl>
                                        <p:attrNameLst>
                                          <p:attrName>ppt_y</p:attrName>
                                        </p:attrNameLst>
                                      </p:cBhvr>
                                      <p:tavLst>
                                        <p:tav tm="0">
                                          <p:val>
                                            <p:strVal val="#ppt_y+.1"/>
                                          </p:val>
                                        </p:tav>
                                        <p:tav tm="100000">
                                          <p:val>
                                            <p:strVal val="#ppt_y"/>
                                          </p:val>
                                        </p:tav>
                                      </p:tavLst>
                                    </p:anim>
                                  </p:childTnLst>
                                </p:cTn>
                              </p:par>
                              <p:par>
                                <p:cTn id="93" presetID="47" presetClass="exit" presetSubtype="0" repeatCount="4000" fill="hold" nodeType="withEffect">
                                  <p:stCondLst>
                                    <p:cond delay="0"/>
                                  </p:stCondLst>
                                  <p:childTnLst>
                                    <p:animEffect transition="out" filter="fade">
                                      <p:cBhvr>
                                        <p:cTn id="94" dur="2000"/>
                                        <p:tgtEl>
                                          <p:spTgt spid="6152"/>
                                        </p:tgtEl>
                                      </p:cBhvr>
                                    </p:animEffect>
                                    <p:anim calcmode="lin" valueType="num">
                                      <p:cBhvr>
                                        <p:cTn id="95" dur="2000"/>
                                        <p:tgtEl>
                                          <p:spTgt spid="6152"/>
                                        </p:tgtEl>
                                        <p:attrNameLst>
                                          <p:attrName>ppt_x</p:attrName>
                                        </p:attrNameLst>
                                      </p:cBhvr>
                                      <p:tavLst>
                                        <p:tav tm="0">
                                          <p:val>
                                            <p:strVal val="ppt_x"/>
                                          </p:val>
                                        </p:tav>
                                        <p:tav tm="100000">
                                          <p:val>
                                            <p:strVal val="ppt_x"/>
                                          </p:val>
                                        </p:tav>
                                      </p:tavLst>
                                    </p:anim>
                                    <p:anim calcmode="lin" valueType="num">
                                      <p:cBhvr>
                                        <p:cTn id="96" dur="2000"/>
                                        <p:tgtEl>
                                          <p:spTgt spid="6152"/>
                                        </p:tgtEl>
                                        <p:attrNameLst>
                                          <p:attrName>ppt_y</p:attrName>
                                        </p:attrNameLst>
                                      </p:cBhvr>
                                      <p:tavLst>
                                        <p:tav tm="0">
                                          <p:val>
                                            <p:strVal val="ppt_y"/>
                                          </p:val>
                                        </p:tav>
                                        <p:tav tm="100000">
                                          <p:val>
                                            <p:strVal val="ppt_y-.1"/>
                                          </p:val>
                                        </p:tav>
                                      </p:tavLst>
                                    </p:anim>
                                    <p:set>
                                      <p:cBhvr>
                                        <p:cTn id="97" dur="1" fill="hold">
                                          <p:stCondLst>
                                            <p:cond delay="1999"/>
                                          </p:stCondLst>
                                        </p:cTn>
                                        <p:tgtEl>
                                          <p:spTgt spid="6152"/>
                                        </p:tgtEl>
                                        <p:attrNameLst>
                                          <p:attrName>style.visibility</p:attrName>
                                        </p:attrNameLst>
                                      </p:cBhvr>
                                      <p:to>
                                        <p:strVal val="hidden"/>
                                      </p:to>
                                    </p:set>
                                  </p:childTnLst>
                                </p:cTn>
                              </p:par>
                              <p:par>
                                <p:cTn id="98" presetID="47" presetClass="exit" presetSubtype="0" repeatCount="4000" fill="hold" nodeType="withEffect">
                                  <p:stCondLst>
                                    <p:cond delay="0"/>
                                  </p:stCondLst>
                                  <p:childTnLst>
                                    <p:animEffect transition="out" filter="fade">
                                      <p:cBhvr>
                                        <p:cTn id="99" dur="2000"/>
                                        <p:tgtEl>
                                          <p:spTgt spid="6161"/>
                                        </p:tgtEl>
                                      </p:cBhvr>
                                    </p:animEffect>
                                    <p:anim calcmode="lin" valueType="num">
                                      <p:cBhvr>
                                        <p:cTn id="100" dur="2000"/>
                                        <p:tgtEl>
                                          <p:spTgt spid="6161"/>
                                        </p:tgtEl>
                                        <p:attrNameLst>
                                          <p:attrName>ppt_x</p:attrName>
                                        </p:attrNameLst>
                                      </p:cBhvr>
                                      <p:tavLst>
                                        <p:tav tm="0">
                                          <p:val>
                                            <p:strVal val="ppt_x"/>
                                          </p:val>
                                        </p:tav>
                                        <p:tav tm="100000">
                                          <p:val>
                                            <p:strVal val="ppt_x"/>
                                          </p:val>
                                        </p:tav>
                                      </p:tavLst>
                                    </p:anim>
                                    <p:anim calcmode="lin" valueType="num">
                                      <p:cBhvr>
                                        <p:cTn id="101" dur="2000"/>
                                        <p:tgtEl>
                                          <p:spTgt spid="6161"/>
                                        </p:tgtEl>
                                        <p:attrNameLst>
                                          <p:attrName>ppt_y</p:attrName>
                                        </p:attrNameLst>
                                      </p:cBhvr>
                                      <p:tavLst>
                                        <p:tav tm="0">
                                          <p:val>
                                            <p:strVal val="ppt_y"/>
                                          </p:val>
                                        </p:tav>
                                        <p:tav tm="100000">
                                          <p:val>
                                            <p:strVal val="ppt_y-.1"/>
                                          </p:val>
                                        </p:tav>
                                      </p:tavLst>
                                    </p:anim>
                                    <p:set>
                                      <p:cBhvr>
                                        <p:cTn id="102" dur="1" fill="hold">
                                          <p:stCondLst>
                                            <p:cond delay="1999"/>
                                          </p:stCondLst>
                                        </p:cTn>
                                        <p:tgtEl>
                                          <p:spTgt spid="6161"/>
                                        </p:tgtEl>
                                        <p:attrNameLst>
                                          <p:attrName>style.visibility</p:attrName>
                                        </p:attrNameLst>
                                      </p:cBhvr>
                                      <p:to>
                                        <p:strVal val="hidden"/>
                                      </p:to>
                                    </p:set>
                                  </p:childTnLst>
                                </p:cTn>
                              </p:par>
                              <p:par>
                                <p:cTn id="103" presetID="47" presetClass="exit" presetSubtype="0" repeatCount="4000" fill="hold" nodeType="withEffect">
                                  <p:stCondLst>
                                    <p:cond delay="0"/>
                                  </p:stCondLst>
                                  <p:childTnLst>
                                    <p:animEffect transition="out" filter="fade">
                                      <p:cBhvr>
                                        <p:cTn id="104" dur="2000"/>
                                        <p:tgtEl>
                                          <p:spTgt spid="6147"/>
                                        </p:tgtEl>
                                      </p:cBhvr>
                                    </p:animEffect>
                                    <p:anim calcmode="lin" valueType="num">
                                      <p:cBhvr>
                                        <p:cTn id="105" dur="2000"/>
                                        <p:tgtEl>
                                          <p:spTgt spid="6147"/>
                                        </p:tgtEl>
                                        <p:attrNameLst>
                                          <p:attrName>ppt_x</p:attrName>
                                        </p:attrNameLst>
                                      </p:cBhvr>
                                      <p:tavLst>
                                        <p:tav tm="0">
                                          <p:val>
                                            <p:strVal val="ppt_x"/>
                                          </p:val>
                                        </p:tav>
                                        <p:tav tm="100000">
                                          <p:val>
                                            <p:strVal val="ppt_x"/>
                                          </p:val>
                                        </p:tav>
                                      </p:tavLst>
                                    </p:anim>
                                    <p:anim calcmode="lin" valueType="num">
                                      <p:cBhvr>
                                        <p:cTn id="106" dur="2000"/>
                                        <p:tgtEl>
                                          <p:spTgt spid="6147"/>
                                        </p:tgtEl>
                                        <p:attrNameLst>
                                          <p:attrName>ppt_y</p:attrName>
                                        </p:attrNameLst>
                                      </p:cBhvr>
                                      <p:tavLst>
                                        <p:tav tm="0">
                                          <p:val>
                                            <p:strVal val="ppt_y"/>
                                          </p:val>
                                        </p:tav>
                                        <p:tav tm="100000">
                                          <p:val>
                                            <p:strVal val="ppt_y-.1"/>
                                          </p:val>
                                        </p:tav>
                                      </p:tavLst>
                                    </p:anim>
                                    <p:set>
                                      <p:cBhvr>
                                        <p:cTn id="107" dur="1" fill="hold">
                                          <p:stCondLst>
                                            <p:cond delay="1999"/>
                                          </p:stCondLst>
                                        </p:cTn>
                                        <p:tgtEl>
                                          <p:spTgt spid="6147"/>
                                        </p:tgtEl>
                                        <p:attrNameLst>
                                          <p:attrName>style.visibility</p:attrName>
                                        </p:attrNameLst>
                                      </p:cBhvr>
                                      <p:to>
                                        <p:strVal val="hidden"/>
                                      </p:to>
                                    </p:set>
                                  </p:childTnLst>
                                </p:cTn>
                              </p:par>
                              <p:par>
                                <p:cTn id="108" presetID="47" presetClass="exit" presetSubtype="0" repeatCount="4000" fill="hold" nodeType="withEffect">
                                  <p:stCondLst>
                                    <p:cond delay="0"/>
                                  </p:stCondLst>
                                  <p:childTnLst>
                                    <p:animEffect transition="out" filter="fade">
                                      <p:cBhvr>
                                        <p:cTn id="109" dur="2000"/>
                                        <p:tgtEl>
                                          <p:spTgt spid="31"/>
                                        </p:tgtEl>
                                      </p:cBhvr>
                                    </p:animEffect>
                                    <p:anim calcmode="lin" valueType="num">
                                      <p:cBhvr>
                                        <p:cTn id="110" dur="2000"/>
                                        <p:tgtEl>
                                          <p:spTgt spid="31"/>
                                        </p:tgtEl>
                                        <p:attrNameLst>
                                          <p:attrName>ppt_x</p:attrName>
                                        </p:attrNameLst>
                                      </p:cBhvr>
                                      <p:tavLst>
                                        <p:tav tm="0">
                                          <p:val>
                                            <p:strVal val="ppt_x"/>
                                          </p:val>
                                        </p:tav>
                                        <p:tav tm="100000">
                                          <p:val>
                                            <p:strVal val="ppt_x"/>
                                          </p:val>
                                        </p:tav>
                                      </p:tavLst>
                                    </p:anim>
                                    <p:anim calcmode="lin" valueType="num">
                                      <p:cBhvr>
                                        <p:cTn id="111" dur="2000"/>
                                        <p:tgtEl>
                                          <p:spTgt spid="31"/>
                                        </p:tgtEl>
                                        <p:attrNameLst>
                                          <p:attrName>ppt_y</p:attrName>
                                        </p:attrNameLst>
                                      </p:cBhvr>
                                      <p:tavLst>
                                        <p:tav tm="0">
                                          <p:val>
                                            <p:strVal val="ppt_y"/>
                                          </p:val>
                                        </p:tav>
                                        <p:tav tm="100000">
                                          <p:val>
                                            <p:strVal val="ppt_y-.1"/>
                                          </p:val>
                                        </p:tav>
                                      </p:tavLst>
                                    </p:anim>
                                    <p:set>
                                      <p:cBhvr>
                                        <p:cTn id="112" dur="1" fill="hold">
                                          <p:stCondLst>
                                            <p:cond delay="1999"/>
                                          </p:stCondLst>
                                        </p:cTn>
                                        <p:tgtEl>
                                          <p:spTgt spid="31"/>
                                        </p:tgtEl>
                                        <p:attrNameLst>
                                          <p:attrName>style.visibility</p:attrName>
                                        </p:attrNameLst>
                                      </p:cBhvr>
                                      <p:to>
                                        <p:strVal val="hidden"/>
                                      </p:to>
                                    </p:set>
                                  </p:childTnLst>
                                </p:cTn>
                              </p:par>
                              <p:par>
                                <p:cTn id="113" presetID="47" presetClass="exit" presetSubtype="0" repeatCount="4000" fill="hold" nodeType="withEffect">
                                  <p:stCondLst>
                                    <p:cond delay="0"/>
                                  </p:stCondLst>
                                  <p:childTnLst>
                                    <p:animEffect transition="out" filter="fade">
                                      <p:cBhvr>
                                        <p:cTn id="114" dur="2000"/>
                                        <p:tgtEl>
                                          <p:spTgt spid="6155"/>
                                        </p:tgtEl>
                                      </p:cBhvr>
                                    </p:animEffect>
                                    <p:anim calcmode="lin" valueType="num">
                                      <p:cBhvr>
                                        <p:cTn id="115" dur="2000"/>
                                        <p:tgtEl>
                                          <p:spTgt spid="6155"/>
                                        </p:tgtEl>
                                        <p:attrNameLst>
                                          <p:attrName>ppt_x</p:attrName>
                                        </p:attrNameLst>
                                      </p:cBhvr>
                                      <p:tavLst>
                                        <p:tav tm="0">
                                          <p:val>
                                            <p:strVal val="ppt_x"/>
                                          </p:val>
                                        </p:tav>
                                        <p:tav tm="100000">
                                          <p:val>
                                            <p:strVal val="ppt_x"/>
                                          </p:val>
                                        </p:tav>
                                      </p:tavLst>
                                    </p:anim>
                                    <p:anim calcmode="lin" valueType="num">
                                      <p:cBhvr>
                                        <p:cTn id="116" dur="2000"/>
                                        <p:tgtEl>
                                          <p:spTgt spid="6155"/>
                                        </p:tgtEl>
                                        <p:attrNameLst>
                                          <p:attrName>ppt_y</p:attrName>
                                        </p:attrNameLst>
                                      </p:cBhvr>
                                      <p:tavLst>
                                        <p:tav tm="0">
                                          <p:val>
                                            <p:strVal val="ppt_y"/>
                                          </p:val>
                                        </p:tav>
                                        <p:tav tm="100000">
                                          <p:val>
                                            <p:strVal val="ppt_y-.1"/>
                                          </p:val>
                                        </p:tav>
                                      </p:tavLst>
                                    </p:anim>
                                    <p:set>
                                      <p:cBhvr>
                                        <p:cTn id="117" dur="1" fill="hold">
                                          <p:stCondLst>
                                            <p:cond delay="1999"/>
                                          </p:stCondLst>
                                        </p:cTn>
                                        <p:tgtEl>
                                          <p:spTgt spid="6155"/>
                                        </p:tgtEl>
                                        <p:attrNameLst>
                                          <p:attrName>style.visibility</p:attrName>
                                        </p:attrNameLst>
                                      </p:cBhvr>
                                      <p:to>
                                        <p:strVal val="hidden"/>
                                      </p:to>
                                    </p:set>
                                  </p:childTnLst>
                                </p:cTn>
                              </p:par>
                              <p:par>
                                <p:cTn id="118" presetID="47" presetClass="exit" presetSubtype="0" repeatCount="4000" fill="hold" nodeType="withEffect">
                                  <p:stCondLst>
                                    <p:cond delay="0"/>
                                  </p:stCondLst>
                                  <p:childTnLst>
                                    <p:animEffect transition="out" filter="fade">
                                      <p:cBhvr>
                                        <p:cTn id="119" dur="2000"/>
                                        <p:tgtEl>
                                          <p:spTgt spid="28"/>
                                        </p:tgtEl>
                                      </p:cBhvr>
                                    </p:animEffect>
                                    <p:anim calcmode="lin" valueType="num">
                                      <p:cBhvr>
                                        <p:cTn id="120" dur="2000"/>
                                        <p:tgtEl>
                                          <p:spTgt spid="28"/>
                                        </p:tgtEl>
                                        <p:attrNameLst>
                                          <p:attrName>ppt_x</p:attrName>
                                        </p:attrNameLst>
                                      </p:cBhvr>
                                      <p:tavLst>
                                        <p:tav tm="0">
                                          <p:val>
                                            <p:strVal val="ppt_x"/>
                                          </p:val>
                                        </p:tav>
                                        <p:tav tm="100000">
                                          <p:val>
                                            <p:strVal val="ppt_x"/>
                                          </p:val>
                                        </p:tav>
                                      </p:tavLst>
                                    </p:anim>
                                    <p:anim calcmode="lin" valueType="num">
                                      <p:cBhvr>
                                        <p:cTn id="121" dur="2000"/>
                                        <p:tgtEl>
                                          <p:spTgt spid="28"/>
                                        </p:tgtEl>
                                        <p:attrNameLst>
                                          <p:attrName>ppt_y</p:attrName>
                                        </p:attrNameLst>
                                      </p:cBhvr>
                                      <p:tavLst>
                                        <p:tav tm="0">
                                          <p:val>
                                            <p:strVal val="ppt_y"/>
                                          </p:val>
                                        </p:tav>
                                        <p:tav tm="100000">
                                          <p:val>
                                            <p:strVal val="ppt_y-.1"/>
                                          </p:val>
                                        </p:tav>
                                      </p:tavLst>
                                    </p:anim>
                                    <p:set>
                                      <p:cBhvr>
                                        <p:cTn id="122" dur="1" fill="hold">
                                          <p:stCondLst>
                                            <p:cond delay="1999"/>
                                          </p:stCondLst>
                                        </p:cTn>
                                        <p:tgtEl>
                                          <p:spTgt spid="28"/>
                                        </p:tgtEl>
                                        <p:attrNameLst>
                                          <p:attrName>style.visibility</p:attrName>
                                        </p:attrNameLst>
                                      </p:cBhvr>
                                      <p:to>
                                        <p:strVal val="hidden"/>
                                      </p:to>
                                    </p:set>
                                  </p:childTnLst>
                                </p:cTn>
                              </p:par>
                              <p:par>
                                <p:cTn id="123" presetID="47" presetClass="exit" presetSubtype="0" repeatCount="4000" fill="hold" nodeType="withEffect">
                                  <p:stCondLst>
                                    <p:cond delay="0"/>
                                  </p:stCondLst>
                                  <p:childTnLst>
                                    <p:animEffect transition="out" filter="fade">
                                      <p:cBhvr>
                                        <p:cTn id="124" dur="2000"/>
                                        <p:tgtEl>
                                          <p:spTgt spid="6158"/>
                                        </p:tgtEl>
                                      </p:cBhvr>
                                    </p:animEffect>
                                    <p:anim calcmode="lin" valueType="num">
                                      <p:cBhvr>
                                        <p:cTn id="125" dur="2000"/>
                                        <p:tgtEl>
                                          <p:spTgt spid="6158"/>
                                        </p:tgtEl>
                                        <p:attrNameLst>
                                          <p:attrName>ppt_x</p:attrName>
                                        </p:attrNameLst>
                                      </p:cBhvr>
                                      <p:tavLst>
                                        <p:tav tm="0">
                                          <p:val>
                                            <p:strVal val="ppt_x"/>
                                          </p:val>
                                        </p:tav>
                                        <p:tav tm="100000">
                                          <p:val>
                                            <p:strVal val="ppt_x"/>
                                          </p:val>
                                        </p:tav>
                                      </p:tavLst>
                                    </p:anim>
                                    <p:anim calcmode="lin" valueType="num">
                                      <p:cBhvr>
                                        <p:cTn id="126" dur="2000"/>
                                        <p:tgtEl>
                                          <p:spTgt spid="6158"/>
                                        </p:tgtEl>
                                        <p:attrNameLst>
                                          <p:attrName>ppt_y</p:attrName>
                                        </p:attrNameLst>
                                      </p:cBhvr>
                                      <p:tavLst>
                                        <p:tav tm="0">
                                          <p:val>
                                            <p:strVal val="ppt_y"/>
                                          </p:val>
                                        </p:tav>
                                        <p:tav tm="100000">
                                          <p:val>
                                            <p:strVal val="ppt_y-.1"/>
                                          </p:val>
                                        </p:tav>
                                      </p:tavLst>
                                    </p:anim>
                                    <p:set>
                                      <p:cBhvr>
                                        <p:cTn id="127" dur="1" fill="hold">
                                          <p:stCondLst>
                                            <p:cond delay="1999"/>
                                          </p:stCondLst>
                                        </p:cTn>
                                        <p:tgtEl>
                                          <p:spTgt spid="6158"/>
                                        </p:tgtEl>
                                        <p:attrNameLst>
                                          <p:attrName>style.visibility</p:attrName>
                                        </p:attrNameLst>
                                      </p:cBhvr>
                                      <p:to>
                                        <p:strVal val="hidden"/>
                                      </p:to>
                                    </p:set>
                                  </p:childTnLst>
                                </p:cTn>
                              </p:par>
                            </p:childTnLst>
                          </p:cTn>
                        </p:par>
                        <p:par>
                          <p:cTn id="128" fill="hold" nodeType="afterGroup">
                            <p:stCondLst>
                              <p:cond delay="8000"/>
                            </p:stCondLst>
                            <p:childTnLst>
                              <p:par>
                                <p:cTn id="129" presetID="53" presetClass="entr" presetSubtype="0" fill="hold" nodeType="afterEffect">
                                  <p:stCondLst>
                                    <p:cond delay="0"/>
                                  </p:stCondLst>
                                  <p:childTnLst>
                                    <p:set>
                                      <p:cBhvr>
                                        <p:cTn id="130" dur="1" fill="hold">
                                          <p:stCondLst>
                                            <p:cond delay="0"/>
                                          </p:stCondLst>
                                        </p:cTn>
                                        <p:tgtEl>
                                          <p:spTgt spid="6166"/>
                                        </p:tgtEl>
                                        <p:attrNameLst>
                                          <p:attrName>style.visibility</p:attrName>
                                        </p:attrNameLst>
                                      </p:cBhvr>
                                      <p:to>
                                        <p:strVal val="visible"/>
                                      </p:to>
                                    </p:set>
                                    <p:anim calcmode="lin" valueType="num">
                                      <p:cBhvr>
                                        <p:cTn id="131" dur="5000" fill="hold"/>
                                        <p:tgtEl>
                                          <p:spTgt spid="6166"/>
                                        </p:tgtEl>
                                        <p:attrNameLst>
                                          <p:attrName>ppt_w</p:attrName>
                                        </p:attrNameLst>
                                      </p:cBhvr>
                                      <p:tavLst>
                                        <p:tav tm="0">
                                          <p:val>
                                            <p:fltVal val="0"/>
                                          </p:val>
                                        </p:tav>
                                        <p:tav tm="100000">
                                          <p:val>
                                            <p:strVal val="#ppt_w"/>
                                          </p:val>
                                        </p:tav>
                                      </p:tavLst>
                                    </p:anim>
                                    <p:anim calcmode="lin" valueType="num">
                                      <p:cBhvr>
                                        <p:cTn id="132" dur="5000" fill="hold"/>
                                        <p:tgtEl>
                                          <p:spTgt spid="6166"/>
                                        </p:tgtEl>
                                        <p:attrNameLst>
                                          <p:attrName>ppt_h</p:attrName>
                                        </p:attrNameLst>
                                      </p:cBhvr>
                                      <p:tavLst>
                                        <p:tav tm="0">
                                          <p:val>
                                            <p:fltVal val="0"/>
                                          </p:val>
                                        </p:tav>
                                        <p:tav tm="100000">
                                          <p:val>
                                            <p:strVal val="#ppt_h"/>
                                          </p:val>
                                        </p:tav>
                                      </p:tavLst>
                                    </p:anim>
                                    <p:animEffect transition="in" filter="fade">
                                      <p:cBhvr>
                                        <p:cTn id="133" dur="5000"/>
                                        <p:tgtEl>
                                          <p:spTgt spid="6166"/>
                                        </p:tgtEl>
                                      </p:cBhvr>
                                    </p:animEffect>
                                  </p:childTnLst>
                                </p:cTn>
                              </p:par>
                            </p:childTnLst>
                          </p:cTn>
                        </p:par>
                        <p:par>
                          <p:cTn id="134" fill="hold" nodeType="afterGroup">
                            <p:stCondLst>
                              <p:cond delay="13000"/>
                            </p:stCondLst>
                            <p:childTnLst>
                              <p:par>
                                <p:cTn id="135" presetID="32" presetClass="emph" presetSubtype="0" repeatCount="indefinite" fill="hold" nodeType="afterEffect">
                                  <p:stCondLst>
                                    <p:cond delay="0"/>
                                  </p:stCondLst>
                                  <p:childTnLst>
                                    <p:animClr clrSpc="rgb" dir="cw">
                                      <p:cBhvr override="childStyle">
                                        <p:cTn id="136" dur="1000" fill="hold"/>
                                        <p:tgtEl>
                                          <p:spTgt spid="6166"/>
                                        </p:tgtEl>
                                        <p:attrNameLst>
                                          <p:attrName>style.color</p:attrName>
                                        </p:attrNameLst>
                                      </p:cBhvr>
                                      <p:to>
                                        <a:schemeClr val="accent2"/>
                                      </p:to>
                                    </p:animClr>
                                    <p:animClr clrSpc="rgb" dir="cw">
                                      <p:cBhvr>
                                        <p:cTn id="137" dur="1000" fill="hold"/>
                                        <p:tgtEl>
                                          <p:spTgt spid="6166"/>
                                        </p:tgtEl>
                                        <p:attrNameLst>
                                          <p:attrName>fillcolor</p:attrName>
                                        </p:attrNameLst>
                                      </p:cBhvr>
                                      <p:to>
                                        <a:schemeClr val="accent2"/>
                                      </p:to>
                                    </p:animClr>
                                    <p:set>
                                      <p:cBhvr>
                                        <p:cTn id="138" dur="1000" fill="hold"/>
                                        <p:tgtEl>
                                          <p:spTgt spid="6166"/>
                                        </p:tgtEl>
                                        <p:attrNameLst>
                                          <p:attrName>fill.type</p:attrName>
                                        </p:attrNameLst>
                                      </p:cBhvr>
                                      <p:to>
                                        <p:strVal val="solid"/>
                                      </p:to>
                                    </p:set>
                                    <p:set>
                                      <p:cBhvr>
                                        <p:cTn id="139" dur="1000" fill="hold"/>
                                        <p:tgtEl>
                                          <p:spTgt spid="6166"/>
                                        </p:tgtEl>
                                        <p:attrNameLst>
                                          <p:attrName>fill.on</p:attrName>
                                        </p:attrNameLst>
                                      </p:cBhvr>
                                      <p:to>
                                        <p:strVal val="true"/>
                                      </p:to>
                                    </p:set>
                                    <p:animRot by="120000">
                                      <p:cBhvr>
                                        <p:cTn id="140" dur="1000" fill="hold">
                                          <p:stCondLst>
                                            <p:cond delay="0"/>
                                          </p:stCondLst>
                                        </p:cTn>
                                        <p:tgtEl>
                                          <p:spTgt spid="6166"/>
                                        </p:tgtEl>
                                        <p:attrNameLst>
                                          <p:attrName>r</p:attrName>
                                        </p:attrNameLst>
                                      </p:cBhvr>
                                    </p:animRot>
                                    <p:animRot by="-240000">
                                      <p:cBhvr>
                                        <p:cTn id="141" dur="2000" fill="hold">
                                          <p:stCondLst>
                                            <p:cond delay="2000"/>
                                          </p:stCondLst>
                                        </p:cTn>
                                        <p:tgtEl>
                                          <p:spTgt spid="6166"/>
                                        </p:tgtEl>
                                        <p:attrNameLst>
                                          <p:attrName>r</p:attrName>
                                        </p:attrNameLst>
                                      </p:cBhvr>
                                    </p:animRot>
                                    <p:animRot by="240000">
                                      <p:cBhvr>
                                        <p:cTn id="142" dur="2000" fill="hold">
                                          <p:stCondLst>
                                            <p:cond delay="4000"/>
                                          </p:stCondLst>
                                        </p:cTn>
                                        <p:tgtEl>
                                          <p:spTgt spid="6166"/>
                                        </p:tgtEl>
                                        <p:attrNameLst>
                                          <p:attrName>r</p:attrName>
                                        </p:attrNameLst>
                                      </p:cBhvr>
                                    </p:animRot>
                                    <p:animRot by="-240000">
                                      <p:cBhvr>
                                        <p:cTn id="143" dur="2000" fill="hold">
                                          <p:stCondLst>
                                            <p:cond delay="6000"/>
                                          </p:stCondLst>
                                        </p:cTn>
                                        <p:tgtEl>
                                          <p:spTgt spid="6166"/>
                                        </p:tgtEl>
                                        <p:attrNameLst>
                                          <p:attrName>r</p:attrName>
                                        </p:attrNameLst>
                                      </p:cBhvr>
                                    </p:animRot>
                                    <p:animRot by="120000">
                                      <p:cBhvr>
                                        <p:cTn id="144" dur="2000" fill="hold">
                                          <p:stCondLst>
                                            <p:cond delay="8000"/>
                                          </p:stCondLst>
                                        </p:cTn>
                                        <p:tgtEl>
                                          <p:spTgt spid="61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6" grpId="0" animBg="1"/>
      <p:bldP spid="10659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8451"/>
          <a:stretch/>
        </p:blipFill>
        <p:spPr>
          <a:xfrm>
            <a:off x="0" y="8658"/>
            <a:ext cx="9144000" cy="5134841"/>
          </a:xfrm>
          <a:prstGeom prst="rect">
            <a:avLst/>
          </a:prstGeom>
        </p:spPr>
      </p:pic>
      <p:sp>
        <p:nvSpPr>
          <p:cNvPr id="8" name="TextBox 7"/>
          <p:cNvSpPr txBox="1"/>
          <p:nvPr/>
        </p:nvSpPr>
        <p:spPr>
          <a:xfrm>
            <a:off x="1600200" y="1885950"/>
            <a:ext cx="3124200" cy="584775"/>
          </a:xfrm>
          <a:prstGeom prst="rect">
            <a:avLst/>
          </a:prstGeom>
          <a:noFill/>
        </p:spPr>
        <p:txBody>
          <a:bodyPr wrap="square" rtlCol="0">
            <a:spAutoFit/>
          </a:bodyPr>
          <a:lstStyle/>
          <a:p>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ĐÀM THOẠI</a:t>
            </a:r>
            <a:endParaRPr lang="en-US"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9" name="Rectangle 8"/>
          <p:cNvSpPr/>
          <p:nvPr/>
        </p:nvSpPr>
        <p:spPr>
          <a:xfrm>
            <a:off x="4953001" y="2266950"/>
            <a:ext cx="2590800" cy="1200329"/>
          </a:xfrm>
          <a:prstGeom prst="rect">
            <a:avLst/>
          </a:prstGeom>
        </p:spPr>
        <p:txBody>
          <a:bodyPr wrap="square">
            <a:spAutoFit/>
          </a:bodyPr>
          <a:lstStyle/>
          <a:p>
            <a:pPr>
              <a:defRPr/>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vừa</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chuyện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a:p>
            <a:pPr>
              <a:defRPr/>
            </a:pPr>
            <a:endParaRPr lang="en-US" dirty="0">
              <a:latin typeface="Times New Roman" pitchFamily="18" charset="0"/>
              <a:cs typeface="Times New Roman" pitchFamily="18" charset="0"/>
            </a:endParaRPr>
          </a:p>
        </p:txBody>
      </p:sp>
      <p:sp>
        <p:nvSpPr>
          <p:cNvPr id="10" name="Rectangle 9"/>
          <p:cNvSpPr/>
          <p:nvPr/>
        </p:nvSpPr>
        <p:spPr>
          <a:xfrm>
            <a:off x="2209800" y="3562350"/>
            <a:ext cx="2514600" cy="1077218"/>
          </a:xfrm>
          <a:prstGeom prst="rect">
            <a:avLst/>
          </a:prstGeom>
        </p:spPr>
        <p:txBody>
          <a:bodyPr wrap="square">
            <a:spAutoFit/>
          </a:bodyPr>
          <a:lstStyle/>
          <a:p>
            <a:pPr algn="just"/>
            <a:r>
              <a:rPr lang="en-US" sz="1200" dirty="0" smtClean="0">
                <a:solidFill>
                  <a:srgbClr val="0070C0"/>
                </a:solidFill>
                <a:latin typeface="Times New Roman" pitchFamily="18" charset="0"/>
                <a:cs typeface="Times New Roman" pitchFamily="18" charset="0"/>
              </a:rPr>
              <a:t>- </a:t>
            </a:r>
            <a:r>
              <a:rPr lang="vi-VN" sz="1200" dirty="0" smtClean="0">
                <a:solidFill>
                  <a:srgbClr val="0070C0"/>
                </a:solidFill>
                <a:latin typeface="Times New Roman" pitchFamily="18" charset="0"/>
                <a:cs typeface="Times New Roman" pitchFamily="18" charset="0"/>
              </a:rPr>
              <a:t>Khi </a:t>
            </a:r>
            <a:r>
              <a:rPr lang="vi-VN" sz="1200" dirty="0">
                <a:solidFill>
                  <a:srgbClr val="0070C0"/>
                </a:solidFill>
                <a:latin typeface="Times New Roman" pitchFamily="18" charset="0"/>
                <a:cs typeface="Times New Roman" pitchFamily="18" charset="0"/>
              </a:rPr>
              <a:t>ch</a:t>
            </a:r>
            <a:r>
              <a:rPr lang="en-US" sz="1200" dirty="0">
                <a:solidFill>
                  <a:srgbClr val="0070C0"/>
                </a:solidFill>
                <a:latin typeface="Times New Roman" pitchFamily="18" charset="0"/>
                <a:cs typeface="Times New Roman" pitchFamily="18" charset="0"/>
              </a:rPr>
              <a:t>ị</a:t>
            </a:r>
            <a:r>
              <a:rPr lang="vi-VN" sz="1200" dirty="0">
                <a:solidFill>
                  <a:srgbClr val="0070C0"/>
                </a:solidFill>
                <a:latin typeface="Times New Roman" pitchFamily="18" charset="0"/>
                <a:cs typeface="Times New Roman" pitchFamily="18" charset="0"/>
              </a:rPr>
              <a:t> mây sà xuống mặt </a:t>
            </a:r>
            <a:r>
              <a:rPr lang="vi-VN" sz="1200" dirty="0" smtClean="0">
                <a:solidFill>
                  <a:srgbClr val="0070C0"/>
                </a:solidFill>
                <a:latin typeface="Times New Roman" pitchFamily="18" charset="0"/>
                <a:cs typeface="Times New Roman" pitchFamily="18" charset="0"/>
              </a:rPr>
              <a:t>hồ</a:t>
            </a:r>
            <a:r>
              <a:rPr lang="en-US" sz="1200" dirty="0" smtClean="0">
                <a:solidFill>
                  <a:srgbClr val="0070C0"/>
                </a:solidFill>
                <a:latin typeface="Times New Roman" pitchFamily="18" charset="0"/>
                <a:cs typeface="Times New Roman" pitchFamily="18" charset="0"/>
              </a:rPr>
              <a:t>, </a:t>
            </a:r>
            <a:r>
              <a:rPr lang="en-US" sz="1200" dirty="0" err="1" smtClean="0">
                <a:solidFill>
                  <a:srgbClr val="0070C0"/>
                </a:solidFill>
                <a:latin typeface="Times New Roman" pitchFamily="18" charset="0"/>
                <a:cs typeface="Times New Roman" pitchFamily="18" charset="0"/>
              </a:rPr>
              <a:t>hồ</a:t>
            </a:r>
            <a:r>
              <a:rPr lang="vi-VN" sz="1200" dirty="0" smtClean="0">
                <a:solidFill>
                  <a:srgbClr val="0070C0"/>
                </a:solidFill>
                <a:latin typeface="Times New Roman" pitchFamily="18" charset="0"/>
                <a:cs typeface="Times New Roman" pitchFamily="18" charset="0"/>
              </a:rPr>
              <a:t> nước </a:t>
            </a:r>
            <a:r>
              <a:rPr lang="vi-VN" sz="1200" dirty="0">
                <a:solidFill>
                  <a:srgbClr val="0070C0"/>
                </a:solidFill>
                <a:latin typeface="Times New Roman" pitchFamily="18" charset="0"/>
                <a:cs typeface="Times New Roman" pitchFamily="18" charset="0"/>
              </a:rPr>
              <a:t>đã nói gì với chị mây? </a:t>
            </a:r>
            <a:r>
              <a:rPr lang="en-US" sz="1200" dirty="0" smtClean="0">
                <a:solidFill>
                  <a:srgbClr val="0070C0"/>
                </a:solidFill>
                <a:latin typeface="Times New Roman" pitchFamily="18" charset="0"/>
                <a:cs typeface="Times New Roman" pitchFamily="18" charset="0"/>
              </a:rPr>
              <a:t>C</a:t>
            </a:r>
            <a:r>
              <a:rPr lang="vi-VN" sz="1200" dirty="0" smtClean="0">
                <a:solidFill>
                  <a:srgbClr val="0070C0"/>
                </a:solidFill>
                <a:latin typeface="Times New Roman"/>
              </a:rPr>
              <a:t>hị </a:t>
            </a:r>
            <a:r>
              <a:rPr lang="vi-VN" sz="1200" dirty="0">
                <a:solidFill>
                  <a:srgbClr val="0070C0"/>
                </a:solidFill>
                <a:latin typeface="Times New Roman"/>
              </a:rPr>
              <a:t>Mây đã trả lời Hồ nước ra </a:t>
            </a:r>
            <a:r>
              <a:rPr lang="vi-VN" sz="1200" dirty="0" smtClean="0">
                <a:solidFill>
                  <a:srgbClr val="0070C0"/>
                </a:solidFill>
                <a:latin typeface="Times New Roman"/>
              </a:rPr>
              <a:t>sao?</a:t>
            </a:r>
            <a:r>
              <a:rPr lang="en-US" sz="1200" dirty="0" smtClean="0">
                <a:solidFill>
                  <a:srgbClr val="0070C0"/>
                </a:solidFill>
                <a:latin typeface="Times New Roman"/>
              </a:rPr>
              <a:t> </a:t>
            </a:r>
            <a:r>
              <a:rPr lang="vi-VN" sz="1200" dirty="0" smtClean="0">
                <a:solidFill>
                  <a:srgbClr val="0070C0"/>
                </a:solidFill>
                <a:latin typeface="Times New Roman"/>
              </a:rPr>
              <a:t>Hồ </a:t>
            </a:r>
            <a:r>
              <a:rPr lang="vi-VN" sz="1200" dirty="0">
                <a:solidFill>
                  <a:srgbClr val="0070C0"/>
                </a:solidFill>
                <a:latin typeface="Times New Roman"/>
              </a:rPr>
              <a:t>nước đáp lại với chị Mây như thế nào? </a:t>
            </a:r>
          </a:p>
          <a:p>
            <a:pPr lvl="0" fontAlgn="base">
              <a:spcBef>
                <a:spcPct val="0"/>
              </a:spcBef>
              <a:spcAft>
                <a:spcPct val="0"/>
              </a:spcAft>
              <a:defRPr/>
            </a:pPr>
            <a:endParaRPr lang="vi-VN" sz="1600" dirty="0">
              <a:solidFill>
                <a:srgbClr val="333399"/>
              </a:solidFill>
              <a:latin typeface="Times New Roman" pitchFamily="18" charset="0"/>
              <a:cs typeface="Times New Roman" pitchFamily="18" charset="0"/>
            </a:endParaRPr>
          </a:p>
        </p:txBody>
      </p:sp>
    </p:spTree>
    <p:extLst>
      <p:ext uri="{BB962C8B-B14F-4D97-AF65-F5344CB8AC3E}">
        <p14:creationId xmlns:p14="http://schemas.microsoft.com/office/powerpoint/2010/main" val="17409691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95"/>
          <p:cNvSpPr>
            <a:spLocks noGrp="1" noChangeArrowheads="1"/>
          </p:cNvSpPr>
          <p:nvPr>
            <p:ph type="title" sz="quarter"/>
          </p:nvPr>
        </p:nvSpPr>
        <p:spPr/>
        <p:txBody>
          <a:bodyPr/>
          <a:lstStyle/>
          <a:p>
            <a:pPr eaLnBrk="1" hangingPunct="1"/>
            <a:endParaRPr lang="vi-VN" smtClean="0"/>
          </a:p>
        </p:txBody>
      </p:sp>
      <p:pic>
        <p:nvPicPr>
          <p:cNvPr id="12291" name="Picture 3" descr="2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6200" y="0"/>
            <a:ext cx="9220200" cy="5143500"/>
          </a:xfrm>
          <a:noFill/>
        </p:spPr>
      </p:pic>
      <p:graphicFrame>
        <p:nvGraphicFramePr>
          <p:cNvPr id="64881" name="Object 369"/>
          <p:cNvGraphicFramePr>
            <a:graphicFrameLocks noGrp="1" noChangeAspect="1"/>
          </p:cNvGraphicFramePr>
          <p:nvPr>
            <p:ph sz="quarter" idx="2"/>
          </p:nvPr>
        </p:nvGraphicFramePr>
        <p:xfrm>
          <a:off x="4191000" y="3543300"/>
          <a:ext cx="2895600" cy="397669"/>
        </p:xfrm>
        <a:graphic>
          <a:graphicData uri="http://schemas.openxmlformats.org/presentationml/2006/ole">
            <mc:AlternateContent xmlns:mc="http://schemas.openxmlformats.org/markup-compatibility/2006">
              <mc:Choice xmlns:v="urn:schemas-microsoft-com:vml" Requires="v">
                <p:oleObj spid="_x0000_s9288" name="CorelDRAW" r:id="rId4" imgW="6241732" imgH="3347799" progId="CorelDRAW.Graphic.12">
                  <p:embed/>
                </p:oleObj>
              </mc:Choice>
              <mc:Fallback>
                <p:oleObj name="CorelDRAW" r:id="rId4"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543300"/>
                        <a:ext cx="2895600" cy="3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49" name="Freeform 37"/>
          <p:cNvSpPr>
            <a:spLocks/>
          </p:cNvSpPr>
          <p:nvPr/>
        </p:nvSpPr>
        <p:spPr bwMode="auto">
          <a:xfrm>
            <a:off x="-762000" y="-171450"/>
            <a:ext cx="7597775" cy="2774156"/>
          </a:xfrm>
          <a:custGeom>
            <a:avLst/>
            <a:gdLst/>
            <a:ahLst/>
            <a:cxnLst>
              <a:cxn ang="0">
                <a:pos x="3858" y="335"/>
              </a:cxn>
              <a:cxn ang="0">
                <a:pos x="3979" y="857"/>
              </a:cxn>
              <a:cxn ang="0">
                <a:pos x="4140" y="951"/>
              </a:cxn>
              <a:cxn ang="0">
                <a:pos x="4153" y="804"/>
              </a:cxn>
              <a:cxn ang="0">
                <a:pos x="4247" y="764"/>
              </a:cxn>
              <a:cxn ang="0">
                <a:pos x="4314" y="723"/>
              </a:cxn>
              <a:cxn ang="0">
                <a:pos x="4394" y="469"/>
              </a:cxn>
              <a:cxn ang="0">
                <a:pos x="4421" y="429"/>
              </a:cxn>
              <a:cxn ang="0">
                <a:pos x="4595" y="911"/>
              </a:cxn>
              <a:cxn ang="0">
                <a:pos x="4515" y="1286"/>
              </a:cxn>
              <a:cxn ang="0">
                <a:pos x="4327" y="1393"/>
              </a:cxn>
              <a:cxn ang="0">
                <a:pos x="4153" y="1299"/>
              </a:cxn>
              <a:cxn ang="0">
                <a:pos x="4086" y="1045"/>
              </a:cxn>
              <a:cxn ang="0">
                <a:pos x="3966" y="1005"/>
              </a:cxn>
              <a:cxn ang="0">
                <a:pos x="3818" y="1005"/>
              </a:cxn>
              <a:cxn ang="0">
                <a:pos x="3698" y="951"/>
              </a:cxn>
              <a:cxn ang="0">
                <a:pos x="3657" y="1031"/>
              </a:cxn>
              <a:cxn ang="0">
                <a:pos x="3644" y="1219"/>
              </a:cxn>
              <a:cxn ang="0">
                <a:pos x="3631" y="1393"/>
              </a:cxn>
              <a:cxn ang="0">
                <a:pos x="3564" y="1447"/>
              </a:cxn>
              <a:cxn ang="0">
                <a:pos x="3590" y="1581"/>
              </a:cxn>
              <a:cxn ang="0">
                <a:pos x="3657" y="1701"/>
              </a:cxn>
              <a:cxn ang="0">
                <a:pos x="3483" y="1768"/>
              </a:cxn>
              <a:cxn ang="0">
                <a:pos x="3349" y="1741"/>
              </a:cxn>
              <a:cxn ang="0">
                <a:pos x="3282" y="1849"/>
              </a:cxn>
              <a:cxn ang="0">
                <a:pos x="3242" y="2023"/>
              </a:cxn>
              <a:cxn ang="0">
                <a:pos x="3148" y="2116"/>
              </a:cxn>
              <a:cxn ang="0">
                <a:pos x="2371" y="2157"/>
              </a:cxn>
              <a:cxn ang="0">
                <a:pos x="1956" y="2090"/>
              </a:cxn>
              <a:cxn ang="0">
                <a:pos x="1072" y="2103"/>
              </a:cxn>
              <a:cxn ang="0">
                <a:pos x="563" y="2076"/>
              </a:cxn>
              <a:cxn ang="0">
                <a:pos x="282" y="2103"/>
              </a:cxn>
              <a:cxn ang="0">
                <a:pos x="349" y="1741"/>
              </a:cxn>
              <a:cxn ang="0">
                <a:pos x="362" y="1313"/>
              </a:cxn>
              <a:cxn ang="0">
                <a:pos x="67" y="496"/>
              </a:cxn>
              <a:cxn ang="0">
                <a:pos x="376" y="0"/>
              </a:cxn>
              <a:cxn ang="0">
                <a:pos x="3684" y="80"/>
              </a:cxn>
            </a:cxnLst>
            <a:rect l="0" t="0" r="r" b="b"/>
            <a:pathLst>
              <a:path w="4595" h="2157">
                <a:moveTo>
                  <a:pt x="3845" y="54"/>
                </a:moveTo>
                <a:cubicBezTo>
                  <a:pt x="3849" y="148"/>
                  <a:pt x="3851" y="242"/>
                  <a:pt x="3858" y="335"/>
                </a:cubicBezTo>
                <a:cubicBezTo>
                  <a:pt x="3864" y="411"/>
                  <a:pt x="3925" y="586"/>
                  <a:pt x="3952" y="670"/>
                </a:cubicBezTo>
                <a:cubicBezTo>
                  <a:pt x="3960" y="732"/>
                  <a:pt x="3954" y="799"/>
                  <a:pt x="3979" y="857"/>
                </a:cubicBezTo>
                <a:cubicBezTo>
                  <a:pt x="3988" y="876"/>
                  <a:pt x="4038" y="915"/>
                  <a:pt x="4059" y="924"/>
                </a:cubicBezTo>
                <a:cubicBezTo>
                  <a:pt x="4085" y="935"/>
                  <a:pt x="4140" y="951"/>
                  <a:pt x="4140" y="951"/>
                </a:cubicBezTo>
                <a:cubicBezTo>
                  <a:pt x="4153" y="947"/>
                  <a:pt x="4176" y="952"/>
                  <a:pt x="4180" y="938"/>
                </a:cubicBezTo>
                <a:cubicBezTo>
                  <a:pt x="4184" y="924"/>
                  <a:pt x="4159" y="827"/>
                  <a:pt x="4153" y="804"/>
                </a:cubicBezTo>
                <a:cubicBezTo>
                  <a:pt x="4157" y="782"/>
                  <a:pt x="4150" y="753"/>
                  <a:pt x="4166" y="737"/>
                </a:cubicBezTo>
                <a:cubicBezTo>
                  <a:pt x="4167" y="736"/>
                  <a:pt x="4246" y="764"/>
                  <a:pt x="4247" y="764"/>
                </a:cubicBezTo>
                <a:cubicBezTo>
                  <a:pt x="4256" y="777"/>
                  <a:pt x="4258" y="804"/>
                  <a:pt x="4274" y="804"/>
                </a:cubicBezTo>
                <a:cubicBezTo>
                  <a:pt x="4293" y="804"/>
                  <a:pt x="4308" y="732"/>
                  <a:pt x="4314" y="723"/>
                </a:cubicBezTo>
                <a:cubicBezTo>
                  <a:pt x="4343" y="680"/>
                  <a:pt x="4352" y="684"/>
                  <a:pt x="4394" y="670"/>
                </a:cubicBezTo>
                <a:cubicBezTo>
                  <a:pt x="4424" y="583"/>
                  <a:pt x="4414" y="630"/>
                  <a:pt x="4394" y="469"/>
                </a:cubicBezTo>
                <a:cubicBezTo>
                  <a:pt x="4392" y="451"/>
                  <a:pt x="4371" y="430"/>
                  <a:pt x="4381" y="415"/>
                </a:cubicBezTo>
                <a:cubicBezTo>
                  <a:pt x="4389" y="403"/>
                  <a:pt x="4408" y="424"/>
                  <a:pt x="4421" y="429"/>
                </a:cubicBezTo>
                <a:cubicBezTo>
                  <a:pt x="4448" y="469"/>
                  <a:pt x="4461" y="509"/>
                  <a:pt x="4488" y="549"/>
                </a:cubicBezTo>
                <a:cubicBezTo>
                  <a:pt x="4496" y="647"/>
                  <a:pt x="4474" y="872"/>
                  <a:pt x="4595" y="911"/>
                </a:cubicBezTo>
                <a:cubicBezTo>
                  <a:pt x="4584" y="1010"/>
                  <a:pt x="4570" y="1108"/>
                  <a:pt x="4555" y="1206"/>
                </a:cubicBezTo>
                <a:cubicBezTo>
                  <a:pt x="4547" y="1263"/>
                  <a:pt x="4539" y="1233"/>
                  <a:pt x="4515" y="1286"/>
                </a:cubicBezTo>
                <a:cubicBezTo>
                  <a:pt x="4495" y="1331"/>
                  <a:pt x="4486" y="1373"/>
                  <a:pt x="4475" y="1420"/>
                </a:cubicBezTo>
                <a:cubicBezTo>
                  <a:pt x="4417" y="1382"/>
                  <a:pt x="4398" y="1374"/>
                  <a:pt x="4327" y="1393"/>
                </a:cubicBezTo>
                <a:cubicBezTo>
                  <a:pt x="4300" y="1400"/>
                  <a:pt x="4247" y="1420"/>
                  <a:pt x="4247" y="1420"/>
                </a:cubicBezTo>
                <a:cubicBezTo>
                  <a:pt x="4138" y="1494"/>
                  <a:pt x="4163" y="1400"/>
                  <a:pt x="4153" y="1299"/>
                </a:cubicBezTo>
                <a:cubicBezTo>
                  <a:pt x="4169" y="1237"/>
                  <a:pt x="4207" y="1137"/>
                  <a:pt x="4166" y="1072"/>
                </a:cubicBezTo>
                <a:cubicBezTo>
                  <a:pt x="4151" y="1048"/>
                  <a:pt x="4086" y="1045"/>
                  <a:pt x="4086" y="1045"/>
                </a:cubicBezTo>
                <a:cubicBezTo>
                  <a:pt x="4073" y="1054"/>
                  <a:pt x="4062" y="1072"/>
                  <a:pt x="4046" y="1072"/>
                </a:cubicBezTo>
                <a:cubicBezTo>
                  <a:pt x="4023" y="1072"/>
                  <a:pt x="3979" y="1012"/>
                  <a:pt x="3966" y="1005"/>
                </a:cubicBezTo>
                <a:cubicBezTo>
                  <a:pt x="3950" y="996"/>
                  <a:pt x="3930" y="996"/>
                  <a:pt x="3912" y="991"/>
                </a:cubicBezTo>
                <a:cubicBezTo>
                  <a:pt x="3820" y="1053"/>
                  <a:pt x="3843" y="1075"/>
                  <a:pt x="3818" y="1005"/>
                </a:cubicBezTo>
                <a:cubicBezTo>
                  <a:pt x="3814" y="969"/>
                  <a:pt x="3828" y="925"/>
                  <a:pt x="3805" y="898"/>
                </a:cubicBezTo>
                <a:cubicBezTo>
                  <a:pt x="3773" y="861"/>
                  <a:pt x="3709" y="940"/>
                  <a:pt x="3698" y="951"/>
                </a:cubicBezTo>
                <a:cubicBezTo>
                  <a:pt x="3693" y="964"/>
                  <a:pt x="3690" y="978"/>
                  <a:pt x="3684" y="991"/>
                </a:cubicBezTo>
                <a:cubicBezTo>
                  <a:pt x="3677" y="1005"/>
                  <a:pt x="3660" y="1015"/>
                  <a:pt x="3657" y="1031"/>
                </a:cubicBezTo>
                <a:cubicBezTo>
                  <a:pt x="3649" y="1080"/>
                  <a:pt x="3720" y="1118"/>
                  <a:pt x="3751" y="1139"/>
                </a:cubicBezTo>
                <a:cubicBezTo>
                  <a:pt x="3712" y="1197"/>
                  <a:pt x="3700" y="1181"/>
                  <a:pt x="3644" y="1219"/>
                </a:cubicBezTo>
                <a:cubicBezTo>
                  <a:pt x="3640" y="1237"/>
                  <a:pt x="3631" y="1254"/>
                  <a:pt x="3631" y="1273"/>
                </a:cubicBezTo>
                <a:cubicBezTo>
                  <a:pt x="3631" y="1328"/>
                  <a:pt x="3671" y="1334"/>
                  <a:pt x="3631" y="1393"/>
                </a:cubicBezTo>
                <a:cubicBezTo>
                  <a:pt x="3623" y="1405"/>
                  <a:pt x="3604" y="1402"/>
                  <a:pt x="3590" y="1407"/>
                </a:cubicBezTo>
                <a:cubicBezTo>
                  <a:pt x="3581" y="1420"/>
                  <a:pt x="3566" y="1431"/>
                  <a:pt x="3564" y="1447"/>
                </a:cubicBezTo>
                <a:cubicBezTo>
                  <a:pt x="3561" y="1478"/>
                  <a:pt x="3571" y="1509"/>
                  <a:pt x="3577" y="1540"/>
                </a:cubicBezTo>
                <a:cubicBezTo>
                  <a:pt x="3580" y="1554"/>
                  <a:pt x="3580" y="1571"/>
                  <a:pt x="3590" y="1581"/>
                </a:cubicBezTo>
                <a:cubicBezTo>
                  <a:pt x="3613" y="1604"/>
                  <a:pt x="3671" y="1634"/>
                  <a:pt x="3671" y="1634"/>
                </a:cubicBezTo>
                <a:cubicBezTo>
                  <a:pt x="3666" y="1656"/>
                  <a:pt x="3663" y="1679"/>
                  <a:pt x="3657" y="1701"/>
                </a:cubicBezTo>
                <a:cubicBezTo>
                  <a:pt x="3650" y="1728"/>
                  <a:pt x="3631" y="1782"/>
                  <a:pt x="3631" y="1782"/>
                </a:cubicBezTo>
                <a:cubicBezTo>
                  <a:pt x="3582" y="1777"/>
                  <a:pt x="3530" y="1784"/>
                  <a:pt x="3483" y="1768"/>
                </a:cubicBezTo>
                <a:cubicBezTo>
                  <a:pt x="3470" y="1764"/>
                  <a:pt x="3484" y="1731"/>
                  <a:pt x="3470" y="1728"/>
                </a:cubicBezTo>
                <a:cubicBezTo>
                  <a:pt x="3430" y="1720"/>
                  <a:pt x="3389" y="1737"/>
                  <a:pt x="3349" y="1741"/>
                </a:cubicBezTo>
                <a:cubicBezTo>
                  <a:pt x="3336" y="1750"/>
                  <a:pt x="3317" y="1754"/>
                  <a:pt x="3309" y="1768"/>
                </a:cubicBezTo>
                <a:cubicBezTo>
                  <a:pt x="3294" y="1792"/>
                  <a:pt x="3298" y="1825"/>
                  <a:pt x="3282" y="1849"/>
                </a:cubicBezTo>
                <a:cubicBezTo>
                  <a:pt x="3273" y="1862"/>
                  <a:pt x="3265" y="1876"/>
                  <a:pt x="3256" y="1889"/>
                </a:cubicBezTo>
                <a:cubicBezTo>
                  <a:pt x="3251" y="1934"/>
                  <a:pt x="3256" y="1980"/>
                  <a:pt x="3242" y="2023"/>
                </a:cubicBezTo>
                <a:cubicBezTo>
                  <a:pt x="3237" y="2038"/>
                  <a:pt x="3212" y="2037"/>
                  <a:pt x="3202" y="2050"/>
                </a:cubicBezTo>
                <a:cubicBezTo>
                  <a:pt x="3132" y="2138"/>
                  <a:pt x="3261" y="2045"/>
                  <a:pt x="3148" y="2116"/>
                </a:cubicBezTo>
                <a:cubicBezTo>
                  <a:pt x="3085" y="2104"/>
                  <a:pt x="3023" y="2089"/>
                  <a:pt x="2961" y="2076"/>
                </a:cubicBezTo>
                <a:cubicBezTo>
                  <a:pt x="2760" y="2088"/>
                  <a:pt x="2568" y="2116"/>
                  <a:pt x="2371" y="2157"/>
                </a:cubicBezTo>
                <a:cubicBezTo>
                  <a:pt x="2300" y="2152"/>
                  <a:pt x="2228" y="2150"/>
                  <a:pt x="2157" y="2143"/>
                </a:cubicBezTo>
                <a:cubicBezTo>
                  <a:pt x="2088" y="2136"/>
                  <a:pt x="2023" y="2106"/>
                  <a:pt x="1956" y="2090"/>
                </a:cubicBezTo>
                <a:cubicBezTo>
                  <a:pt x="1816" y="1996"/>
                  <a:pt x="1418" y="2061"/>
                  <a:pt x="1353" y="2063"/>
                </a:cubicBezTo>
                <a:cubicBezTo>
                  <a:pt x="1226" y="2072"/>
                  <a:pt x="1182" y="2066"/>
                  <a:pt x="1072" y="2103"/>
                </a:cubicBezTo>
                <a:cubicBezTo>
                  <a:pt x="1045" y="2112"/>
                  <a:pt x="992" y="2130"/>
                  <a:pt x="992" y="2130"/>
                </a:cubicBezTo>
                <a:cubicBezTo>
                  <a:pt x="739" y="2118"/>
                  <a:pt x="741" y="2122"/>
                  <a:pt x="563" y="2076"/>
                </a:cubicBezTo>
                <a:cubicBezTo>
                  <a:pt x="483" y="2081"/>
                  <a:pt x="402" y="2082"/>
                  <a:pt x="322" y="2090"/>
                </a:cubicBezTo>
                <a:cubicBezTo>
                  <a:pt x="308" y="2091"/>
                  <a:pt x="295" y="2108"/>
                  <a:pt x="282" y="2103"/>
                </a:cubicBezTo>
                <a:cubicBezTo>
                  <a:pt x="267" y="2097"/>
                  <a:pt x="264" y="2076"/>
                  <a:pt x="255" y="2063"/>
                </a:cubicBezTo>
                <a:cubicBezTo>
                  <a:pt x="291" y="1957"/>
                  <a:pt x="322" y="1849"/>
                  <a:pt x="349" y="1741"/>
                </a:cubicBezTo>
                <a:cubicBezTo>
                  <a:pt x="360" y="1697"/>
                  <a:pt x="376" y="1607"/>
                  <a:pt x="376" y="1607"/>
                </a:cubicBezTo>
                <a:cubicBezTo>
                  <a:pt x="371" y="1509"/>
                  <a:pt x="368" y="1411"/>
                  <a:pt x="362" y="1313"/>
                </a:cubicBezTo>
                <a:cubicBezTo>
                  <a:pt x="352" y="1149"/>
                  <a:pt x="327" y="880"/>
                  <a:pt x="175" y="777"/>
                </a:cubicBezTo>
                <a:cubicBezTo>
                  <a:pt x="150" y="679"/>
                  <a:pt x="124" y="580"/>
                  <a:pt x="67" y="496"/>
                </a:cubicBezTo>
                <a:cubicBezTo>
                  <a:pt x="19" y="345"/>
                  <a:pt x="0" y="91"/>
                  <a:pt x="188" y="27"/>
                </a:cubicBezTo>
                <a:cubicBezTo>
                  <a:pt x="217" y="17"/>
                  <a:pt x="358" y="2"/>
                  <a:pt x="376" y="0"/>
                </a:cubicBezTo>
                <a:cubicBezTo>
                  <a:pt x="578" y="15"/>
                  <a:pt x="774" y="31"/>
                  <a:pt x="978" y="40"/>
                </a:cubicBezTo>
                <a:cubicBezTo>
                  <a:pt x="1882" y="27"/>
                  <a:pt x="2782" y="28"/>
                  <a:pt x="3684" y="80"/>
                </a:cubicBezTo>
                <a:cubicBezTo>
                  <a:pt x="3862" y="110"/>
                  <a:pt x="3845" y="161"/>
                  <a:pt x="3845" y="54"/>
                </a:cubicBezTo>
                <a:close/>
              </a:path>
            </a:pathLst>
          </a:custGeom>
          <a:gradFill rotWithShape="1">
            <a:gsLst>
              <a:gs pos="0">
                <a:schemeClr val="bg1"/>
              </a:gs>
              <a:gs pos="50000">
                <a:srgbClr val="0074E8"/>
              </a:gs>
              <a:gs pos="100000">
                <a:schemeClr val="bg1"/>
              </a:gs>
            </a:gsLst>
            <a:lin ang="5400000" scaled="1"/>
          </a:gradFill>
          <a:ln w="9525">
            <a:solidFill>
              <a:schemeClr val="tx1"/>
            </a:solidFill>
            <a:round/>
            <a:headEnd/>
            <a:tailEnd/>
          </a:ln>
          <a:effectLst/>
        </p:spPr>
        <p:txBody>
          <a:bodyPr/>
          <a:lstStyle/>
          <a:p>
            <a:pPr fontAlgn="base">
              <a:spcBef>
                <a:spcPct val="0"/>
              </a:spcBef>
              <a:spcAft>
                <a:spcPct val="0"/>
              </a:spcAft>
              <a:defRPr/>
            </a:pPr>
            <a:endParaRPr lang="en-US">
              <a:solidFill>
                <a:srgbClr val="333399"/>
              </a:solidFill>
            </a:endParaRPr>
          </a:p>
        </p:txBody>
      </p:sp>
      <p:sp>
        <p:nvSpPr>
          <p:cNvPr id="64550" name="Freeform 38"/>
          <p:cNvSpPr>
            <a:spLocks/>
          </p:cNvSpPr>
          <p:nvPr/>
        </p:nvSpPr>
        <p:spPr bwMode="auto">
          <a:xfrm>
            <a:off x="12700" y="132160"/>
            <a:ext cx="6845300" cy="1897856"/>
          </a:xfrm>
          <a:custGeom>
            <a:avLst/>
            <a:gdLst/>
            <a:ahLst/>
            <a:cxnLst>
              <a:cxn ang="0">
                <a:pos x="3341" y="79"/>
              </a:cxn>
              <a:cxn ang="0">
                <a:pos x="2953" y="293"/>
              </a:cxn>
              <a:cxn ang="0">
                <a:pos x="2765" y="159"/>
              </a:cxn>
              <a:cxn ang="0">
                <a:pos x="2122" y="159"/>
              </a:cxn>
              <a:cxn ang="0">
                <a:pos x="2055" y="293"/>
              </a:cxn>
              <a:cxn ang="0">
                <a:pos x="1881" y="240"/>
              </a:cxn>
              <a:cxn ang="0">
                <a:pos x="1251" y="173"/>
              </a:cxn>
              <a:cxn ang="0">
                <a:pos x="1238" y="333"/>
              </a:cxn>
              <a:cxn ang="0">
                <a:pos x="1158" y="548"/>
              </a:cxn>
              <a:cxn ang="0">
                <a:pos x="916" y="561"/>
              </a:cxn>
              <a:cxn ang="0">
                <a:pos x="796" y="467"/>
              </a:cxn>
              <a:cxn ang="0">
                <a:pos x="166" y="628"/>
              </a:cxn>
              <a:cxn ang="0">
                <a:pos x="6" y="936"/>
              </a:cxn>
              <a:cxn ang="0">
                <a:pos x="140" y="1191"/>
              </a:cxn>
              <a:cxn ang="0">
                <a:pos x="193" y="1405"/>
              </a:cxn>
              <a:cxn ang="0">
                <a:pos x="582" y="1445"/>
              </a:cxn>
              <a:cxn ang="0">
                <a:pos x="1801" y="1512"/>
              </a:cxn>
              <a:cxn ang="0">
                <a:pos x="2966" y="1566"/>
              </a:cxn>
              <a:cxn ang="0">
                <a:pos x="3234" y="1525"/>
              </a:cxn>
              <a:cxn ang="0">
                <a:pos x="3234" y="1298"/>
              </a:cxn>
              <a:cxn ang="0">
                <a:pos x="3247" y="1150"/>
              </a:cxn>
              <a:cxn ang="0">
                <a:pos x="3314" y="1043"/>
              </a:cxn>
              <a:cxn ang="0">
                <a:pos x="3301" y="882"/>
              </a:cxn>
              <a:cxn ang="0">
                <a:pos x="3435" y="856"/>
              </a:cxn>
              <a:cxn ang="0">
                <a:pos x="3502" y="963"/>
              </a:cxn>
              <a:cxn ang="0">
                <a:pos x="3649" y="1003"/>
              </a:cxn>
              <a:cxn ang="0">
                <a:pos x="3770" y="1258"/>
              </a:cxn>
              <a:cxn ang="0">
                <a:pos x="3850" y="1351"/>
              </a:cxn>
              <a:cxn ang="0">
                <a:pos x="4158" y="1271"/>
              </a:cxn>
              <a:cxn ang="0">
                <a:pos x="4239" y="816"/>
              </a:cxn>
              <a:cxn ang="0">
                <a:pos x="4172" y="695"/>
              </a:cxn>
              <a:cxn ang="0">
                <a:pos x="4024" y="293"/>
              </a:cxn>
              <a:cxn ang="0">
                <a:pos x="3984" y="561"/>
              </a:cxn>
              <a:cxn ang="0">
                <a:pos x="3863" y="641"/>
              </a:cxn>
              <a:cxn ang="0">
                <a:pos x="3743" y="668"/>
              </a:cxn>
              <a:cxn ang="0">
                <a:pos x="3676" y="789"/>
              </a:cxn>
              <a:cxn ang="0">
                <a:pos x="3488" y="347"/>
              </a:cxn>
              <a:cxn ang="0">
                <a:pos x="3448" y="186"/>
              </a:cxn>
            </a:cxnLst>
            <a:rect l="0" t="0" r="r" b="b"/>
            <a:pathLst>
              <a:path w="4239" h="1594">
                <a:moveTo>
                  <a:pt x="3462" y="173"/>
                </a:moveTo>
                <a:cubicBezTo>
                  <a:pt x="3371" y="82"/>
                  <a:pt x="3417" y="104"/>
                  <a:pt x="3341" y="79"/>
                </a:cubicBezTo>
                <a:cubicBezTo>
                  <a:pt x="3224" y="0"/>
                  <a:pt x="3175" y="43"/>
                  <a:pt x="2993" y="52"/>
                </a:cubicBezTo>
                <a:cubicBezTo>
                  <a:pt x="2886" y="124"/>
                  <a:pt x="2989" y="183"/>
                  <a:pt x="2953" y="293"/>
                </a:cubicBezTo>
                <a:cubicBezTo>
                  <a:pt x="2905" y="261"/>
                  <a:pt x="2851" y="232"/>
                  <a:pt x="2805" y="199"/>
                </a:cubicBezTo>
                <a:cubicBezTo>
                  <a:pt x="2790" y="188"/>
                  <a:pt x="2781" y="169"/>
                  <a:pt x="2765" y="159"/>
                </a:cubicBezTo>
                <a:cubicBezTo>
                  <a:pt x="2666" y="97"/>
                  <a:pt x="2543" y="80"/>
                  <a:pt x="2430" y="65"/>
                </a:cubicBezTo>
                <a:cubicBezTo>
                  <a:pt x="2275" y="74"/>
                  <a:pt x="2168" y="19"/>
                  <a:pt x="2122" y="159"/>
                </a:cubicBezTo>
                <a:cubicBezTo>
                  <a:pt x="2126" y="204"/>
                  <a:pt x="2143" y="249"/>
                  <a:pt x="2135" y="293"/>
                </a:cubicBezTo>
                <a:cubicBezTo>
                  <a:pt x="2129" y="326"/>
                  <a:pt x="2061" y="295"/>
                  <a:pt x="2055" y="293"/>
                </a:cubicBezTo>
                <a:cubicBezTo>
                  <a:pt x="2020" y="283"/>
                  <a:pt x="1984" y="275"/>
                  <a:pt x="1948" y="266"/>
                </a:cubicBezTo>
                <a:cubicBezTo>
                  <a:pt x="1925" y="260"/>
                  <a:pt x="1904" y="247"/>
                  <a:pt x="1881" y="240"/>
                </a:cubicBezTo>
                <a:cubicBezTo>
                  <a:pt x="1771" y="207"/>
                  <a:pt x="1657" y="188"/>
                  <a:pt x="1546" y="159"/>
                </a:cubicBezTo>
                <a:cubicBezTo>
                  <a:pt x="1448" y="164"/>
                  <a:pt x="1348" y="157"/>
                  <a:pt x="1251" y="173"/>
                </a:cubicBezTo>
                <a:cubicBezTo>
                  <a:pt x="1235" y="176"/>
                  <a:pt x="1226" y="197"/>
                  <a:pt x="1225" y="213"/>
                </a:cubicBezTo>
                <a:cubicBezTo>
                  <a:pt x="1222" y="253"/>
                  <a:pt x="1230" y="294"/>
                  <a:pt x="1238" y="333"/>
                </a:cubicBezTo>
                <a:cubicBezTo>
                  <a:pt x="1244" y="361"/>
                  <a:pt x="1265" y="414"/>
                  <a:pt x="1265" y="414"/>
                </a:cubicBezTo>
                <a:cubicBezTo>
                  <a:pt x="1244" y="494"/>
                  <a:pt x="1246" y="524"/>
                  <a:pt x="1158" y="548"/>
                </a:cubicBezTo>
                <a:cubicBezTo>
                  <a:pt x="1122" y="558"/>
                  <a:pt x="1050" y="574"/>
                  <a:pt x="1050" y="574"/>
                </a:cubicBezTo>
                <a:cubicBezTo>
                  <a:pt x="1005" y="570"/>
                  <a:pt x="957" y="579"/>
                  <a:pt x="916" y="561"/>
                </a:cubicBezTo>
                <a:cubicBezTo>
                  <a:pt x="881" y="546"/>
                  <a:pt x="872" y="493"/>
                  <a:pt x="836" y="481"/>
                </a:cubicBezTo>
                <a:cubicBezTo>
                  <a:pt x="823" y="476"/>
                  <a:pt x="809" y="472"/>
                  <a:pt x="796" y="467"/>
                </a:cubicBezTo>
                <a:cubicBezTo>
                  <a:pt x="685" y="490"/>
                  <a:pt x="705" y="501"/>
                  <a:pt x="689" y="615"/>
                </a:cubicBezTo>
                <a:cubicBezTo>
                  <a:pt x="514" y="604"/>
                  <a:pt x="339" y="586"/>
                  <a:pt x="166" y="628"/>
                </a:cubicBezTo>
                <a:cubicBezTo>
                  <a:pt x="129" y="684"/>
                  <a:pt x="108" y="735"/>
                  <a:pt x="73" y="789"/>
                </a:cubicBezTo>
                <a:cubicBezTo>
                  <a:pt x="58" y="845"/>
                  <a:pt x="31" y="884"/>
                  <a:pt x="6" y="936"/>
                </a:cubicBezTo>
                <a:cubicBezTo>
                  <a:pt x="10" y="985"/>
                  <a:pt x="0" y="1037"/>
                  <a:pt x="19" y="1083"/>
                </a:cubicBezTo>
                <a:cubicBezTo>
                  <a:pt x="37" y="1127"/>
                  <a:pt x="99" y="1164"/>
                  <a:pt x="140" y="1191"/>
                </a:cubicBezTo>
                <a:cubicBezTo>
                  <a:pt x="167" y="1233"/>
                  <a:pt x="172" y="1231"/>
                  <a:pt x="180" y="1284"/>
                </a:cubicBezTo>
                <a:cubicBezTo>
                  <a:pt x="186" y="1324"/>
                  <a:pt x="166" y="1375"/>
                  <a:pt x="193" y="1405"/>
                </a:cubicBezTo>
                <a:cubicBezTo>
                  <a:pt x="217" y="1432"/>
                  <a:pt x="264" y="1413"/>
                  <a:pt x="300" y="1418"/>
                </a:cubicBezTo>
                <a:cubicBezTo>
                  <a:pt x="491" y="1444"/>
                  <a:pt x="293" y="1425"/>
                  <a:pt x="582" y="1445"/>
                </a:cubicBezTo>
                <a:cubicBezTo>
                  <a:pt x="769" y="1506"/>
                  <a:pt x="1030" y="1494"/>
                  <a:pt x="1211" y="1499"/>
                </a:cubicBezTo>
                <a:cubicBezTo>
                  <a:pt x="1408" y="1505"/>
                  <a:pt x="1604" y="1508"/>
                  <a:pt x="1801" y="1512"/>
                </a:cubicBezTo>
                <a:cubicBezTo>
                  <a:pt x="1976" y="1536"/>
                  <a:pt x="1898" y="1528"/>
                  <a:pt x="2176" y="1539"/>
                </a:cubicBezTo>
                <a:cubicBezTo>
                  <a:pt x="2439" y="1549"/>
                  <a:pt x="2966" y="1566"/>
                  <a:pt x="2966" y="1566"/>
                </a:cubicBezTo>
                <a:cubicBezTo>
                  <a:pt x="3027" y="1571"/>
                  <a:pt x="3184" y="1594"/>
                  <a:pt x="3247" y="1566"/>
                </a:cubicBezTo>
                <a:cubicBezTo>
                  <a:pt x="3260" y="1560"/>
                  <a:pt x="3244" y="1535"/>
                  <a:pt x="3234" y="1525"/>
                </a:cubicBezTo>
                <a:cubicBezTo>
                  <a:pt x="3224" y="1515"/>
                  <a:pt x="3207" y="1516"/>
                  <a:pt x="3194" y="1512"/>
                </a:cubicBezTo>
                <a:cubicBezTo>
                  <a:pt x="3164" y="1426"/>
                  <a:pt x="3153" y="1353"/>
                  <a:pt x="3234" y="1298"/>
                </a:cubicBezTo>
                <a:cubicBezTo>
                  <a:pt x="3238" y="1285"/>
                  <a:pt x="3247" y="1272"/>
                  <a:pt x="3247" y="1258"/>
                </a:cubicBezTo>
                <a:cubicBezTo>
                  <a:pt x="3247" y="1194"/>
                  <a:pt x="3200" y="1233"/>
                  <a:pt x="3247" y="1150"/>
                </a:cubicBezTo>
                <a:cubicBezTo>
                  <a:pt x="3269" y="1112"/>
                  <a:pt x="3368" y="1097"/>
                  <a:pt x="3368" y="1097"/>
                </a:cubicBezTo>
                <a:cubicBezTo>
                  <a:pt x="3341" y="1021"/>
                  <a:pt x="3375" y="1084"/>
                  <a:pt x="3314" y="1043"/>
                </a:cubicBezTo>
                <a:cubicBezTo>
                  <a:pt x="3298" y="1032"/>
                  <a:pt x="3287" y="1016"/>
                  <a:pt x="3274" y="1003"/>
                </a:cubicBezTo>
                <a:cubicBezTo>
                  <a:pt x="3275" y="998"/>
                  <a:pt x="3294" y="892"/>
                  <a:pt x="3301" y="882"/>
                </a:cubicBezTo>
                <a:cubicBezTo>
                  <a:pt x="3315" y="862"/>
                  <a:pt x="3360" y="849"/>
                  <a:pt x="3381" y="842"/>
                </a:cubicBezTo>
                <a:cubicBezTo>
                  <a:pt x="3399" y="847"/>
                  <a:pt x="3423" y="842"/>
                  <a:pt x="3435" y="856"/>
                </a:cubicBezTo>
                <a:cubicBezTo>
                  <a:pt x="3453" y="877"/>
                  <a:pt x="3439" y="920"/>
                  <a:pt x="3462" y="936"/>
                </a:cubicBezTo>
                <a:cubicBezTo>
                  <a:pt x="3475" y="945"/>
                  <a:pt x="3489" y="954"/>
                  <a:pt x="3502" y="963"/>
                </a:cubicBezTo>
                <a:cubicBezTo>
                  <a:pt x="3552" y="946"/>
                  <a:pt x="3573" y="931"/>
                  <a:pt x="3636" y="963"/>
                </a:cubicBezTo>
                <a:cubicBezTo>
                  <a:pt x="3649" y="969"/>
                  <a:pt x="3639" y="993"/>
                  <a:pt x="3649" y="1003"/>
                </a:cubicBezTo>
                <a:cubicBezTo>
                  <a:pt x="3659" y="1013"/>
                  <a:pt x="3676" y="1012"/>
                  <a:pt x="3689" y="1016"/>
                </a:cubicBezTo>
                <a:cubicBezTo>
                  <a:pt x="3858" y="906"/>
                  <a:pt x="3775" y="1157"/>
                  <a:pt x="3770" y="1258"/>
                </a:cubicBezTo>
                <a:cubicBezTo>
                  <a:pt x="3774" y="1294"/>
                  <a:pt x="3760" y="1338"/>
                  <a:pt x="3783" y="1365"/>
                </a:cubicBezTo>
                <a:cubicBezTo>
                  <a:pt x="3798" y="1382"/>
                  <a:pt x="3828" y="1357"/>
                  <a:pt x="3850" y="1351"/>
                </a:cubicBezTo>
                <a:cubicBezTo>
                  <a:pt x="4007" y="1308"/>
                  <a:pt x="3849" y="1337"/>
                  <a:pt x="4024" y="1311"/>
                </a:cubicBezTo>
                <a:cubicBezTo>
                  <a:pt x="4068" y="1297"/>
                  <a:pt x="4114" y="1285"/>
                  <a:pt x="4158" y="1271"/>
                </a:cubicBezTo>
                <a:cubicBezTo>
                  <a:pt x="4187" y="1189"/>
                  <a:pt x="4186" y="1102"/>
                  <a:pt x="4198" y="1016"/>
                </a:cubicBezTo>
                <a:cubicBezTo>
                  <a:pt x="4208" y="949"/>
                  <a:pt x="4227" y="883"/>
                  <a:pt x="4239" y="816"/>
                </a:cubicBezTo>
                <a:cubicBezTo>
                  <a:pt x="4234" y="798"/>
                  <a:pt x="4235" y="777"/>
                  <a:pt x="4225" y="762"/>
                </a:cubicBezTo>
                <a:cubicBezTo>
                  <a:pt x="4156" y="659"/>
                  <a:pt x="4205" y="810"/>
                  <a:pt x="4172" y="695"/>
                </a:cubicBezTo>
                <a:cubicBezTo>
                  <a:pt x="4151" y="621"/>
                  <a:pt x="4131" y="543"/>
                  <a:pt x="4118" y="467"/>
                </a:cubicBezTo>
                <a:cubicBezTo>
                  <a:pt x="4104" y="388"/>
                  <a:pt x="4109" y="321"/>
                  <a:pt x="4024" y="293"/>
                </a:cubicBezTo>
                <a:cubicBezTo>
                  <a:pt x="4015" y="306"/>
                  <a:pt x="3999" y="317"/>
                  <a:pt x="3997" y="333"/>
                </a:cubicBezTo>
                <a:cubicBezTo>
                  <a:pt x="3986" y="408"/>
                  <a:pt x="4008" y="489"/>
                  <a:pt x="3984" y="561"/>
                </a:cubicBezTo>
                <a:cubicBezTo>
                  <a:pt x="3974" y="592"/>
                  <a:pt x="3931" y="597"/>
                  <a:pt x="3904" y="615"/>
                </a:cubicBezTo>
                <a:cubicBezTo>
                  <a:pt x="3891" y="624"/>
                  <a:pt x="3863" y="641"/>
                  <a:pt x="3863" y="641"/>
                </a:cubicBezTo>
                <a:cubicBezTo>
                  <a:pt x="3825" y="616"/>
                  <a:pt x="3809" y="593"/>
                  <a:pt x="3756" y="628"/>
                </a:cubicBezTo>
                <a:cubicBezTo>
                  <a:pt x="3744" y="636"/>
                  <a:pt x="3747" y="655"/>
                  <a:pt x="3743" y="668"/>
                </a:cubicBezTo>
                <a:cubicBezTo>
                  <a:pt x="3738" y="717"/>
                  <a:pt x="3753" y="773"/>
                  <a:pt x="3729" y="816"/>
                </a:cubicBezTo>
                <a:cubicBezTo>
                  <a:pt x="3719" y="833"/>
                  <a:pt x="3692" y="801"/>
                  <a:pt x="3676" y="789"/>
                </a:cubicBezTo>
                <a:cubicBezTo>
                  <a:pt x="3642" y="765"/>
                  <a:pt x="3631" y="741"/>
                  <a:pt x="3609" y="708"/>
                </a:cubicBezTo>
                <a:cubicBezTo>
                  <a:pt x="3582" y="598"/>
                  <a:pt x="3550" y="438"/>
                  <a:pt x="3488" y="347"/>
                </a:cubicBezTo>
                <a:cubicBezTo>
                  <a:pt x="3481" y="308"/>
                  <a:pt x="3473" y="264"/>
                  <a:pt x="3462" y="226"/>
                </a:cubicBezTo>
                <a:cubicBezTo>
                  <a:pt x="3458" y="212"/>
                  <a:pt x="3448" y="200"/>
                  <a:pt x="3448" y="186"/>
                </a:cubicBezTo>
                <a:cubicBezTo>
                  <a:pt x="3448" y="180"/>
                  <a:pt x="3457" y="177"/>
                  <a:pt x="3462" y="173"/>
                </a:cubicBezTo>
                <a:close/>
              </a:path>
            </a:pathLst>
          </a:custGeom>
          <a:gradFill rotWithShape="1">
            <a:gsLst>
              <a:gs pos="0">
                <a:schemeClr val="bg1"/>
              </a:gs>
              <a:gs pos="50000">
                <a:srgbClr val="65B2FF"/>
              </a:gs>
              <a:gs pos="100000">
                <a:schemeClr val="bg1"/>
              </a:gs>
            </a:gsLst>
            <a:lin ang="5400000" scaled="1"/>
          </a:gradFill>
          <a:ln w="9525">
            <a:noFill/>
            <a:round/>
            <a:headEnd/>
            <a:tailEnd/>
          </a:ln>
          <a:effectLst/>
        </p:spPr>
        <p:txBody>
          <a:bodyPr/>
          <a:lstStyle/>
          <a:p>
            <a:pPr fontAlgn="base">
              <a:spcBef>
                <a:spcPct val="0"/>
              </a:spcBef>
              <a:spcAft>
                <a:spcPct val="0"/>
              </a:spcAft>
              <a:defRPr/>
            </a:pPr>
            <a:endParaRPr lang="en-US">
              <a:solidFill>
                <a:srgbClr val="333399"/>
              </a:solidFill>
            </a:endParaRPr>
          </a:p>
        </p:txBody>
      </p:sp>
      <p:sp>
        <p:nvSpPr>
          <p:cNvPr id="12295" name="Freeform 39"/>
          <p:cNvSpPr>
            <a:spLocks/>
          </p:cNvSpPr>
          <p:nvPr/>
        </p:nvSpPr>
        <p:spPr bwMode="auto">
          <a:xfrm>
            <a:off x="-296863" y="1028700"/>
            <a:ext cx="5624513" cy="1427560"/>
          </a:xfrm>
          <a:custGeom>
            <a:avLst/>
            <a:gdLst>
              <a:gd name="T0" fmla="*/ 2147483646 w 3483"/>
              <a:gd name="T1" fmla="*/ 2147483646 h 1114"/>
              <a:gd name="T2" fmla="*/ 0 w 3483"/>
              <a:gd name="T3" fmla="*/ 2147483646 h 1114"/>
              <a:gd name="T4" fmla="*/ 2147483646 w 3483"/>
              <a:gd name="T5" fmla="*/ 2147483646 h 1114"/>
              <a:gd name="T6" fmla="*/ 2147483646 w 3483"/>
              <a:gd name="T7" fmla="*/ 2147483646 h 1114"/>
              <a:gd name="T8" fmla="*/ 2147483646 w 3483"/>
              <a:gd name="T9" fmla="*/ 2147483646 h 1114"/>
              <a:gd name="T10" fmla="*/ 2147483646 w 3483"/>
              <a:gd name="T11" fmla="*/ 2147483646 h 1114"/>
              <a:gd name="T12" fmla="*/ 2147483646 w 3483"/>
              <a:gd name="T13" fmla="*/ 2147483646 h 1114"/>
              <a:gd name="T14" fmla="*/ 2147483646 w 3483"/>
              <a:gd name="T15" fmla="*/ 2147483646 h 1114"/>
              <a:gd name="T16" fmla="*/ 2147483646 w 3483"/>
              <a:gd name="T17" fmla="*/ 2147483646 h 1114"/>
              <a:gd name="T18" fmla="*/ 2147483646 w 3483"/>
              <a:gd name="T19" fmla="*/ 2147483646 h 1114"/>
              <a:gd name="T20" fmla="*/ 2147483646 w 3483"/>
              <a:gd name="T21" fmla="*/ 2147483646 h 1114"/>
              <a:gd name="T22" fmla="*/ 2147483646 w 3483"/>
              <a:gd name="T23" fmla="*/ 2147483646 h 1114"/>
              <a:gd name="T24" fmla="*/ 2147483646 w 3483"/>
              <a:gd name="T25" fmla="*/ 2147483646 h 1114"/>
              <a:gd name="T26" fmla="*/ 2147483646 w 3483"/>
              <a:gd name="T27" fmla="*/ 2147483646 h 1114"/>
              <a:gd name="T28" fmla="*/ 2147483646 w 3483"/>
              <a:gd name="T29" fmla="*/ 2147483646 h 1114"/>
              <a:gd name="T30" fmla="*/ 2147483646 w 3483"/>
              <a:gd name="T31" fmla="*/ 2147483646 h 1114"/>
              <a:gd name="T32" fmla="*/ 2147483646 w 3483"/>
              <a:gd name="T33" fmla="*/ 0 h 1114"/>
              <a:gd name="T34" fmla="*/ 2147483646 w 3483"/>
              <a:gd name="T35" fmla="*/ 2147483646 h 1114"/>
              <a:gd name="T36" fmla="*/ 2147483646 w 3483"/>
              <a:gd name="T37" fmla="*/ 2147483646 h 1114"/>
              <a:gd name="T38" fmla="*/ 2147483646 w 3483"/>
              <a:gd name="T39" fmla="*/ 2147483646 h 1114"/>
              <a:gd name="T40" fmla="*/ 2147483646 w 3483"/>
              <a:gd name="T41" fmla="*/ 2147483646 h 1114"/>
              <a:gd name="T42" fmla="*/ 2147483646 w 3483"/>
              <a:gd name="T43" fmla="*/ 2147483646 h 1114"/>
              <a:gd name="T44" fmla="*/ 2147483646 w 3483"/>
              <a:gd name="T45" fmla="*/ 2147483646 h 1114"/>
              <a:gd name="T46" fmla="*/ 2147483646 w 3483"/>
              <a:gd name="T47" fmla="*/ 2147483646 h 1114"/>
              <a:gd name="T48" fmla="*/ 2147483646 w 3483"/>
              <a:gd name="T49" fmla="*/ 2147483646 h 1114"/>
              <a:gd name="T50" fmla="*/ 2147483646 w 3483"/>
              <a:gd name="T51" fmla="*/ 2147483646 h 1114"/>
              <a:gd name="T52" fmla="*/ 2147483646 w 3483"/>
              <a:gd name="T53" fmla="*/ 2147483646 h 1114"/>
              <a:gd name="T54" fmla="*/ 2147483646 w 3483"/>
              <a:gd name="T55" fmla="*/ 2147483646 h 1114"/>
              <a:gd name="T56" fmla="*/ 2147483646 w 3483"/>
              <a:gd name="T57" fmla="*/ 2147483646 h 1114"/>
              <a:gd name="T58" fmla="*/ 2147483646 w 3483"/>
              <a:gd name="T59" fmla="*/ 2147483646 h 1114"/>
              <a:gd name="T60" fmla="*/ 2147483646 w 3483"/>
              <a:gd name="T61" fmla="*/ 2147483646 h 1114"/>
              <a:gd name="T62" fmla="*/ 2147483646 w 3483"/>
              <a:gd name="T63" fmla="*/ 2147483646 h 1114"/>
              <a:gd name="T64" fmla="*/ 2147483646 w 3483"/>
              <a:gd name="T65" fmla="*/ 2147483646 h 1114"/>
              <a:gd name="T66" fmla="*/ 2147483646 w 3483"/>
              <a:gd name="T67" fmla="*/ 2147483646 h 1114"/>
              <a:gd name="T68" fmla="*/ 2147483646 w 3483"/>
              <a:gd name="T69" fmla="*/ 2147483646 h 1114"/>
              <a:gd name="T70" fmla="*/ 2147483646 w 3483"/>
              <a:gd name="T71" fmla="*/ 2147483646 h 1114"/>
              <a:gd name="T72" fmla="*/ 2147483646 w 3483"/>
              <a:gd name="T73" fmla="*/ 2147483646 h 1114"/>
              <a:gd name="T74" fmla="*/ 2147483646 w 3483"/>
              <a:gd name="T75" fmla="*/ 2147483646 h 1114"/>
              <a:gd name="T76" fmla="*/ 2147483646 w 3483"/>
              <a:gd name="T77" fmla="*/ 2147483646 h 1114"/>
              <a:gd name="T78" fmla="*/ 2147483646 w 3483"/>
              <a:gd name="T79" fmla="*/ 2147483646 h 1114"/>
              <a:gd name="T80" fmla="*/ 2147483646 w 3483"/>
              <a:gd name="T81" fmla="*/ 2147483646 h 1114"/>
              <a:gd name="T82" fmla="*/ 2147483646 w 3483"/>
              <a:gd name="T83" fmla="*/ 2147483646 h 1114"/>
              <a:gd name="T84" fmla="*/ 2147483646 w 3483"/>
              <a:gd name="T85" fmla="*/ 2147483646 h 1114"/>
              <a:gd name="T86" fmla="*/ 2147483646 w 3483"/>
              <a:gd name="T87" fmla="*/ 2147483646 h 1114"/>
              <a:gd name="T88" fmla="*/ 2147483646 w 3483"/>
              <a:gd name="T89" fmla="*/ 2147483646 h 1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83"/>
              <a:gd name="T136" fmla="*/ 0 h 1114"/>
              <a:gd name="T137" fmla="*/ 3483 w 3483"/>
              <a:gd name="T138" fmla="*/ 1114 h 1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83" h="1114">
                <a:moveTo>
                  <a:pt x="80" y="1045"/>
                </a:moveTo>
                <a:cubicBezTo>
                  <a:pt x="62" y="936"/>
                  <a:pt x="26" y="831"/>
                  <a:pt x="0" y="723"/>
                </a:cubicBezTo>
                <a:cubicBezTo>
                  <a:pt x="4" y="683"/>
                  <a:pt x="0" y="641"/>
                  <a:pt x="13" y="603"/>
                </a:cubicBezTo>
                <a:cubicBezTo>
                  <a:pt x="27" y="562"/>
                  <a:pt x="63" y="562"/>
                  <a:pt x="94" y="549"/>
                </a:cubicBezTo>
                <a:cubicBezTo>
                  <a:pt x="144" y="528"/>
                  <a:pt x="190" y="513"/>
                  <a:pt x="241" y="496"/>
                </a:cubicBezTo>
                <a:cubicBezTo>
                  <a:pt x="254" y="505"/>
                  <a:pt x="270" y="511"/>
                  <a:pt x="281" y="523"/>
                </a:cubicBezTo>
                <a:cubicBezTo>
                  <a:pt x="302" y="547"/>
                  <a:pt x="335" y="603"/>
                  <a:pt x="335" y="603"/>
                </a:cubicBezTo>
                <a:cubicBezTo>
                  <a:pt x="348" y="599"/>
                  <a:pt x="365" y="600"/>
                  <a:pt x="375" y="590"/>
                </a:cubicBezTo>
                <a:cubicBezTo>
                  <a:pt x="429" y="536"/>
                  <a:pt x="417" y="412"/>
                  <a:pt x="469" y="335"/>
                </a:cubicBezTo>
                <a:cubicBezTo>
                  <a:pt x="479" y="304"/>
                  <a:pt x="484" y="271"/>
                  <a:pt x="495" y="241"/>
                </a:cubicBezTo>
                <a:cubicBezTo>
                  <a:pt x="528" y="153"/>
                  <a:pt x="608" y="82"/>
                  <a:pt x="696" y="54"/>
                </a:cubicBezTo>
                <a:cubicBezTo>
                  <a:pt x="909" y="66"/>
                  <a:pt x="1132" y="77"/>
                  <a:pt x="1326" y="174"/>
                </a:cubicBezTo>
                <a:cubicBezTo>
                  <a:pt x="1373" y="239"/>
                  <a:pt x="1397" y="292"/>
                  <a:pt x="1460" y="335"/>
                </a:cubicBezTo>
                <a:cubicBezTo>
                  <a:pt x="1505" y="203"/>
                  <a:pt x="1480" y="282"/>
                  <a:pt x="1527" y="94"/>
                </a:cubicBezTo>
                <a:cubicBezTo>
                  <a:pt x="1532" y="76"/>
                  <a:pt x="1555" y="68"/>
                  <a:pt x="1567" y="54"/>
                </a:cubicBezTo>
                <a:cubicBezTo>
                  <a:pt x="1577" y="42"/>
                  <a:pt x="1580" y="22"/>
                  <a:pt x="1594" y="14"/>
                </a:cubicBezTo>
                <a:cubicBezTo>
                  <a:pt x="1614" y="3"/>
                  <a:pt x="1639" y="5"/>
                  <a:pt x="1661" y="0"/>
                </a:cubicBezTo>
                <a:cubicBezTo>
                  <a:pt x="1773" y="5"/>
                  <a:pt x="1885" y="3"/>
                  <a:pt x="1996" y="14"/>
                </a:cubicBezTo>
                <a:cubicBezTo>
                  <a:pt x="2024" y="17"/>
                  <a:pt x="2076" y="40"/>
                  <a:pt x="2076" y="40"/>
                </a:cubicBezTo>
                <a:cubicBezTo>
                  <a:pt x="2089" y="49"/>
                  <a:pt x="2104" y="56"/>
                  <a:pt x="2116" y="67"/>
                </a:cubicBezTo>
                <a:cubicBezTo>
                  <a:pt x="2144" y="92"/>
                  <a:pt x="2197" y="147"/>
                  <a:pt x="2197" y="147"/>
                </a:cubicBezTo>
                <a:cubicBezTo>
                  <a:pt x="2207" y="179"/>
                  <a:pt x="2231" y="207"/>
                  <a:pt x="2237" y="241"/>
                </a:cubicBezTo>
                <a:cubicBezTo>
                  <a:pt x="2265" y="398"/>
                  <a:pt x="2222" y="536"/>
                  <a:pt x="2384" y="616"/>
                </a:cubicBezTo>
                <a:cubicBezTo>
                  <a:pt x="2415" y="612"/>
                  <a:pt x="2449" y="615"/>
                  <a:pt x="2478" y="603"/>
                </a:cubicBezTo>
                <a:cubicBezTo>
                  <a:pt x="2511" y="590"/>
                  <a:pt x="2544" y="517"/>
                  <a:pt x="2558" y="496"/>
                </a:cubicBezTo>
                <a:cubicBezTo>
                  <a:pt x="2574" y="473"/>
                  <a:pt x="2596" y="452"/>
                  <a:pt x="2612" y="429"/>
                </a:cubicBezTo>
                <a:cubicBezTo>
                  <a:pt x="2660" y="361"/>
                  <a:pt x="2688" y="289"/>
                  <a:pt x="2759" y="241"/>
                </a:cubicBezTo>
                <a:cubicBezTo>
                  <a:pt x="2795" y="246"/>
                  <a:pt x="2833" y="241"/>
                  <a:pt x="2866" y="255"/>
                </a:cubicBezTo>
                <a:cubicBezTo>
                  <a:pt x="2939" y="285"/>
                  <a:pt x="2937" y="375"/>
                  <a:pt x="2974" y="429"/>
                </a:cubicBezTo>
                <a:cubicBezTo>
                  <a:pt x="2985" y="445"/>
                  <a:pt x="3001" y="456"/>
                  <a:pt x="3014" y="469"/>
                </a:cubicBezTo>
                <a:cubicBezTo>
                  <a:pt x="3026" y="553"/>
                  <a:pt x="3012" y="596"/>
                  <a:pt x="3081" y="643"/>
                </a:cubicBezTo>
                <a:cubicBezTo>
                  <a:pt x="3108" y="639"/>
                  <a:pt x="3152" y="655"/>
                  <a:pt x="3161" y="630"/>
                </a:cubicBezTo>
                <a:cubicBezTo>
                  <a:pt x="3201" y="518"/>
                  <a:pt x="3082" y="441"/>
                  <a:pt x="3201" y="402"/>
                </a:cubicBezTo>
                <a:cubicBezTo>
                  <a:pt x="3316" y="438"/>
                  <a:pt x="3288" y="453"/>
                  <a:pt x="3268" y="603"/>
                </a:cubicBezTo>
                <a:cubicBezTo>
                  <a:pt x="3266" y="617"/>
                  <a:pt x="3265" y="633"/>
                  <a:pt x="3255" y="643"/>
                </a:cubicBezTo>
                <a:cubicBezTo>
                  <a:pt x="3232" y="666"/>
                  <a:pt x="3175" y="697"/>
                  <a:pt x="3175" y="697"/>
                </a:cubicBezTo>
                <a:cubicBezTo>
                  <a:pt x="3251" y="701"/>
                  <a:pt x="3327" y="703"/>
                  <a:pt x="3402" y="710"/>
                </a:cubicBezTo>
                <a:cubicBezTo>
                  <a:pt x="3416" y="711"/>
                  <a:pt x="3432" y="713"/>
                  <a:pt x="3442" y="723"/>
                </a:cubicBezTo>
                <a:cubicBezTo>
                  <a:pt x="3463" y="744"/>
                  <a:pt x="3466" y="779"/>
                  <a:pt x="3483" y="804"/>
                </a:cubicBezTo>
                <a:cubicBezTo>
                  <a:pt x="3470" y="865"/>
                  <a:pt x="3463" y="900"/>
                  <a:pt x="3429" y="951"/>
                </a:cubicBezTo>
                <a:cubicBezTo>
                  <a:pt x="3425" y="973"/>
                  <a:pt x="3420" y="996"/>
                  <a:pt x="3416" y="1018"/>
                </a:cubicBezTo>
                <a:cubicBezTo>
                  <a:pt x="3411" y="1045"/>
                  <a:pt x="3423" y="1082"/>
                  <a:pt x="3402" y="1099"/>
                </a:cubicBezTo>
                <a:cubicBezTo>
                  <a:pt x="3384" y="1114"/>
                  <a:pt x="3357" y="1089"/>
                  <a:pt x="3335" y="1085"/>
                </a:cubicBezTo>
                <a:cubicBezTo>
                  <a:pt x="3304" y="1080"/>
                  <a:pt x="3273" y="1074"/>
                  <a:pt x="3242" y="1072"/>
                </a:cubicBezTo>
                <a:cubicBezTo>
                  <a:pt x="3184" y="1069"/>
                  <a:pt x="3125" y="1072"/>
                  <a:pt x="3067" y="1072"/>
                </a:cubicBezTo>
              </a:path>
            </a:pathLst>
          </a:custGeom>
          <a:gradFill rotWithShape="1">
            <a:gsLst>
              <a:gs pos="0">
                <a:srgbClr val="65B2FF"/>
              </a:gs>
              <a:gs pos="100000">
                <a:srgbClr val="FEFFF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2296" name="Freeform 40"/>
          <p:cNvSpPr>
            <a:spLocks/>
          </p:cNvSpPr>
          <p:nvPr/>
        </p:nvSpPr>
        <p:spPr bwMode="auto">
          <a:xfrm>
            <a:off x="-304800" y="1143000"/>
            <a:ext cx="6045200" cy="1714500"/>
          </a:xfrm>
          <a:custGeom>
            <a:avLst/>
            <a:gdLst>
              <a:gd name="T0" fmla="*/ 2147483646 w 2932"/>
              <a:gd name="T1" fmla="*/ 2147483646 h 585"/>
              <a:gd name="T2" fmla="*/ 2147483646 w 2932"/>
              <a:gd name="T3" fmla="*/ 2147483646 h 585"/>
              <a:gd name="T4" fmla="*/ 2147483646 w 2932"/>
              <a:gd name="T5" fmla="*/ 2147483646 h 585"/>
              <a:gd name="T6" fmla="*/ 2147483646 w 2932"/>
              <a:gd name="T7" fmla="*/ 2147483646 h 585"/>
              <a:gd name="T8" fmla="*/ 2147483646 w 2932"/>
              <a:gd name="T9" fmla="*/ 2147483646 h 585"/>
              <a:gd name="T10" fmla="*/ 2147483646 w 2932"/>
              <a:gd name="T11" fmla="*/ 2147483646 h 585"/>
              <a:gd name="T12" fmla="*/ 2147483646 w 2932"/>
              <a:gd name="T13" fmla="*/ 2147483646 h 585"/>
              <a:gd name="T14" fmla="*/ 2147483646 w 2932"/>
              <a:gd name="T15" fmla="*/ 2147483646 h 585"/>
              <a:gd name="T16" fmla="*/ 2147483646 w 2932"/>
              <a:gd name="T17" fmla="*/ 2147483646 h 585"/>
              <a:gd name="T18" fmla="*/ 2147483646 w 2932"/>
              <a:gd name="T19" fmla="*/ 2147483646 h 585"/>
              <a:gd name="T20" fmla="*/ 2147483646 w 2932"/>
              <a:gd name="T21" fmla="*/ 2147483646 h 585"/>
              <a:gd name="T22" fmla="*/ 2147483646 w 2932"/>
              <a:gd name="T23" fmla="*/ 2147483646 h 585"/>
              <a:gd name="T24" fmla="*/ 2147483646 w 2932"/>
              <a:gd name="T25" fmla="*/ 2147483646 h 585"/>
              <a:gd name="T26" fmla="*/ 2147483646 w 2932"/>
              <a:gd name="T27" fmla="*/ 2147483646 h 585"/>
              <a:gd name="T28" fmla="*/ 2147483646 w 2932"/>
              <a:gd name="T29" fmla="*/ 2147483646 h 585"/>
              <a:gd name="T30" fmla="*/ 2147483646 w 2932"/>
              <a:gd name="T31" fmla="*/ 2147483646 h 585"/>
              <a:gd name="T32" fmla="*/ 2147483646 w 2932"/>
              <a:gd name="T33" fmla="*/ 2147483646 h 585"/>
              <a:gd name="T34" fmla="*/ 2147483646 w 2932"/>
              <a:gd name="T35" fmla="*/ 2147483646 h 585"/>
              <a:gd name="T36" fmla="*/ 2147483646 w 2932"/>
              <a:gd name="T37" fmla="*/ 2147483646 h 585"/>
              <a:gd name="T38" fmla="*/ 2147483646 w 2932"/>
              <a:gd name="T39" fmla="*/ 2147483646 h 585"/>
              <a:gd name="T40" fmla="*/ 2147483646 w 2932"/>
              <a:gd name="T41" fmla="*/ 2147483646 h 585"/>
              <a:gd name="T42" fmla="*/ 2147483646 w 2932"/>
              <a:gd name="T43" fmla="*/ 2147483646 h 585"/>
              <a:gd name="T44" fmla="*/ 2147483646 w 2932"/>
              <a:gd name="T45" fmla="*/ 2147483646 h 585"/>
              <a:gd name="T46" fmla="*/ 2147483646 w 2932"/>
              <a:gd name="T47" fmla="*/ 2147483646 h 585"/>
              <a:gd name="T48" fmla="*/ 2147483646 w 2932"/>
              <a:gd name="T49" fmla="*/ 2147483646 h 585"/>
              <a:gd name="T50" fmla="*/ 2147483646 w 2932"/>
              <a:gd name="T51" fmla="*/ 2147483646 h 585"/>
              <a:gd name="T52" fmla="*/ 2147483646 w 2932"/>
              <a:gd name="T53" fmla="*/ 2147483646 h 585"/>
              <a:gd name="T54" fmla="*/ 2147483646 w 2932"/>
              <a:gd name="T55" fmla="*/ 2147483646 h 585"/>
              <a:gd name="T56" fmla="*/ 2147483646 w 2932"/>
              <a:gd name="T57" fmla="*/ 2147483646 h 585"/>
              <a:gd name="T58" fmla="*/ 2147483646 w 2932"/>
              <a:gd name="T59" fmla="*/ 2147483646 h 585"/>
              <a:gd name="T60" fmla="*/ 2147483646 w 2932"/>
              <a:gd name="T61" fmla="*/ 2147483646 h 585"/>
              <a:gd name="T62" fmla="*/ 2147483646 w 2932"/>
              <a:gd name="T63" fmla="*/ 2147483646 h 5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2"/>
              <a:gd name="T97" fmla="*/ 0 h 585"/>
              <a:gd name="T98" fmla="*/ 2932 w 2932"/>
              <a:gd name="T99" fmla="*/ 585 h 5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2" h="585">
                <a:moveTo>
                  <a:pt x="49" y="491"/>
                </a:moveTo>
                <a:cubicBezTo>
                  <a:pt x="25" y="418"/>
                  <a:pt x="0" y="346"/>
                  <a:pt x="89" y="317"/>
                </a:cubicBezTo>
                <a:cubicBezTo>
                  <a:pt x="111" y="321"/>
                  <a:pt x="134" y="324"/>
                  <a:pt x="156" y="330"/>
                </a:cubicBezTo>
                <a:cubicBezTo>
                  <a:pt x="170" y="334"/>
                  <a:pt x="193" y="358"/>
                  <a:pt x="197" y="344"/>
                </a:cubicBezTo>
                <a:cubicBezTo>
                  <a:pt x="209" y="295"/>
                  <a:pt x="186" y="232"/>
                  <a:pt x="170" y="183"/>
                </a:cubicBezTo>
                <a:cubicBezTo>
                  <a:pt x="183" y="35"/>
                  <a:pt x="146" y="4"/>
                  <a:pt x="277" y="35"/>
                </a:cubicBezTo>
                <a:cubicBezTo>
                  <a:pt x="301" y="59"/>
                  <a:pt x="330" y="84"/>
                  <a:pt x="344" y="116"/>
                </a:cubicBezTo>
                <a:cubicBezTo>
                  <a:pt x="356" y="142"/>
                  <a:pt x="371" y="196"/>
                  <a:pt x="371" y="196"/>
                </a:cubicBezTo>
                <a:cubicBezTo>
                  <a:pt x="410" y="170"/>
                  <a:pt x="419" y="167"/>
                  <a:pt x="451" y="129"/>
                </a:cubicBezTo>
                <a:cubicBezTo>
                  <a:pt x="461" y="117"/>
                  <a:pt x="465" y="99"/>
                  <a:pt x="478" y="89"/>
                </a:cubicBezTo>
                <a:cubicBezTo>
                  <a:pt x="489" y="80"/>
                  <a:pt x="505" y="80"/>
                  <a:pt x="518" y="76"/>
                </a:cubicBezTo>
                <a:cubicBezTo>
                  <a:pt x="536" y="94"/>
                  <a:pt x="558" y="108"/>
                  <a:pt x="572" y="129"/>
                </a:cubicBezTo>
                <a:cubicBezTo>
                  <a:pt x="672" y="280"/>
                  <a:pt x="527" y="127"/>
                  <a:pt x="639" y="236"/>
                </a:cubicBezTo>
                <a:cubicBezTo>
                  <a:pt x="643" y="250"/>
                  <a:pt x="641" y="268"/>
                  <a:pt x="652" y="277"/>
                </a:cubicBezTo>
                <a:cubicBezTo>
                  <a:pt x="695" y="312"/>
                  <a:pt x="714" y="285"/>
                  <a:pt x="746" y="263"/>
                </a:cubicBezTo>
                <a:cubicBezTo>
                  <a:pt x="755" y="236"/>
                  <a:pt x="764" y="210"/>
                  <a:pt x="773" y="183"/>
                </a:cubicBezTo>
                <a:cubicBezTo>
                  <a:pt x="777" y="170"/>
                  <a:pt x="786" y="143"/>
                  <a:pt x="786" y="143"/>
                </a:cubicBezTo>
                <a:cubicBezTo>
                  <a:pt x="801" y="49"/>
                  <a:pt x="787" y="31"/>
                  <a:pt x="880" y="9"/>
                </a:cubicBezTo>
                <a:cubicBezTo>
                  <a:pt x="920" y="13"/>
                  <a:pt x="966" y="0"/>
                  <a:pt x="1000" y="22"/>
                </a:cubicBezTo>
                <a:cubicBezTo>
                  <a:pt x="1024" y="37"/>
                  <a:pt x="1027" y="102"/>
                  <a:pt x="1027" y="102"/>
                </a:cubicBezTo>
                <a:cubicBezTo>
                  <a:pt x="1031" y="151"/>
                  <a:pt x="1021" y="204"/>
                  <a:pt x="1040" y="250"/>
                </a:cubicBezTo>
                <a:cubicBezTo>
                  <a:pt x="1047" y="267"/>
                  <a:pt x="1075" y="263"/>
                  <a:pt x="1094" y="263"/>
                </a:cubicBezTo>
                <a:cubicBezTo>
                  <a:pt x="1121" y="263"/>
                  <a:pt x="1147" y="254"/>
                  <a:pt x="1174" y="250"/>
                </a:cubicBezTo>
                <a:cubicBezTo>
                  <a:pt x="1191" y="225"/>
                  <a:pt x="1202" y="192"/>
                  <a:pt x="1241" y="196"/>
                </a:cubicBezTo>
                <a:cubicBezTo>
                  <a:pt x="1269" y="199"/>
                  <a:pt x="1322" y="223"/>
                  <a:pt x="1322" y="223"/>
                </a:cubicBezTo>
                <a:cubicBezTo>
                  <a:pt x="1331" y="236"/>
                  <a:pt x="1344" y="248"/>
                  <a:pt x="1349" y="263"/>
                </a:cubicBezTo>
                <a:cubicBezTo>
                  <a:pt x="1358" y="293"/>
                  <a:pt x="1340" y="335"/>
                  <a:pt x="1362" y="357"/>
                </a:cubicBezTo>
                <a:cubicBezTo>
                  <a:pt x="1380" y="375"/>
                  <a:pt x="1452" y="294"/>
                  <a:pt x="1456" y="290"/>
                </a:cubicBezTo>
                <a:cubicBezTo>
                  <a:pt x="1469" y="294"/>
                  <a:pt x="1485" y="294"/>
                  <a:pt x="1496" y="303"/>
                </a:cubicBezTo>
                <a:cubicBezTo>
                  <a:pt x="1526" y="326"/>
                  <a:pt x="1576" y="384"/>
                  <a:pt x="1576" y="384"/>
                </a:cubicBezTo>
                <a:cubicBezTo>
                  <a:pt x="1612" y="379"/>
                  <a:pt x="1668" y="403"/>
                  <a:pt x="1683" y="370"/>
                </a:cubicBezTo>
                <a:cubicBezTo>
                  <a:pt x="1824" y="58"/>
                  <a:pt x="1596" y="151"/>
                  <a:pt x="1737" y="102"/>
                </a:cubicBezTo>
                <a:cubicBezTo>
                  <a:pt x="1852" y="114"/>
                  <a:pt x="1880" y="98"/>
                  <a:pt x="1938" y="183"/>
                </a:cubicBezTo>
                <a:cubicBezTo>
                  <a:pt x="1957" y="240"/>
                  <a:pt x="1959" y="300"/>
                  <a:pt x="1978" y="357"/>
                </a:cubicBezTo>
                <a:cubicBezTo>
                  <a:pt x="2035" y="339"/>
                  <a:pt x="2070" y="319"/>
                  <a:pt x="2112" y="277"/>
                </a:cubicBezTo>
                <a:cubicBezTo>
                  <a:pt x="2117" y="262"/>
                  <a:pt x="2128" y="197"/>
                  <a:pt x="2166" y="210"/>
                </a:cubicBezTo>
                <a:cubicBezTo>
                  <a:pt x="2187" y="217"/>
                  <a:pt x="2193" y="245"/>
                  <a:pt x="2206" y="263"/>
                </a:cubicBezTo>
                <a:cubicBezTo>
                  <a:pt x="2234" y="348"/>
                  <a:pt x="2265" y="408"/>
                  <a:pt x="2353" y="437"/>
                </a:cubicBezTo>
                <a:cubicBezTo>
                  <a:pt x="2371" y="433"/>
                  <a:pt x="2394" y="437"/>
                  <a:pt x="2407" y="424"/>
                </a:cubicBezTo>
                <a:cubicBezTo>
                  <a:pt x="2420" y="411"/>
                  <a:pt x="2417" y="388"/>
                  <a:pt x="2420" y="370"/>
                </a:cubicBezTo>
                <a:cubicBezTo>
                  <a:pt x="2426" y="339"/>
                  <a:pt x="2429" y="308"/>
                  <a:pt x="2434" y="277"/>
                </a:cubicBezTo>
                <a:cubicBezTo>
                  <a:pt x="2461" y="286"/>
                  <a:pt x="2495" y="293"/>
                  <a:pt x="2514" y="317"/>
                </a:cubicBezTo>
                <a:cubicBezTo>
                  <a:pt x="2523" y="328"/>
                  <a:pt x="2520" y="345"/>
                  <a:pt x="2527" y="357"/>
                </a:cubicBezTo>
                <a:cubicBezTo>
                  <a:pt x="2543" y="385"/>
                  <a:pt x="2581" y="437"/>
                  <a:pt x="2581" y="437"/>
                </a:cubicBezTo>
                <a:cubicBezTo>
                  <a:pt x="2631" y="421"/>
                  <a:pt x="2622" y="430"/>
                  <a:pt x="2661" y="384"/>
                </a:cubicBezTo>
                <a:cubicBezTo>
                  <a:pt x="2671" y="372"/>
                  <a:pt x="2674" y="353"/>
                  <a:pt x="2688" y="344"/>
                </a:cubicBezTo>
                <a:cubicBezTo>
                  <a:pt x="2712" y="329"/>
                  <a:pt x="2768" y="317"/>
                  <a:pt x="2768" y="317"/>
                </a:cubicBezTo>
                <a:cubicBezTo>
                  <a:pt x="2829" y="329"/>
                  <a:pt x="2865" y="337"/>
                  <a:pt x="2916" y="370"/>
                </a:cubicBezTo>
                <a:cubicBezTo>
                  <a:pt x="2929" y="411"/>
                  <a:pt x="2932" y="467"/>
                  <a:pt x="2902" y="504"/>
                </a:cubicBezTo>
                <a:cubicBezTo>
                  <a:pt x="2892" y="517"/>
                  <a:pt x="2877" y="524"/>
                  <a:pt x="2862" y="531"/>
                </a:cubicBezTo>
                <a:cubicBezTo>
                  <a:pt x="2836" y="543"/>
                  <a:pt x="2782" y="558"/>
                  <a:pt x="2782" y="558"/>
                </a:cubicBezTo>
                <a:cubicBezTo>
                  <a:pt x="2755" y="553"/>
                  <a:pt x="2728" y="551"/>
                  <a:pt x="2701" y="544"/>
                </a:cubicBezTo>
                <a:cubicBezTo>
                  <a:pt x="2674" y="537"/>
                  <a:pt x="2621" y="518"/>
                  <a:pt x="2621" y="518"/>
                </a:cubicBezTo>
                <a:cubicBezTo>
                  <a:pt x="2509" y="522"/>
                  <a:pt x="2398" y="524"/>
                  <a:pt x="2286" y="531"/>
                </a:cubicBezTo>
                <a:cubicBezTo>
                  <a:pt x="2237" y="534"/>
                  <a:pt x="2184" y="556"/>
                  <a:pt x="2139" y="571"/>
                </a:cubicBezTo>
                <a:cubicBezTo>
                  <a:pt x="2126" y="576"/>
                  <a:pt x="2099" y="585"/>
                  <a:pt x="2099" y="585"/>
                </a:cubicBezTo>
                <a:cubicBezTo>
                  <a:pt x="1983" y="580"/>
                  <a:pt x="1866" y="579"/>
                  <a:pt x="1750" y="571"/>
                </a:cubicBezTo>
                <a:cubicBezTo>
                  <a:pt x="1683" y="567"/>
                  <a:pt x="1627" y="531"/>
                  <a:pt x="1563" y="518"/>
                </a:cubicBezTo>
                <a:cubicBezTo>
                  <a:pt x="1473" y="499"/>
                  <a:pt x="1382" y="479"/>
                  <a:pt x="1295" y="451"/>
                </a:cubicBezTo>
                <a:cubicBezTo>
                  <a:pt x="1118" y="511"/>
                  <a:pt x="932" y="508"/>
                  <a:pt x="746" y="518"/>
                </a:cubicBezTo>
                <a:cubicBezTo>
                  <a:pt x="561" y="540"/>
                  <a:pt x="518" y="541"/>
                  <a:pt x="290" y="531"/>
                </a:cubicBezTo>
                <a:cubicBezTo>
                  <a:pt x="219" y="519"/>
                  <a:pt x="146" y="506"/>
                  <a:pt x="76" y="491"/>
                </a:cubicBezTo>
                <a:cubicBezTo>
                  <a:pt x="62" y="488"/>
                  <a:pt x="50" y="478"/>
                  <a:pt x="36" y="478"/>
                </a:cubicBezTo>
                <a:cubicBezTo>
                  <a:pt x="30" y="478"/>
                  <a:pt x="45" y="487"/>
                  <a:pt x="49" y="491"/>
                </a:cubicBezTo>
                <a:close/>
              </a:path>
            </a:pathLst>
          </a:custGeom>
          <a:gradFill rotWithShape="1">
            <a:gsLst>
              <a:gs pos="0">
                <a:schemeClr val="bg1"/>
              </a:gs>
              <a:gs pos="100000">
                <a:srgbClr val="00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64906" name="Object 394"/>
          <p:cNvGraphicFramePr>
            <a:graphicFrameLocks noGrp="1" noChangeAspect="1"/>
          </p:cNvGraphicFramePr>
          <p:nvPr>
            <p:ph sz="quarter" idx="4"/>
          </p:nvPr>
        </p:nvGraphicFramePr>
        <p:xfrm>
          <a:off x="2971800" y="4286250"/>
          <a:ext cx="3352800" cy="571500"/>
        </p:xfrm>
        <a:graphic>
          <a:graphicData uri="http://schemas.openxmlformats.org/presentationml/2006/ole">
            <mc:AlternateContent xmlns:mc="http://schemas.openxmlformats.org/markup-compatibility/2006">
              <mc:Choice xmlns:v="urn:schemas-microsoft-com:vml" Requires="v">
                <p:oleObj spid="_x0000_s9289" name="CorelDRAW" r:id="rId6" imgW="6241732" imgH="3347799" progId="CorelDRAW.Graphic.12">
                  <p:embed/>
                </p:oleObj>
              </mc:Choice>
              <mc:Fallback>
                <p:oleObj name="CorelDRAW" r:id="rId6"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286250"/>
                        <a:ext cx="335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09" name="Object 397"/>
          <p:cNvGraphicFramePr>
            <a:graphicFrameLocks noChangeAspect="1"/>
          </p:cNvGraphicFramePr>
          <p:nvPr/>
        </p:nvGraphicFramePr>
        <p:xfrm>
          <a:off x="1447800" y="3028950"/>
          <a:ext cx="1524000" cy="264319"/>
        </p:xfrm>
        <a:graphic>
          <a:graphicData uri="http://schemas.openxmlformats.org/presentationml/2006/ole">
            <mc:AlternateContent xmlns:mc="http://schemas.openxmlformats.org/markup-compatibility/2006">
              <mc:Choice xmlns:v="urn:schemas-microsoft-com:vml" Requires="v">
                <p:oleObj spid="_x0000_s9290" name="CorelDRAW" r:id="rId7" imgW="6241732" imgH="3347799" progId="CorelDRAW.Graphic.12">
                  <p:embed/>
                </p:oleObj>
              </mc:Choice>
              <mc:Fallback>
                <p:oleObj name="CorelDRAW" r:id="rId7"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028950"/>
                        <a:ext cx="1524000"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10" name="Object 398"/>
          <p:cNvGraphicFramePr>
            <a:graphicFrameLocks noChangeAspect="1"/>
          </p:cNvGraphicFramePr>
          <p:nvPr/>
        </p:nvGraphicFramePr>
        <p:xfrm>
          <a:off x="2895600" y="3200400"/>
          <a:ext cx="1752600" cy="234554"/>
        </p:xfrm>
        <a:graphic>
          <a:graphicData uri="http://schemas.openxmlformats.org/presentationml/2006/ole">
            <mc:AlternateContent xmlns:mc="http://schemas.openxmlformats.org/markup-compatibility/2006">
              <mc:Choice xmlns:v="urn:schemas-microsoft-com:vml" Requires="v">
                <p:oleObj spid="_x0000_s9291" name="CorelDRAW" r:id="rId8" imgW="6241732" imgH="3347799" progId="CorelDRAW.Graphic.12">
                  <p:embed/>
                </p:oleObj>
              </mc:Choice>
              <mc:Fallback>
                <p:oleObj name="CorelDRAW" r:id="rId8"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200400"/>
                        <a:ext cx="1752600" cy="2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12" name="Object 400"/>
          <p:cNvGraphicFramePr>
            <a:graphicFrameLocks noChangeAspect="1"/>
          </p:cNvGraphicFramePr>
          <p:nvPr/>
        </p:nvGraphicFramePr>
        <p:xfrm>
          <a:off x="-152400" y="3486150"/>
          <a:ext cx="1219200" cy="228600"/>
        </p:xfrm>
        <a:graphic>
          <a:graphicData uri="http://schemas.openxmlformats.org/presentationml/2006/ole">
            <mc:AlternateContent xmlns:mc="http://schemas.openxmlformats.org/markup-compatibility/2006">
              <mc:Choice xmlns:v="urn:schemas-microsoft-com:vml" Requires="v">
                <p:oleObj spid="_x0000_s9292" name="CorelDRAW" r:id="rId9" imgW="6241732" imgH="3347799" progId="CorelDRAW.Graphic.12">
                  <p:embed/>
                </p:oleObj>
              </mc:Choice>
              <mc:Fallback>
                <p:oleObj name="CorelDRAW" r:id="rId9"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86150"/>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53"/>
          <p:cNvGrpSpPr>
            <a:grpSpLocks/>
          </p:cNvGrpSpPr>
          <p:nvPr/>
        </p:nvGrpSpPr>
        <p:grpSpPr bwMode="auto">
          <a:xfrm>
            <a:off x="304800" y="3143250"/>
            <a:ext cx="3124200" cy="1428750"/>
            <a:chOff x="-4512" y="576"/>
            <a:chExt cx="4752" cy="2550"/>
          </a:xfrm>
        </p:grpSpPr>
        <p:graphicFrame>
          <p:nvGraphicFramePr>
            <p:cNvPr id="12336" name="Object 454"/>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spid="_x0000_s9293" name="CorelDRAW" r:id="rId10" imgW="6241732" imgH="3347799" progId="CorelDRAW.Graphic.12">
                    <p:embed/>
                  </p:oleObj>
                </mc:Choice>
                <mc:Fallback>
                  <p:oleObj name="CorelDRAW" r:id="rId10"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337" name="Group 455"/>
            <p:cNvGrpSpPr>
              <a:grpSpLocks/>
            </p:cNvGrpSpPr>
            <p:nvPr/>
          </p:nvGrpSpPr>
          <p:grpSpPr bwMode="auto">
            <a:xfrm>
              <a:off x="-2256" y="768"/>
              <a:ext cx="1392" cy="1296"/>
              <a:chOff x="-2264" y="3772"/>
              <a:chExt cx="2264" cy="1964"/>
            </a:xfrm>
          </p:grpSpPr>
          <p:grpSp>
            <p:nvGrpSpPr>
              <p:cNvPr id="12338" name="Group 456"/>
              <p:cNvGrpSpPr>
                <a:grpSpLocks/>
              </p:cNvGrpSpPr>
              <p:nvPr/>
            </p:nvGrpSpPr>
            <p:grpSpPr bwMode="auto">
              <a:xfrm rot="-5908425">
                <a:off x="-1794" y="3665"/>
                <a:ext cx="948" cy="1162"/>
                <a:chOff x="422" y="2129"/>
                <a:chExt cx="1283" cy="1586"/>
              </a:xfrm>
            </p:grpSpPr>
            <p:sp>
              <p:nvSpPr>
                <p:cNvPr id="12351" name="Oval 457"/>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2" name="Freeform 458"/>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3" name="Freeform 459"/>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4" name="Freeform 460"/>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5" name="Freeform 461"/>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56" name="Group 462"/>
                <p:cNvGrpSpPr>
                  <a:grpSpLocks/>
                </p:cNvGrpSpPr>
                <p:nvPr/>
              </p:nvGrpSpPr>
              <p:grpSpPr bwMode="auto">
                <a:xfrm>
                  <a:off x="672" y="2496"/>
                  <a:ext cx="570" cy="894"/>
                  <a:chOff x="494" y="2814"/>
                  <a:chExt cx="570" cy="894"/>
                </a:xfrm>
              </p:grpSpPr>
              <p:sp>
                <p:nvSpPr>
                  <p:cNvPr id="12357" name="Oval 463"/>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8" name="Oval 464"/>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9" name="Oval 465"/>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2339" name="Group 466"/>
              <p:cNvGrpSpPr>
                <a:grpSpLocks/>
              </p:cNvGrpSpPr>
              <p:nvPr/>
            </p:nvGrpSpPr>
            <p:grpSpPr bwMode="auto">
              <a:xfrm rot="-5908425">
                <a:off x="-2157" y="4681"/>
                <a:ext cx="948" cy="1162"/>
                <a:chOff x="422" y="2129"/>
                <a:chExt cx="1283" cy="1586"/>
              </a:xfrm>
            </p:grpSpPr>
            <p:sp>
              <p:nvSpPr>
                <p:cNvPr id="12342" name="Oval 467"/>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43" name="Freeform 468"/>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4" name="Freeform 469"/>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5" name="Freeform 470"/>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6" name="Freeform 471"/>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47" name="Group 472"/>
                <p:cNvGrpSpPr>
                  <a:grpSpLocks/>
                </p:cNvGrpSpPr>
                <p:nvPr/>
              </p:nvGrpSpPr>
              <p:grpSpPr bwMode="auto">
                <a:xfrm>
                  <a:off x="672" y="2496"/>
                  <a:ext cx="570" cy="894"/>
                  <a:chOff x="494" y="2814"/>
                  <a:chExt cx="570" cy="894"/>
                </a:xfrm>
              </p:grpSpPr>
              <p:sp>
                <p:nvSpPr>
                  <p:cNvPr id="12348" name="Oval 473"/>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49" name="Oval 474"/>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0" name="Oval 475"/>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2340" name="AutoShape 476"/>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2341" name="Freeform 477"/>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graphicFrame>
        <p:nvGraphicFramePr>
          <p:cNvPr id="64993" name="Object 481"/>
          <p:cNvGraphicFramePr>
            <a:graphicFrameLocks noChangeAspect="1"/>
          </p:cNvGraphicFramePr>
          <p:nvPr/>
        </p:nvGraphicFramePr>
        <p:xfrm>
          <a:off x="4038601" y="2800350"/>
          <a:ext cx="1196975" cy="114300"/>
        </p:xfrm>
        <a:graphic>
          <a:graphicData uri="http://schemas.openxmlformats.org/presentationml/2006/ole">
            <mc:AlternateContent xmlns:mc="http://schemas.openxmlformats.org/markup-compatibility/2006">
              <mc:Choice xmlns:v="urn:schemas-microsoft-com:vml" Requires="v">
                <p:oleObj spid="_x0000_s9294" name="CorelDRAW" r:id="rId11" imgW="6241732" imgH="3347799" progId="CorelDRAW.Graphic.12">
                  <p:embed/>
                </p:oleObj>
              </mc:Choice>
              <mc:Fallback>
                <p:oleObj name="CorelDRAW" r:id="rId11"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1" y="2800350"/>
                        <a:ext cx="119697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94" name="Object 482"/>
          <p:cNvGraphicFramePr>
            <a:graphicFrameLocks noChangeAspect="1"/>
          </p:cNvGraphicFramePr>
          <p:nvPr/>
        </p:nvGraphicFramePr>
        <p:xfrm>
          <a:off x="76201" y="2800350"/>
          <a:ext cx="1196975" cy="171450"/>
        </p:xfrm>
        <a:graphic>
          <a:graphicData uri="http://schemas.openxmlformats.org/presentationml/2006/ole">
            <mc:AlternateContent xmlns:mc="http://schemas.openxmlformats.org/markup-compatibility/2006">
              <mc:Choice xmlns:v="urn:schemas-microsoft-com:vml" Requires="v">
                <p:oleObj spid="_x0000_s9295" name="CorelDRAW" r:id="rId12" imgW="6241732" imgH="3347799" progId="CorelDRAW.Graphic.12">
                  <p:embed/>
                </p:oleObj>
              </mc:Choice>
              <mc:Fallback>
                <p:oleObj name="CorelDRAW" r:id="rId12"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1" y="2800350"/>
                        <a:ext cx="11969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4" name="Freeform 484"/>
          <p:cNvSpPr>
            <a:spLocks/>
          </p:cNvSpPr>
          <p:nvPr/>
        </p:nvSpPr>
        <p:spPr bwMode="auto">
          <a:xfrm>
            <a:off x="209551" y="-136922"/>
            <a:ext cx="1743075" cy="736997"/>
          </a:xfrm>
          <a:custGeom>
            <a:avLst/>
            <a:gdLst>
              <a:gd name="T0" fmla="*/ 2147483646 w 1098"/>
              <a:gd name="T1" fmla="*/ 2147483646 h 619"/>
              <a:gd name="T2" fmla="*/ 2147483646 w 1098"/>
              <a:gd name="T3" fmla="*/ 2147483646 h 619"/>
              <a:gd name="T4" fmla="*/ 2147483646 w 1098"/>
              <a:gd name="T5" fmla="*/ 2147483646 h 619"/>
              <a:gd name="T6" fmla="*/ 0 w 1098"/>
              <a:gd name="T7" fmla="*/ 2147483646 h 619"/>
              <a:gd name="T8" fmla="*/ 2147483646 w 1098"/>
              <a:gd name="T9" fmla="*/ 2147483646 h 619"/>
              <a:gd name="T10" fmla="*/ 2147483646 w 1098"/>
              <a:gd name="T11" fmla="*/ 2147483646 h 619"/>
              <a:gd name="T12" fmla="*/ 2147483646 w 1098"/>
              <a:gd name="T13" fmla="*/ 2147483646 h 619"/>
              <a:gd name="T14" fmla="*/ 2147483646 w 1098"/>
              <a:gd name="T15" fmla="*/ 2147483646 h 619"/>
              <a:gd name="T16" fmla="*/ 2147483646 w 1098"/>
              <a:gd name="T17" fmla="*/ 2147483646 h 619"/>
              <a:gd name="T18" fmla="*/ 2147483646 w 1098"/>
              <a:gd name="T19" fmla="*/ 2147483646 h 619"/>
              <a:gd name="T20" fmla="*/ 2147483646 w 1098"/>
              <a:gd name="T21" fmla="*/ 2147483646 h 619"/>
              <a:gd name="T22" fmla="*/ 2147483646 w 1098"/>
              <a:gd name="T23" fmla="*/ 2147483646 h 619"/>
              <a:gd name="T24" fmla="*/ 2147483646 w 1098"/>
              <a:gd name="T25" fmla="*/ 2147483646 h 619"/>
              <a:gd name="T26" fmla="*/ 2147483646 w 1098"/>
              <a:gd name="T27" fmla="*/ 2147483646 h 619"/>
              <a:gd name="T28" fmla="*/ 2147483646 w 1098"/>
              <a:gd name="T29" fmla="*/ 2147483646 h 619"/>
              <a:gd name="T30" fmla="*/ 2147483646 w 1098"/>
              <a:gd name="T31" fmla="*/ 2147483646 h 619"/>
              <a:gd name="T32" fmla="*/ 2147483646 w 1098"/>
              <a:gd name="T33" fmla="*/ 2147483646 h 619"/>
              <a:gd name="T34" fmla="*/ 2147483646 w 1098"/>
              <a:gd name="T35" fmla="*/ 2147483646 h 619"/>
              <a:gd name="T36" fmla="*/ 2147483646 w 1098"/>
              <a:gd name="T37" fmla="*/ 2147483646 h 619"/>
              <a:gd name="T38" fmla="*/ 2147483646 w 1098"/>
              <a:gd name="T39" fmla="*/ 2147483646 h 619"/>
              <a:gd name="T40" fmla="*/ 2147483646 w 1098"/>
              <a:gd name="T41" fmla="*/ 2147483646 h 619"/>
              <a:gd name="T42" fmla="*/ 2147483646 w 1098"/>
              <a:gd name="T43" fmla="*/ 2147483646 h 619"/>
              <a:gd name="T44" fmla="*/ 2147483646 w 1098"/>
              <a:gd name="T45" fmla="*/ 2147483646 h 6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98"/>
              <a:gd name="T70" fmla="*/ 0 h 619"/>
              <a:gd name="T71" fmla="*/ 1098 w 1098"/>
              <a:gd name="T72" fmla="*/ 619 h 6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98" h="619">
                <a:moveTo>
                  <a:pt x="192" y="43"/>
                </a:moveTo>
                <a:cubicBezTo>
                  <a:pt x="148" y="58"/>
                  <a:pt x="118" y="80"/>
                  <a:pt x="72" y="91"/>
                </a:cubicBezTo>
                <a:cubicBezTo>
                  <a:pt x="52" y="103"/>
                  <a:pt x="27" y="109"/>
                  <a:pt x="12" y="127"/>
                </a:cubicBezTo>
                <a:cubicBezTo>
                  <a:pt x="1" y="140"/>
                  <a:pt x="0" y="159"/>
                  <a:pt x="0" y="175"/>
                </a:cubicBezTo>
                <a:cubicBezTo>
                  <a:pt x="0" y="184"/>
                  <a:pt x="9" y="381"/>
                  <a:pt x="36" y="415"/>
                </a:cubicBezTo>
                <a:cubicBezTo>
                  <a:pt x="53" y="436"/>
                  <a:pt x="84" y="443"/>
                  <a:pt x="108" y="451"/>
                </a:cubicBezTo>
                <a:cubicBezTo>
                  <a:pt x="177" y="447"/>
                  <a:pt x="282" y="408"/>
                  <a:pt x="348" y="463"/>
                </a:cubicBezTo>
                <a:cubicBezTo>
                  <a:pt x="374" y="485"/>
                  <a:pt x="388" y="519"/>
                  <a:pt x="408" y="547"/>
                </a:cubicBezTo>
                <a:cubicBezTo>
                  <a:pt x="425" y="571"/>
                  <a:pt x="456" y="619"/>
                  <a:pt x="456" y="619"/>
                </a:cubicBezTo>
                <a:cubicBezTo>
                  <a:pt x="521" y="597"/>
                  <a:pt x="587" y="577"/>
                  <a:pt x="648" y="547"/>
                </a:cubicBezTo>
                <a:cubicBezTo>
                  <a:pt x="685" y="492"/>
                  <a:pt x="686" y="461"/>
                  <a:pt x="696" y="391"/>
                </a:cubicBezTo>
                <a:cubicBezTo>
                  <a:pt x="720" y="399"/>
                  <a:pt x="744" y="407"/>
                  <a:pt x="768" y="415"/>
                </a:cubicBezTo>
                <a:cubicBezTo>
                  <a:pt x="780" y="419"/>
                  <a:pt x="804" y="427"/>
                  <a:pt x="804" y="427"/>
                </a:cubicBezTo>
                <a:cubicBezTo>
                  <a:pt x="860" y="423"/>
                  <a:pt x="917" y="425"/>
                  <a:pt x="972" y="415"/>
                </a:cubicBezTo>
                <a:cubicBezTo>
                  <a:pt x="1031" y="405"/>
                  <a:pt x="1057" y="305"/>
                  <a:pt x="1068" y="259"/>
                </a:cubicBezTo>
                <a:cubicBezTo>
                  <a:pt x="1060" y="155"/>
                  <a:pt x="1098" y="114"/>
                  <a:pt x="1020" y="79"/>
                </a:cubicBezTo>
                <a:cubicBezTo>
                  <a:pt x="958" y="51"/>
                  <a:pt x="881" y="35"/>
                  <a:pt x="816" y="19"/>
                </a:cubicBezTo>
                <a:cubicBezTo>
                  <a:pt x="800" y="15"/>
                  <a:pt x="768" y="7"/>
                  <a:pt x="768" y="7"/>
                </a:cubicBezTo>
                <a:cubicBezTo>
                  <a:pt x="649" y="16"/>
                  <a:pt x="576" y="28"/>
                  <a:pt x="468" y="55"/>
                </a:cubicBezTo>
                <a:cubicBezTo>
                  <a:pt x="456" y="51"/>
                  <a:pt x="441" y="52"/>
                  <a:pt x="432" y="43"/>
                </a:cubicBezTo>
                <a:cubicBezTo>
                  <a:pt x="423" y="34"/>
                  <a:pt x="433" y="9"/>
                  <a:pt x="420" y="7"/>
                </a:cubicBezTo>
                <a:cubicBezTo>
                  <a:pt x="360" y="0"/>
                  <a:pt x="300" y="15"/>
                  <a:pt x="240" y="19"/>
                </a:cubicBezTo>
                <a:cubicBezTo>
                  <a:pt x="199" y="33"/>
                  <a:pt x="164" y="67"/>
                  <a:pt x="120" y="67"/>
                </a:cubicBezTo>
              </a:path>
            </a:pathLst>
          </a:custGeom>
          <a:gradFill rotWithShape="1">
            <a:gsLst>
              <a:gs pos="0">
                <a:srgbClr val="4BA5FF"/>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65047" name="Object 535"/>
          <p:cNvGraphicFramePr>
            <a:graphicFrameLocks noChangeAspect="1"/>
          </p:cNvGraphicFramePr>
          <p:nvPr/>
        </p:nvGraphicFramePr>
        <p:xfrm>
          <a:off x="4191000" y="3543300"/>
          <a:ext cx="2895600" cy="397669"/>
        </p:xfrm>
        <a:graphic>
          <a:graphicData uri="http://schemas.openxmlformats.org/presentationml/2006/ole">
            <mc:AlternateContent xmlns:mc="http://schemas.openxmlformats.org/markup-compatibility/2006">
              <mc:Choice xmlns:v="urn:schemas-microsoft-com:vml" Requires="v">
                <p:oleObj spid="_x0000_s9296" name="CorelDRAW" r:id="rId13" imgW="6241732" imgH="3347799" progId="CorelDRAW.Graphic.12">
                  <p:embed/>
                </p:oleObj>
              </mc:Choice>
              <mc:Fallback>
                <p:oleObj name="CorelDRAW" r:id="rId13"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543300"/>
                        <a:ext cx="2895600" cy="3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48" name="Object 536"/>
          <p:cNvGraphicFramePr>
            <a:graphicFrameLocks noChangeAspect="1"/>
          </p:cNvGraphicFramePr>
          <p:nvPr>
            <p:extLst>
              <p:ext uri="{D42A27DB-BD31-4B8C-83A1-F6EECF244321}">
                <p14:modId xmlns:p14="http://schemas.microsoft.com/office/powerpoint/2010/main" val="3768518130"/>
              </p:ext>
            </p:extLst>
          </p:nvPr>
        </p:nvGraphicFramePr>
        <p:xfrm>
          <a:off x="2971800" y="4286250"/>
          <a:ext cx="3352800" cy="571500"/>
        </p:xfrm>
        <a:graphic>
          <a:graphicData uri="http://schemas.openxmlformats.org/presentationml/2006/ole">
            <mc:AlternateContent xmlns:mc="http://schemas.openxmlformats.org/markup-compatibility/2006">
              <mc:Choice xmlns:v="urn:schemas-microsoft-com:vml" Requires="v">
                <p:oleObj spid="_x0000_s9297" name="CorelDRAW" r:id="rId14" imgW="6241732" imgH="3347799" progId="CorelDRAW.Graphic.12">
                  <p:embed/>
                </p:oleObj>
              </mc:Choice>
              <mc:Fallback>
                <p:oleObj name="CorelDRAW" r:id="rId14"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286250"/>
                        <a:ext cx="335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49" name="Object 537"/>
          <p:cNvGraphicFramePr>
            <a:graphicFrameLocks noChangeAspect="1"/>
          </p:cNvGraphicFramePr>
          <p:nvPr/>
        </p:nvGraphicFramePr>
        <p:xfrm>
          <a:off x="1447800" y="3028950"/>
          <a:ext cx="1524000" cy="264319"/>
        </p:xfrm>
        <a:graphic>
          <a:graphicData uri="http://schemas.openxmlformats.org/presentationml/2006/ole">
            <mc:AlternateContent xmlns:mc="http://schemas.openxmlformats.org/markup-compatibility/2006">
              <mc:Choice xmlns:v="urn:schemas-microsoft-com:vml" Requires="v">
                <p:oleObj spid="_x0000_s9298" name="CorelDRAW" r:id="rId15" imgW="6241732" imgH="3347799" progId="CorelDRAW.Graphic.12">
                  <p:embed/>
                </p:oleObj>
              </mc:Choice>
              <mc:Fallback>
                <p:oleObj name="CorelDRAW" r:id="rId15"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028950"/>
                        <a:ext cx="1524000"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50" name="Object 538"/>
          <p:cNvGraphicFramePr>
            <a:graphicFrameLocks noChangeAspect="1"/>
          </p:cNvGraphicFramePr>
          <p:nvPr/>
        </p:nvGraphicFramePr>
        <p:xfrm>
          <a:off x="2895600" y="3200400"/>
          <a:ext cx="1752600" cy="234554"/>
        </p:xfrm>
        <a:graphic>
          <a:graphicData uri="http://schemas.openxmlformats.org/presentationml/2006/ole">
            <mc:AlternateContent xmlns:mc="http://schemas.openxmlformats.org/markup-compatibility/2006">
              <mc:Choice xmlns:v="urn:schemas-microsoft-com:vml" Requires="v">
                <p:oleObj spid="_x0000_s9299" name="CorelDRAW" r:id="rId16" imgW="6241732" imgH="3347799" progId="CorelDRAW.Graphic.12">
                  <p:embed/>
                </p:oleObj>
              </mc:Choice>
              <mc:Fallback>
                <p:oleObj name="CorelDRAW" r:id="rId16"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200400"/>
                        <a:ext cx="1752600" cy="2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76" name="Object 564"/>
          <p:cNvGraphicFramePr>
            <a:graphicFrameLocks noChangeAspect="1"/>
          </p:cNvGraphicFramePr>
          <p:nvPr/>
        </p:nvGraphicFramePr>
        <p:xfrm>
          <a:off x="4038601" y="2800350"/>
          <a:ext cx="1196975" cy="114300"/>
        </p:xfrm>
        <a:graphic>
          <a:graphicData uri="http://schemas.openxmlformats.org/presentationml/2006/ole">
            <mc:AlternateContent xmlns:mc="http://schemas.openxmlformats.org/markup-compatibility/2006">
              <mc:Choice xmlns:v="urn:schemas-microsoft-com:vml" Requires="v">
                <p:oleObj spid="_x0000_s9300" name="CorelDRAW" r:id="rId17" imgW="6241732" imgH="3347799" progId="CorelDRAW.Graphic.12">
                  <p:embed/>
                </p:oleObj>
              </mc:Choice>
              <mc:Fallback>
                <p:oleObj name="CorelDRAW" r:id="rId17"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1" y="2800350"/>
                        <a:ext cx="119697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77" name="Object 565"/>
          <p:cNvGraphicFramePr>
            <a:graphicFrameLocks noChangeAspect="1"/>
          </p:cNvGraphicFramePr>
          <p:nvPr/>
        </p:nvGraphicFramePr>
        <p:xfrm>
          <a:off x="76201" y="2800350"/>
          <a:ext cx="1196975" cy="171450"/>
        </p:xfrm>
        <a:graphic>
          <a:graphicData uri="http://schemas.openxmlformats.org/presentationml/2006/ole">
            <mc:AlternateContent xmlns:mc="http://schemas.openxmlformats.org/markup-compatibility/2006">
              <mc:Choice xmlns:v="urn:schemas-microsoft-com:vml" Requires="v">
                <p:oleObj spid="_x0000_s9301" name="CorelDRAW" r:id="rId18" imgW="6241732" imgH="3347799" progId="CorelDRAW.Graphic.12">
                  <p:embed/>
                </p:oleObj>
              </mc:Choice>
              <mc:Fallback>
                <p:oleObj name="CorelDRAW" r:id="rId18"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1" y="2800350"/>
                        <a:ext cx="11969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104" name="AutoShape 592"/>
          <p:cNvSpPr>
            <a:spLocks noChangeArrowheads="1"/>
          </p:cNvSpPr>
          <p:nvPr/>
        </p:nvSpPr>
        <p:spPr bwMode="auto">
          <a:xfrm rot="11903043">
            <a:off x="1371600" y="1657350"/>
            <a:ext cx="5943600" cy="1485900"/>
          </a:xfrm>
          <a:prstGeom prst="cloudCallout">
            <a:avLst>
              <a:gd name="adj1" fmla="val -43750"/>
              <a:gd name="adj2" fmla="val 70000"/>
            </a:avLst>
          </a:prstGeom>
          <a:gradFill rotWithShape="1">
            <a:gsLst>
              <a:gs pos="0">
                <a:srgbClr val="C0C0C0"/>
              </a:gs>
              <a:gs pos="100000">
                <a:srgbClr val="33333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8" name="Group 593"/>
          <p:cNvGrpSpPr>
            <a:grpSpLocks/>
          </p:cNvGrpSpPr>
          <p:nvPr/>
        </p:nvGrpSpPr>
        <p:grpSpPr bwMode="auto">
          <a:xfrm>
            <a:off x="3962400" y="628650"/>
            <a:ext cx="1981200" cy="1600200"/>
            <a:chOff x="-2736" y="576"/>
            <a:chExt cx="5664" cy="4704"/>
          </a:xfrm>
        </p:grpSpPr>
        <p:sp>
          <p:nvSpPr>
            <p:cNvPr id="12313" name="AutoShape 594"/>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sp>
          <p:nvSpPr>
            <p:cNvPr id="12314" name="AutoShape 595"/>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2315" name="AutoShape 596"/>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2316" name="Group 597"/>
            <p:cNvGrpSpPr>
              <a:grpSpLocks/>
            </p:cNvGrpSpPr>
            <p:nvPr/>
          </p:nvGrpSpPr>
          <p:grpSpPr bwMode="auto">
            <a:xfrm>
              <a:off x="-564" y="1392"/>
              <a:ext cx="1127" cy="1625"/>
              <a:chOff x="-564" y="1392"/>
              <a:chExt cx="1127" cy="1625"/>
            </a:xfrm>
          </p:grpSpPr>
          <p:sp>
            <p:nvSpPr>
              <p:cNvPr id="12331" name="Oval 598"/>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32" name="Freeform 599"/>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3" name="Freeform 600"/>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4" name="Freeform 601"/>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5" name="Freeform 602"/>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2317" name="Group 603"/>
            <p:cNvGrpSpPr>
              <a:grpSpLocks/>
            </p:cNvGrpSpPr>
            <p:nvPr/>
          </p:nvGrpSpPr>
          <p:grpSpPr bwMode="auto">
            <a:xfrm>
              <a:off x="422" y="2129"/>
              <a:ext cx="1283" cy="1586"/>
              <a:chOff x="422" y="2129"/>
              <a:chExt cx="1283" cy="1586"/>
            </a:xfrm>
          </p:grpSpPr>
          <p:sp>
            <p:nvSpPr>
              <p:cNvPr id="12322" name="Oval 604"/>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3" name="Freeform 605"/>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4" name="Freeform 606"/>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5" name="Freeform 607"/>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6" name="Freeform 608"/>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27" name="Group 609"/>
              <p:cNvGrpSpPr>
                <a:grpSpLocks/>
              </p:cNvGrpSpPr>
              <p:nvPr/>
            </p:nvGrpSpPr>
            <p:grpSpPr bwMode="auto">
              <a:xfrm>
                <a:off x="672" y="2496"/>
                <a:ext cx="570" cy="894"/>
                <a:chOff x="494" y="2814"/>
                <a:chExt cx="570" cy="894"/>
              </a:xfrm>
            </p:grpSpPr>
            <p:sp>
              <p:nvSpPr>
                <p:cNvPr id="12328" name="Oval 610"/>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9" name="Oval 611"/>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30" name="Oval 612"/>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2318" name="Group 613"/>
            <p:cNvGrpSpPr>
              <a:grpSpLocks/>
            </p:cNvGrpSpPr>
            <p:nvPr/>
          </p:nvGrpSpPr>
          <p:grpSpPr bwMode="auto">
            <a:xfrm>
              <a:off x="-254" y="1824"/>
              <a:ext cx="508" cy="893"/>
              <a:chOff x="-2640" y="912"/>
              <a:chExt cx="508" cy="893"/>
            </a:xfrm>
          </p:grpSpPr>
          <p:sp>
            <p:nvSpPr>
              <p:cNvPr id="12319" name="Oval 614"/>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0" name="Oval 615"/>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1" name="Oval 616"/>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3" name="Rectangle 2"/>
          <p:cNvSpPr/>
          <p:nvPr/>
        </p:nvSpPr>
        <p:spPr>
          <a:xfrm>
            <a:off x="2805076" y="3365046"/>
            <a:ext cx="3651425" cy="1815882"/>
          </a:xfrm>
          <a:prstGeom prst="rect">
            <a:avLst/>
          </a:prstGeom>
        </p:spPr>
        <p:txBody>
          <a:bodyPr wrap="square">
            <a:spAutoFit/>
          </a:bodyPr>
          <a:lstStyle/>
          <a:p>
            <a:pPr eaLnBrk="0" fontAlgn="base" hangingPunct="0">
              <a:spcBef>
                <a:spcPct val="0"/>
              </a:spcBef>
              <a:spcAft>
                <a:spcPct val="0"/>
              </a:spcAft>
            </a:pPr>
            <a:r>
              <a:rPr lang="vi-VN" sz="1400" dirty="0">
                <a:solidFill>
                  <a:srgbClr val="FF0000"/>
                </a:solidFill>
                <a:latin typeface="Times New Roman" pitchFamily="18" charset="0"/>
                <a:cs typeface="Times New Roman" pitchFamily="18" charset="0"/>
              </a:rPr>
              <a:t>Hồ nước cuộn sóng nói với chị Mây: “Khi có ánh nắng, tôi lóng lánh đẹp hẳn lên, thế mà chị lại che nắng của tôi”. Chị Mây tung tà áo đen kịt và nói:</a:t>
            </a:r>
            <a:br>
              <a:rPr lang="vi-VN" sz="1400" dirty="0">
                <a:solidFill>
                  <a:srgbClr val="FF0000"/>
                </a:solidFill>
                <a:latin typeface="Times New Roman" pitchFamily="18" charset="0"/>
                <a:cs typeface="Times New Roman" pitchFamily="18" charset="0"/>
              </a:rPr>
            </a:br>
            <a:r>
              <a:rPr lang="vi-VN" sz="1400" dirty="0">
                <a:solidFill>
                  <a:srgbClr val="FF0000"/>
                </a:solidFill>
                <a:latin typeface="Times New Roman" pitchFamily="18" charset="0"/>
                <a:cs typeface="Times New Roman" pitchFamily="18" charset="0"/>
              </a:rPr>
              <a:t>–    Cô bé ơi! Nếu không có tôi thì sao có cô?</a:t>
            </a:r>
            <a:br>
              <a:rPr lang="vi-VN" sz="1400" dirty="0">
                <a:solidFill>
                  <a:srgbClr val="FF0000"/>
                </a:solidFill>
                <a:latin typeface="Times New Roman" pitchFamily="18" charset="0"/>
                <a:cs typeface="Times New Roman" pitchFamily="18" charset="0"/>
              </a:rPr>
            </a:br>
            <a:r>
              <a:rPr lang="vi-VN" sz="1400" dirty="0">
                <a:solidFill>
                  <a:srgbClr val="FF0000"/>
                </a:solidFill>
                <a:latin typeface="Times New Roman" pitchFamily="18" charset="0"/>
                <a:cs typeface="Times New Roman" pitchFamily="18" charset="0"/>
              </a:rPr>
              <a:t>–    Tôi cần gì chị  – Hồ nước lớn tiếng nói. </a:t>
            </a:r>
            <a:endParaRPr lang="en-US" sz="1400" dirty="0">
              <a:solidFill>
                <a:srgbClr val="FF0000"/>
              </a:solidFill>
              <a:latin typeface="Times New Roman" pitchFamily="18" charset="0"/>
              <a:cs typeface="Times New Roman" pitchFamily="18" charset="0"/>
            </a:endParaRPr>
          </a:p>
          <a:p>
            <a:pPr eaLnBrk="0" fontAlgn="base" hangingPunct="0">
              <a:spcBef>
                <a:spcPct val="0"/>
              </a:spcBef>
              <a:spcAft>
                <a:spcPct val="0"/>
              </a:spcAft>
            </a:pPr>
            <a:r>
              <a:rPr lang="vi-VN" sz="1400" dirty="0">
                <a:solidFill>
                  <a:srgbClr val="FF0000"/>
                </a:solidFill>
                <a:latin typeface="Times New Roman" pitchFamily="18" charset="0"/>
                <a:cs typeface="Times New Roman" pitchFamily="18" charset="0"/>
              </a:rPr>
              <a:t>Chị Mây tức giận bỏ mặc Hồ nước và bay lên tận trời xanh</a:t>
            </a:r>
            <a:r>
              <a:rPr lang="vi-VN" sz="1400" dirty="0">
                <a:solidFill>
                  <a:srgbClr val="777777"/>
                </a:solidFill>
                <a:latin typeface="Times New Roman" pitchFamily="18" charset="0"/>
                <a:cs typeface="Times New Roman" pitchFamily="18" charset="0"/>
              </a:rPr>
              <a:t>.</a:t>
            </a:r>
            <a:endParaRPr lang="en-US" sz="1400" dirty="0">
              <a:solidFill>
                <a:srgbClr val="333399"/>
              </a:solidFill>
              <a:latin typeface="Times New Roman" pitchFamily="18" charset="0"/>
              <a:cs typeface="Times New Roman" pitchFamily="18" charset="0"/>
            </a:endParaRPr>
          </a:p>
        </p:txBody>
      </p:sp>
    </p:spTree>
    <p:extLst>
      <p:ext uri="{BB962C8B-B14F-4D97-AF65-F5344CB8AC3E}">
        <p14:creationId xmlns:p14="http://schemas.microsoft.com/office/powerpoint/2010/main" val="2306811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repeatCount="indefinite" fill="hold" nodeType="withEffect">
                                  <p:stCondLst>
                                    <p:cond delay="0"/>
                                  </p:stCondLst>
                                  <p:childTnLst>
                                    <p:set>
                                      <p:cBhvr>
                                        <p:cTn id="6" dur="1" fill="hold">
                                          <p:stCondLst>
                                            <p:cond delay="0"/>
                                          </p:stCondLst>
                                        </p:cTn>
                                        <p:tgtEl>
                                          <p:spTgt spid="64912"/>
                                        </p:tgtEl>
                                        <p:attrNameLst>
                                          <p:attrName>style.visibility</p:attrName>
                                        </p:attrNameLst>
                                      </p:cBhvr>
                                      <p:to>
                                        <p:strVal val="visible"/>
                                      </p:to>
                                    </p:set>
                                    <p:animEffect transition="in" filter="fade">
                                      <p:cBhvr>
                                        <p:cTn id="7" dur="1000"/>
                                        <p:tgtEl>
                                          <p:spTgt spid="64912"/>
                                        </p:tgtEl>
                                      </p:cBhvr>
                                    </p:animEffect>
                                    <p:anim calcmode="lin" valueType="num">
                                      <p:cBhvr>
                                        <p:cTn id="8" dur="1000" fill="hold"/>
                                        <p:tgtEl>
                                          <p:spTgt spid="64912"/>
                                        </p:tgtEl>
                                        <p:attrNameLst>
                                          <p:attrName>ppt_x</p:attrName>
                                        </p:attrNameLst>
                                      </p:cBhvr>
                                      <p:tavLst>
                                        <p:tav tm="0">
                                          <p:val>
                                            <p:strVal val="#ppt_x"/>
                                          </p:val>
                                        </p:tav>
                                        <p:tav tm="100000">
                                          <p:val>
                                            <p:strVal val="#ppt_x"/>
                                          </p:val>
                                        </p:tav>
                                      </p:tavLst>
                                    </p:anim>
                                    <p:anim calcmode="lin" valueType="num">
                                      <p:cBhvr>
                                        <p:cTn id="9" dur="1000" fill="hold"/>
                                        <p:tgtEl>
                                          <p:spTgt spid="64912"/>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nodeType="withEffect">
                                  <p:stCondLst>
                                    <p:cond delay="0"/>
                                  </p:stCondLst>
                                  <p:childTnLst>
                                    <p:set>
                                      <p:cBhvr>
                                        <p:cTn id="11" dur="1" fill="hold">
                                          <p:stCondLst>
                                            <p:cond delay="0"/>
                                          </p:stCondLst>
                                        </p:cTn>
                                        <p:tgtEl>
                                          <p:spTgt spid="64909"/>
                                        </p:tgtEl>
                                        <p:attrNameLst>
                                          <p:attrName>style.visibility</p:attrName>
                                        </p:attrNameLst>
                                      </p:cBhvr>
                                      <p:to>
                                        <p:strVal val="visible"/>
                                      </p:to>
                                    </p:set>
                                    <p:animEffect transition="in" filter="fade">
                                      <p:cBhvr>
                                        <p:cTn id="12" dur="1000"/>
                                        <p:tgtEl>
                                          <p:spTgt spid="64909"/>
                                        </p:tgtEl>
                                      </p:cBhvr>
                                    </p:animEffect>
                                    <p:anim calcmode="lin" valueType="num">
                                      <p:cBhvr>
                                        <p:cTn id="13" dur="1000" fill="hold"/>
                                        <p:tgtEl>
                                          <p:spTgt spid="64909"/>
                                        </p:tgtEl>
                                        <p:attrNameLst>
                                          <p:attrName>ppt_x</p:attrName>
                                        </p:attrNameLst>
                                      </p:cBhvr>
                                      <p:tavLst>
                                        <p:tav tm="0">
                                          <p:val>
                                            <p:strVal val="#ppt_x"/>
                                          </p:val>
                                        </p:tav>
                                        <p:tav tm="100000">
                                          <p:val>
                                            <p:strVal val="#ppt_x"/>
                                          </p:val>
                                        </p:tav>
                                      </p:tavLst>
                                    </p:anim>
                                    <p:anim calcmode="lin" valueType="num">
                                      <p:cBhvr>
                                        <p:cTn id="14" dur="1000" fill="hold"/>
                                        <p:tgtEl>
                                          <p:spTgt spid="64909"/>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64910"/>
                                        </p:tgtEl>
                                        <p:attrNameLst>
                                          <p:attrName>style.visibility</p:attrName>
                                        </p:attrNameLst>
                                      </p:cBhvr>
                                      <p:to>
                                        <p:strVal val="visible"/>
                                      </p:to>
                                    </p:set>
                                    <p:animEffect transition="in" filter="fade">
                                      <p:cBhvr>
                                        <p:cTn id="17" dur="1000"/>
                                        <p:tgtEl>
                                          <p:spTgt spid="64910"/>
                                        </p:tgtEl>
                                      </p:cBhvr>
                                    </p:animEffect>
                                    <p:anim calcmode="lin" valueType="num">
                                      <p:cBhvr>
                                        <p:cTn id="18" dur="1000" fill="hold"/>
                                        <p:tgtEl>
                                          <p:spTgt spid="64910"/>
                                        </p:tgtEl>
                                        <p:attrNameLst>
                                          <p:attrName>ppt_x</p:attrName>
                                        </p:attrNameLst>
                                      </p:cBhvr>
                                      <p:tavLst>
                                        <p:tav tm="0">
                                          <p:val>
                                            <p:strVal val="#ppt_x"/>
                                          </p:val>
                                        </p:tav>
                                        <p:tav tm="100000">
                                          <p:val>
                                            <p:strVal val="#ppt_x"/>
                                          </p:val>
                                        </p:tav>
                                      </p:tavLst>
                                    </p:anim>
                                    <p:anim calcmode="lin" valueType="num">
                                      <p:cBhvr>
                                        <p:cTn id="19" dur="1000" fill="hold"/>
                                        <p:tgtEl>
                                          <p:spTgt spid="64910"/>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nodeType="withEffect">
                                  <p:stCondLst>
                                    <p:cond delay="0"/>
                                  </p:stCondLst>
                                  <p:childTnLst>
                                    <p:set>
                                      <p:cBhvr>
                                        <p:cTn id="21" dur="1" fill="hold">
                                          <p:stCondLst>
                                            <p:cond delay="0"/>
                                          </p:stCondLst>
                                        </p:cTn>
                                        <p:tgtEl>
                                          <p:spTgt spid="64881"/>
                                        </p:tgtEl>
                                        <p:attrNameLst>
                                          <p:attrName>style.visibility</p:attrName>
                                        </p:attrNameLst>
                                      </p:cBhvr>
                                      <p:to>
                                        <p:strVal val="visible"/>
                                      </p:to>
                                    </p:set>
                                    <p:animEffect transition="in" filter="fade">
                                      <p:cBhvr>
                                        <p:cTn id="22" dur="1000"/>
                                        <p:tgtEl>
                                          <p:spTgt spid="64881"/>
                                        </p:tgtEl>
                                      </p:cBhvr>
                                    </p:animEffect>
                                    <p:anim calcmode="lin" valueType="num">
                                      <p:cBhvr>
                                        <p:cTn id="23" dur="1000" fill="hold"/>
                                        <p:tgtEl>
                                          <p:spTgt spid="64881"/>
                                        </p:tgtEl>
                                        <p:attrNameLst>
                                          <p:attrName>ppt_x</p:attrName>
                                        </p:attrNameLst>
                                      </p:cBhvr>
                                      <p:tavLst>
                                        <p:tav tm="0">
                                          <p:val>
                                            <p:strVal val="#ppt_x"/>
                                          </p:val>
                                        </p:tav>
                                        <p:tav tm="100000">
                                          <p:val>
                                            <p:strVal val="#ppt_x"/>
                                          </p:val>
                                        </p:tav>
                                      </p:tavLst>
                                    </p:anim>
                                    <p:anim calcmode="lin" valueType="num">
                                      <p:cBhvr>
                                        <p:cTn id="24" dur="1000" fill="hold"/>
                                        <p:tgtEl>
                                          <p:spTgt spid="64881"/>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nodeType="withEffect">
                                  <p:stCondLst>
                                    <p:cond delay="0"/>
                                  </p:stCondLst>
                                  <p:childTnLst>
                                    <p:set>
                                      <p:cBhvr>
                                        <p:cTn id="26" dur="1" fill="hold">
                                          <p:stCondLst>
                                            <p:cond delay="0"/>
                                          </p:stCondLst>
                                        </p:cTn>
                                        <p:tgtEl>
                                          <p:spTgt spid="64906"/>
                                        </p:tgtEl>
                                        <p:attrNameLst>
                                          <p:attrName>style.visibility</p:attrName>
                                        </p:attrNameLst>
                                      </p:cBhvr>
                                      <p:to>
                                        <p:strVal val="visible"/>
                                      </p:to>
                                    </p:set>
                                    <p:animEffect transition="in" filter="fade">
                                      <p:cBhvr>
                                        <p:cTn id="27" dur="1000"/>
                                        <p:tgtEl>
                                          <p:spTgt spid="64906"/>
                                        </p:tgtEl>
                                      </p:cBhvr>
                                    </p:animEffect>
                                    <p:anim calcmode="lin" valueType="num">
                                      <p:cBhvr>
                                        <p:cTn id="28" dur="1000" fill="hold"/>
                                        <p:tgtEl>
                                          <p:spTgt spid="64906"/>
                                        </p:tgtEl>
                                        <p:attrNameLst>
                                          <p:attrName>ppt_x</p:attrName>
                                        </p:attrNameLst>
                                      </p:cBhvr>
                                      <p:tavLst>
                                        <p:tav tm="0">
                                          <p:val>
                                            <p:strVal val="#ppt_x"/>
                                          </p:val>
                                        </p:tav>
                                        <p:tav tm="100000">
                                          <p:val>
                                            <p:strVal val="#ppt_x"/>
                                          </p:val>
                                        </p:tav>
                                      </p:tavLst>
                                    </p:anim>
                                    <p:anim calcmode="lin" valueType="num">
                                      <p:cBhvr>
                                        <p:cTn id="29" dur="1000" fill="hold"/>
                                        <p:tgtEl>
                                          <p:spTgt spid="64906"/>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nodeType="withEffect">
                                  <p:stCondLst>
                                    <p:cond delay="0"/>
                                  </p:stCondLst>
                                  <p:childTnLst>
                                    <p:set>
                                      <p:cBhvr>
                                        <p:cTn id="31" dur="1" fill="hold">
                                          <p:stCondLst>
                                            <p:cond delay="0"/>
                                          </p:stCondLst>
                                        </p:cTn>
                                        <p:tgtEl>
                                          <p:spTgt spid="64993"/>
                                        </p:tgtEl>
                                        <p:attrNameLst>
                                          <p:attrName>style.visibility</p:attrName>
                                        </p:attrNameLst>
                                      </p:cBhvr>
                                      <p:to>
                                        <p:strVal val="visible"/>
                                      </p:to>
                                    </p:set>
                                    <p:animEffect transition="in" filter="fade">
                                      <p:cBhvr>
                                        <p:cTn id="32" dur="1000"/>
                                        <p:tgtEl>
                                          <p:spTgt spid="64993"/>
                                        </p:tgtEl>
                                      </p:cBhvr>
                                    </p:animEffect>
                                    <p:anim calcmode="lin" valueType="num">
                                      <p:cBhvr>
                                        <p:cTn id="33" dur="1000" fill="hold"/>
                                        <p:tgtEl>
                                          <p:spTgt spid="64993"/>
                                        </p:tgtEl>
                                        <p:attrNameLst>
                                          <p:attrName>ppt_x</p:attrName>
                                        </p:attrNameLst>
                                      </p:cBhvr>
                                      <p:tavLst>
                                        <p:tav tm="0">
                                          <p:val>
                                            <p:strVal val="#ppt_x"/>
                                          </p:val>
                                        </p:tav>
                                        <p:tav tm="100000">
                                          <p:val>
                                            <p:strVal val="#ppt_x"/>
                                          </p:val>
                                        </p:tav>
                                      </p:tavLst>
                                    </p:anim>
                                    <p:anim calcmode="lin" valueType="num">
                                      <p:cBhvr>
                                        <p:cTn id="34" dur="1000" fill="hold"/>
                                        <p:tgtEl>
                                          <p:spTgt spid="64993"/>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nodeType="withEffect">
                                  <p:stCondLst>
                                    <p:cond delay="0"/>
                                  </p:stCondLst>
                                  <p:childTnLst>
                                    <p:set>
                                      <p:cBhvr>
                                        <p:cTn id="36" dur="1" fill="hold">
                                          <p:stCondLst>
                                            <p:cond delay="0"/>
                                          </p:stCondLst>
                                        </p:cTn>
                                        <p:tgtEl>
                                          <p:spTgt spid="64994"/>
                                        </p:tgtEl>
                                        <p:attrNameLst>
                                          <p:attrName>style.visibility</p:attrName>
                                        </p:attrNameLst>
                                      </p:cBhvr>
                                      <p:to>
                                        <p:strVal val="visible"/>
                                      </p:to>
                                    </p:set>
                                    <p:animEffect transition="in" filter="fade">
                                      <p:cBhvr>
                                        <p:cTn id="37" dur="1000"/>
                                        <p:tgtEl>
                                          <p:spTgt spid="64994"/>
                                        </p:tgtEl>
                                      </p:cBhvr>
                                    </p:animEffect>
                                    <p:anim calcmode="lin" valueType="num">
                                      <p:cBhvr>
                                        <p:cTn id="38" dur="1000" fill="hold"/>
                                        <p:tgtEl>
                                          <p:spTgt spid="64994"/>
                                        </p:tgtEl>
                                        <p:attrNameLst>
                                          <p:attrName>ppt_x</p:attrName>
                                        </p:attrNameLst>
                                      </p:cBhvr>
                                      <p:tavLst>
                                        <p:tav tm="0">
                                          <p:val>
                                            <p:strVal val="#ppt_x"/>
                                          </p:val>
                                        </p:tav>
                                        <p:tav tm="100000">
                                          <p:val>
                                            <p:strVal val="#ppt_x"/>
                                          </p:val>
                                        </p:tav>
                                      </p:tavLst>
                                    </p:anim>
                                    <p:anim calcmode="lin" valueType="num">
                                      <p:cBhvr>
                                        <p:cTn id="39" dur="1000" fill="hold"/>
                                        <p:tgtEl>
                                          <p:spTgt spid="64994"/>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nodeType="withEffect">
                                  <p:stCondLst>
                                    <p:cond delay="0"/>
                                  </p:stCondLst>
                                  <p:childTnLst>
                                    <p:set>
                                      <p:cBhvr>
                                        <p:cTn id="41" dur="1" fill="hold">
                                          <p:stCondLst>
                                            <p:cond delay="0"/>
                                          </p:stCondLst>
                                        </p:cTn>
                                        <p:tgtEl>
                                          <p:spTgt spid="65049"/>
                                        </p:tgtEl>
                                        <p:attrNameLst>
                                          <p:attrName>style.visibility</p:attrName>
                                        </p:attrNameLst>
                                      </p:cBhvr>
                                      <p:to>
                                        <p:strVal val="visible"/>
                                      </p:to>
                                    </p:set>
                                    <p:animEffect transition="in" filter="fade">
                                      <p:cBhvr>
                                        <p:cTn id="42" dur="1000"/>
                                        <p:tgtEl>
                                          <p:spTgt spid="65049"/>
                                        </p:tgtEl>
                                      </p:cBhvr>
                                    </p:animEffect>
                                    <p:anim calcmode="lin" valueType="num">
                                      <p:cBhvr>
                                        <p:cTn id="43" dur="1000" fill="hold"/>
                                        <p:tgtEl>
                                          <p:spTgt spid="65049"/>
                                        </p:tgtEl>
                                        <p:attrNameLst>
                                          <p:attrName>ppt_x</p:attrName>
                                        </p:attrNameLst>
                                      </p:cBhvr>
                                      <p:tavLst>
                                        <p:tav tm="0">
                                          <p:val>
                                            <p:strVal val="#ppt_x"/>
                                          </p:val>
                                        </p:tav>
                                        <p:tav tm="100000">
                                          <p:val>
                                            <p:strVal val="#ppt_x"/>
                                          </p:val>
                                        </p:tav>
                                      </p:tavLst>
                                    </p:anim>
                                    <p:anim calcmode="lin" valueType="num">
                                      <p:cBhvr>
                                        <p:cTn id="44" dur="1000" fill="hold"/>
                                        <p:tgtEl>
                                          <p:spTgt spid="65049"/>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nodeType="withEffect">
                                  <p:stCondLst>
                                    <p:cond delay="0"/>
                                  </p:stCondLst>
                                  <p:childTnLst>
                                    <p:set>
                                      <p:cBhvr>
                                        <p:cTn id="46" dur="1" fill="hold">
                                          <p:stCondLst>
                                            <p:cond delay="0"/>
                                          </p:stCondLst>
                                        </p:cTn>
                                        <p:tgtEl>
                                          <p:spTgt spid="65050"/>
                                        </p:tgtEl>
                                        <p:attrNameLst>
                                          <p:attrName>style.visibility</p:attrName>
                                        </p:attrNameLst>
                                      </p:cBhvr>
                                      <p:to>
                                        <p:strVal val="visible"/>
                                      </p:to>
                                    </p:set>
                                    <p:animEffect transition="in" filter="fade">
                                      <p:cBhvr>
                                        <p:cTn id="47" dur="1000"/>
                                        <p:tgtEl>
                                          <p:spTgt spid="65050"/>
                                        </p:tgtEl>
                                      </p:cBhvr>
                                    </p:animEffect>
                                    <p:anim calcmode="lin" valueType="num">
                                      <p:cBhvr>
                                        <p:cTn id="48" dur="1000" fill="hold"/>
                                        <p:tgtEl>
                                          <p:spTgt spid="65050"/>
                                        </p:tgtEl>
                                        <p:attrNameLst>
                                          <p:attrName>ppt_x</p:attrName>
                                        </p:attrNameLst>
                                      </p:cBhvr>
                                      <p:tavLst>
                                        <p:tav tm="0">
                                          <p:val>
                                            <p:strVal val="#ppt_x"/>
                                          </p:val>
                                        </p:tav>
                                        <p:tav tm="100000">
                                          <p:val>
                                            <p:strVal val="#ppt_x"/>
                                          </p:val>
                                        </p:tav>
                                      </p:tavLst>
                                    </p:anim>
                                    <p:anim calcmode="lin" valueType="num">
                                      <p:cBhvr>
                                        <p:cTn id="49" dur="1000" fill="hold"/>
                                        <p:tgtEl>
                                          <p:spTgt spid="65050"/>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nodeType="withEffect">
                                  <p:stCondLst>
                                    <p:cond delay="0"/>
                                  </p:stCondLst>
                                  <p:childTnLst>
                                    <p:set>
                                      <p:cBhvr>
                                        <p:cTn id="51" dur="1" fill="hold">
                                          <p:stCondLst>
                                            <p:cond delay="0"/>
                                          </p:stCondLst>
                                        </p:cTn>
                                        <p:tgtEl>
                                          <p:spTgt spid="65047"/>
                                        </p:tgtEl>
                                        <p:attrNameLst>
                                          <p:attrName>style.visibility</p:attrName>
                                        </p:attrNameLst>
                                      </p:cBhvr>
                                      <p:to>
                                        <p:strVal val="visible"/>
                                      </p:to>
                                    </p:set>
                                    <p:animEffect transition="in" filter="fade">
                                      <p:cBhvr>
                                        <p:cTn id="52" dur="1000"/>
                                        <p:tgtEl>
                                          <p:spTgt spid="65047"/>
                                        </p:tgtEl>
                                      </p:cBhvr>
                                    </p:animEffect>
                                    <p:anim calcmode="lin" valueType="num">
                                      <p:cBhvr>
                                        <p:cTn id="53" dur="1000" fill="hold"/>
                                        <p:tgtEl>
                                          <p:spTgt spid="65047"/>
                                        </p:tgtEl>
                                        <p:attrNameLst>
                                          <p:attrName>ppt_x</p:attrName>
                                        </p:attrNameLst>
                                      </p:cBhvr>
                                      <p:tavLst>
                                        <p:tav tm="0">
                                          <p:val>
                                            <p:strVal val="#ppt_x"/>
                                          </p:val>
                                        </p:tav>
                                        <p:tav tm="100000">
                                          <p:val>
                                            <p:strVal val="#ppt_x"/>
                                          </p:val>
                                        </p:tav>
                                      </p:tavLst>
                                    </p:anim>
                                    <p:anim calcmode="lin" valueType="num">
                                      <p:cBhvr>
                                        <p:cTn id="54" dur="1000" fill="hold"/>
                                        <p:tgtEl>
                                          <p:spTgt spid="65047"/>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nodeType="withEffect">
                                  <p:stCondLst>
                                    <p:cond delay="0"/>
                                  </p:stCondLst>
                                  <p:childTnLst>
                                    <p:set>
                                      <p:cBhvr>
                                        <p:cTn id="56" dur="1" fill="hold">
                                          <p:stCondLst>
                                            <p:cond delay="0"/>
                                          </p:stCondLst>
                                        </p:cTn>
                                        <p:tgtEl>
                                          <p:spTgt spid="65048"/>
                                        </p:tgtEl>
                                        <p:attrNameLst>
                                          <p:attrName>style.visibility</p:attrName>
                                        </p:attrNameLst>
                                      </p:cBhvr>
                                      <p:to>
                                        <p:strVal val="visible"/>
                                      </p:to>
                                    </p:set>
                                    <p:animEffect transition="in" filter="fade">
                                      <p:cBhvr>
                                        <p:cTn id="57" dur="1000"/>
                                        <p:tgtEl>
                                          <p:spTgt spid="65048"/>
                                        </p:tgtEl>
                                      </p:cBhvr>
                                    </p:animEffect>
                                    <p:anim calcmode="lin" valueType="num">
                                      <p:cBhvr>
                                        <p:cTn id="58" dur="1000" fill="hold"/>
                                        <p:tgtEl>
                                          <p:spTgt spid="65048"/>
                                        </p:tgtEl>
                                        <p:attrNameLst>
                                          <p:attrName>ppt_x</p:attrName>
                                        </p:attrNameLst>
                                      </p:cBhvr>
                                      <p:tavLst>
                                        <p:tav tm="0">
                                          <p:val>
                                            <p:strVal val="#ppt_x"/>
                                          </p:val>
                                        </p:tav>
                                        <p:tav tm="100000">
                                          <p:val>
                                            <p:strVal val="#ppt_x"/>
                                          </p:val>
                                        </p:tav>
                                      </p:tavLst>
                                    </p:anim>
                                    <p:anim calcmode="lin" valueType="num">
                                      <p:cBhvr>
                                        <p:cTn id="59" dur="1000" fill="hold"/>
                                        <p:tgtEl>
                                          <p:spTgt spid="65048"/>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nodeType="withEffect">
                                  <p:stCondLst>
                                    <p:cond delay="0"/>
                                  </p:stCondLst>
                                  <p:childTnLst>
                                    <p:set>
                                      <p:cBhvr>
                                        <p:cTn id="61" dur="1" fill="hold">
                                          <p:stCondLst>
                                            <p:cond delay="0"/>
                                          </p:stCondLst>
                                        </p:cTn>
                                        <p:tgtEl>
                                          <p:spTgt spid="65076"/>
                                        </p:tgtEl>
                                        <p:attrNameLst>
                                          <p:attrName>style.visibility</p:attrName>
                                        </p:attrNameLst>
                                      </p:cBhvr>
                                      <p:to>
                                        <p:strVal val="visible"/>
                                      </p:to>
                                    </p:set>
                                    <p:animEffect transition="in" filter="fade">
                                      <p:cBhvr>
                                        <p:cTn id="62" dur="1000"/>
                                        <p:tgtEl>
                                          <p:spTgt spid="65076"/>
                                        </p:tgtEl>
                                      </p:cBhvr>
                                    </p:animEffect>
                                    <p:anim calcmode="lin" valueType="num">
                                      <p:cBhvr>
                                        <p:cTn id="63" dur="1000" fill="hold"/>
                                        <p:tgtEl>
                                          <p:spTgt spid="65076"/>
                                        </p:tgtEl>
                                        <p:attrNameLst>
                                          <p:attrName>ppt_x</p:attrName>
                                        </p:attrNameLst>
                                      </p:cBhvr>
                                      <p:tavLst>
                                        <p:tav tm="0">
                                          <p:val>
                                            <p:strVal val="#ppt_x"/>
                                          </p:val>
                                        </p:tav>
                                        <p:tav tm="100000">
                                          <p:val>
                                            <p:strVal val="#ppt_x"/>
                                          </p:val>
                                        </p:tav>
                                      </p:tavLst>
                                    </p:anim>
                                    <p:anim calcmode="lin" valueType="num">
                                      <p:cBhvr>
                                        <p:cTn id="64" dur="1000" fill="hold"/>
                                        <p:tgtEl>
                                          <p:spTgt spid="65076"/>
                                        </p:tgtEl>
                                        <p:attrNameLst>
                                          <p:attrName>ppt_y</p:attrName>
                                        </p:attrNameLst>
                                      </p:cBhvr>
                                      <p:tavLst>
                                        <p:tav tm="0">
                                          <p:val>
                                            <p:strVal val="#ppt_y+.1"/>
                                          </p:val>
                                        </p:tav>
                                        <p:tav tm="100000">
                                          <p:val>
                                            <p:strVal val="#ppt_y"/>
                                          </p:val>
                                        </p:tav>
                                      </p:tavLst>
                                    </p:anim>
                                  </p:childTnLst>
                                </p:cTn>
                              </p:par>
                              <p:par>
                                <p:cTn id="65" presetID="42" presetClass="entr" presetSubtype="0" repeatCount="indefinite" fill="hold" nodeType="withEffect">
                                  <p:stCondLst>
                                    <p:cond delay="0"/>
                                  </p:stCondLst>
                                  <p:childTnLst>
                                    <p:set>
                                      <p:cBhvr>
                                        <p:cTn id="66" dur="1" fill="hold">
                                          <p:stCondLst>
                                            <p:cond delay="0"/>
                                          </p:stCondLst>
                                        </p:cTn>
                                        <p:tgtEl>
                                          <p:spTgt spid="65077"/>
                                        </p:tgtEl>
                                        <p:attrNameLst>
                                          <p:attrName>style.visibility</p:attrName>
                                        </p:attrNameLst>
                                      </p:cBhvr>
                                      <p:to>
                                        <p:strVal val="visible"/>
                                      </p:to>
                                    </p:set>
                                    <p:animEffect transition="in" filter="fade">
                                      <p:cBhvr>
                                        <p:cTn id="67" dur="1000"/>
                                        <p:tgtEl>
                                          <p:spTgt spid="65077"/>
                                        </p:tgtEl>
                                      </p:cBhvr>
                                    </p:animEffect>
                                    <p:anim calcmode="lin" valueType="num">
                                      <p:cBhvr>
                                        <p:cTn id="68" dur="1000" fill="hold"/>
                                        <p:tgtEl>
                                          <p:spTgt spid="65077"/>
                                        </p:tgtEl>
                                        <p:attrNameLst>
                                          <p:attrName>ppt_x</p:attrName>
                                        </p:attrNameLst>
                                      </p:cBhvr>
                                      <p:tavLst>
                                        <p:tav tm="0">
                                          <p:val>
                                            <p:strVal val="#ppt_x"/>
                                          </p:val>
                                        </p:tav>
                                        <p:tav tm="100000">
                                          <p:val>
                                            <p:strVal val="#ppt_x"/>
                                          </p:val>
                                        </p:tav>
                                      </p:tavLst>
                                    </p:anim>
                                    <p:anim calcmode="lin" valueType="num">
                                      <p:cBhvr>
                                        <p:cTn id="69" dur="1000" fill="hold"/>
                                        <p:tgtEl>
                                          <p:spTgt spid="65077"/>
                                        </p:tgtEl>
                                        <p:attrNameLst>
                                          <p:attrName>ppt_y</p:attrName>
                                        </p:attrNameLst>
                                      </p:cBhvr>
                                      <p:tavLst>
                                        <p:tav tm="0">
                                          <p:val>
                                            <p:strVal val="#ppt_y+.1"/>
                                          </p:val>
                                        </p:tav>
                                        <p:tav tm="100000">
                                          <p:val>
                                            <p:strVal val="#ppt_y"/>
                                          </p:val>
                                        </p:tav>
                                      </p:tavLst>
                                    </p:anim>
                                  </p:childTnLst>
                                </p:cTn>
                              </p:par>
                              <p:par>
                                <p:cTn id="70" presetID="0" presetClass="path" presetSubtype="0" repeatCount="2000" accel="50000" decel="50000" fill="hold" nodeType="withEffect">
                                  <p:stCondLst>
                                    <p:cond delay="0"/>
                                  </p:stCondLst>
                                  <p:childTnLst>
                                    <p:animMotion origin="layout" path="M 1.66667E-6 1.38778E-17 C 0.00312 0.00278 0.00572 0.00764 0.00937 0.00833 C 0.01215 0.0088 0.02777 0.00162 0.03125 1.38778E-17 C 0.04218 0.00972 0.04895 0.01644 0.05312 0.03333 C 0.06996 0.02778 0.07326 0.02894 0.0875 0.04167 C 0.09531 0.01019 0.08836 0.04167 0.08437 0.04167 C 0.08003 0.04167 0.07812 0.03333 0.075 0.02917 C 0.06562 0.0375 0.06684 0.0412 0.05625 0.03333 C 0.04965 0.02847 0.0375 0.01667 0.0375 0.01667 C 0.03333 0.01944 0.02899 0.02199 0.025 0.025 C 0.0217 0.02755 0.01927 0.03241 0.01562 0.03333 C 0.01232 0.03403 0.00937 0.03056 0.00625 0.02917 C 0.0052 0.025 0.00642 0.01597 0.00312 0.01667 C -0.00435 0.01806 -0.01563 0.03333 -0.01563 0.03333 C -0.02327 0.00255 -0.01598 0.0044 -0.03438 0.01667 C -0.03646 0.02083 -0.04028 0.03426 -0.04063 0.02917 C -0.04202 0.01111 -0.04254 -0.0081 -0.0375 -0.025 C -0.03594 -0.03056 -0.0316 -0.0162 -0.02813 -0.0125 C -0.02518 -0.00926 -0.02188 -0.00694 -0.01875 -0.00417 C -0.01042 0.0294 -0.02466 -0.01412 1.66667E-6 0.00417 C 0.00659 0.00903 0.0125 0.02917 0.0125 0.02917 C 0.01666 0.02778 0.02065 0.025 0.025 0.025 C 0.04357 0.025 0.03263 0.03079 0.04687 0.04167 C 0.05052 0.04444 0.0552 0.04444 0.05937 0.04583 C 0.06024 0.04491 0.075 0.03032 0.07812 0.03333 C 0.0842 0.03912 0.0835 0.05509 0.09062 0.05833 C 0.09375 0.05972 0.09687 0.06111 0.1 0.0625 C 0.10208 0.05833 0.10451 0.0544 0.10625 0.05 C 0.10937 0.04144 0.11267 0.01597 0.10625 0.05833 C 0.10173 0.04028 0.09288 0.03125 0.08125 0.02083 C 0.07083 0.02546 0.06041 0.0287 0.05 0.03333 C 0.04583 0.02778 0.04131 0.02269 0.0375 0.01667 C 0.03506 0.01296 0.03489 0.00579 0.03125 0.00417 C 0.02934 0.00324 0.01232 0.01111 0.00937 0.0125 C 0.00729 0.00833 0.00607 0.00324 0.00312 1.38778E-17 C -0.00851 -0.0125 -0.01198 0.00579 -0.02188 0.0125 " pathEditMode="relative" ptsTypes="fffffffffffffffffffffffffffffffffffA">
                                      <p:cBhvr>
                                        <p:cTn id="71" dur="5000" fill="hold"/>
                                        <p:tgtEl>
                                          <p:spTgt spid="2"/>
                                        </p:tgtEl>
                                        <p:attrNameLst>
                                          <p:attrName>ppt_x</p:attrName>
                                          <p:attrName>ppt_y</p:attrName>
                                        </p:attrNameLst>
                                      </p:cBhvr>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65104"/>
                                        </p:tgtEl>
                                        <p:attrNameLst>
                                          <p:attrName>style.visibility</p:attrName>
                                        </p:attrNameLst>
                                      </p:cBhvr>
                                      <p:to>
                                        <p:strVal val="visible"/>
                                      </p:to>
                                    </p:set>
                                    <p:animEffect transition="in" filter="wheel(4)">
                                      <p:cBhvr>
                                        <p:cTn id="76" dur="1000"/>
                                        <p:tgtEl>
                                          <p:spTgt spid="6510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0" presetClass="path" presetSubtype="0" accel="50000" decel="50000" fill="hold" nodeType="clickEffect">
                                  <p:stCondLst>
                                    <p:cond delay="0"/>
                                  </p:stCondLst>
                                  <p:childTnLst>
                                    <p:animMotion origin="layout" path="M 0.0 0.0 C -0.00105 -0.00416 0.0 -0.01134 -0.00313 -0.0125 C -0.00678 -0.01365 -0.00921 -0.00648 -0.0125 -0.00416 C -0.01546 -0.00231 -0.01875 -0.00139 -0.02188 0.0 C -0.0375 -0.00139 -0.05348 0.0007 -0.06875 -0.00416 C -0.07605 -0.00648 -0.0875 -0.02083 -0.0875 -0.02083 C -0.08959 -0.02037 -0.11025 -0.01551 -0.1125 -0.0125 C -0.11476 -0.00949 -0.11459 -0.00416 -0.11563 0.0 C -0.0974 0.00602 -0.08039 0.00371 -0.0625 -0.00416 C -0.05938 -0.00139 -0.0566 0.00209 -0.05313 0.00417 C -0.04705 0.00764 -0.03438 0.0125 -0.03438 0.0125 C -0.02813 0.00973 -0.02188 0.00139 -0.01563 0.00417 C 0.00173 0.01181 0.01406 0.02986 0.03125 0.0375 C 0.0592 0.03287 0.05781 0.03982 0.06562 0.00834 C 0.0625 0.00556 0.05989 -0.00115 0.05625 0.0 C 0.0375 0.00556 0.04062 0.01806 0.02812 0.02917 C 0.02534 0.03172 0.02187 0.03195 0.01875 0.03334 C 0.01562 0.03056 0.01284 0.02709 0.00937 0.025 C 0.00329 0.02153 -0.00938 0.01667 -0.00938 0.01667 C -0.01146 0.0125 -0.01198 0.00533 -0.01563 0.00417 C -0.02431 0.00162 -0.03785 0.00857 -0.04688 0.0125 C -0.05 0.01667 -0.05261 0.02176 -0.05625 0.025 C -0.06702 0.03449 -0.08004 0.02547 -0.09063 0.02084 C -0.09115 0.01875 -0.09844 -0.00208 -0.09063 -0.00416 C -0.08612 -0.00532 -0.08212 0.00093 -0.07813 0.00417 C -0.07171 0.00926 -0.05938 0.02084 -0.05938 0.02084 C -0.05209 0.01945 -0.04462 0.01945 -0.0375 0.01667 C -0.03386 0.01528 -0.03195 0.00834 -0.02813 0.00834 C -0.02153 0.00834 -0.01563 0.01389 -0.00938 0.01667 C -0.00625 0.01806 0.0 0.02084 0.0 0.02084 C 0.0052 0.01945 0.0118 0.02176 0.01562 0.01667 C 0.02395 0.00556 0.00312 0.0 0.00312 0.0 C -0.00955 0.01111 -0.0231 0.02269 -0.0375 0.02917 C -0.04046 0.02824 -0.05573 0.02361 -0.05938 0.02084 C -0.06598 0.01598 -0.07813 0.00417 -0.07813 0.00417 C -0.0783 0.00417 -0.09844 0.01042 -0.1 0.0125 C -0.10226 0.01551 -0.10209 0.02084 -0.10313 0.025 C -0.0783 0.03611 -0.0908 0.03473 -0.06563 0.02917 C -0.05938 0.02361 -0.05313 0.01806 -0.04688 0.0125 C -0.04375 0.00973 -0.0375 0.00417 -0.0375 0.00417 C -0.02813 0.00556 -0.01823 0.00394 -0.00938 0.00834 C -0.00591 0.00996 -0.00625 0.01829 -0.00313 0.02084 C 0.00243 0.02547 0.01562 0.02917 0.01562 0.02917 C 0.02083 0.02778 0.0269 0.02894 0.03125 0.025 C 0.03802 0.01898 0.03281 0.00602 0.03125 0.0 C 0.025 0.00139 0.01857 0.00139 0.0125 0.00417 C -0.00278 0.01088 0.00798 0.01273 -0.00313 0.025 C -0.00678 0.02894 -0.01146 0.03056 -0.01563 0.03334 C -0.01563 0.03334 -0.04375 0.02778 -0.04688 0.025 C -0.05209 0.02037 -0.05452 0.00718 -0.05625 0.0 C -0.06355 0.00139 -0.07153 -0.00023 -0.07813 0.00417 C -0.08108 0.00602 -0.08351 0.01366 -0.08125 0.01667 C -0.07657 0.02292 -0.0625 0.025 -0.0625 0.025 C -0.04896 0.02361 -0.03507 0.02523 -0.02188 0.02084 C -0.01754 0.01945 -0.01598 0.01204 -0.0125 0.00834 C -0.00955 0.0051 -0.00625 0.00278 -0.00313 0.0 C 0.00451 0.00348 0.00954 0.0044 0.01562 0.0125 C 0.01822 0.01598 0.01927 0.02153 0.02187 0.025 C 0.02795 0.03311 0.03298 0.03403 0.04062 0.0375 C 0.0559 0.03241 0.05017 0.03727 0.05937 0.025 " pathEditMode="relative" ptsTypes="fffffffffffffffffffffffffffffffffffffffffffffffffffffffffffA">
                                      <p:cBhvr>
                                        <p:cTn id="80" dur="5000" fill="hold"/>
                                        <p:tgtEl>
                                          <p:spTgt spid="8"/>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0.0 0.0 C -0.00105 -0.00416 0.0 -0.01134 -0.00313 -0.0125 C -0.00678 -0.01365 -0.00921 -0.00648 -0.0125 -0.00416 C -0.01546 -0.00231 -0.01875 -0.00139 -0.02188 0.0 C -0.0375 -0.00139 -0.05348 0.0007 -0.06875 -0.00416 C -0.07605 -0.00648 -0.0875 -0.02083 -0.0875 -0.02083 C -0.08959 -0.02037 -0.11025 -0.01551 -0.1125 -0.0125 C -0.11476 -0.00949 -0.11459 -0.00416 -0.11563 0.0 C -0.0974 0.00602 -0.08039 0.00371 -0.0625 -0.00416 C -0.05938 -0.00139 -0.0566 0.00209 -0.05313 0.00417 C -0.04705 0.00764 -0.03438 0.0125 -0.03438 0.0125 C -0.02813 0.00973 -0.02188 0.00139 -0.01563 0.00417 C 0.00173 0.01181 0.01406 0.02986 0.03125 0.0375 C 0.0592 0.03287 0.05781 0.03982 0.06562 0.00834 C 0.0625 0.00556 0.05989 -0.00115 0.05625 0.0 C 0.0375 0.00556 0.04062 0.01806 0.02812 0.02917 C 0.02534 0.03172 0.02187 0.03195 0.01875 0.03334 C 0.01562 0.03056 0.01284 0.02709 0.00937 0.025 C 0.00329 0.02153 -0.00938 0.01667 -0.00938 0.01667 C -0.01146 0.0125 -0.01198 0.00533 -0.01563 0.00417 C -0.02431 0.00162 -0.03785 0.00857 -0.04688 0.0125 C -0.05 0.01667 -0.05261 0.02176 -0.05625 0.025 C -0.06702 0.03449 -0.08004 0.02547 -0.09063 0.02084 C -0.09115 0.01875 -0.09844 -0.00208 -0.09063 -0.00416 C -0.08612 -0.00532 -0.08212 0.00093 -0.07813 0.00417 C -0.07171 0.00926 -0.05938 0.02084 -0.05938 0.02084 C -0.05209 0.01945 -0.04462 0.01945 -0.0375 0.01667 C -0.03386 0.01528 -0.03195 0.00834 -0.02813 0.00834 C -0.02153 0.00834 -0.01563 0.01389 -0.00938 0.01667 C -0.00625 0.01806 0.0 0.02084 0.0 0.02084 C 0.0052 0.01945 0.0118 0.02176 0.01562 0.01667 C 0.02395 0.00556 0.00312 0.0 0.00312 0.0 C -0.00955 0.01111 -0.0231 0.02269 -0.0375 0.02917 C -0.04046 0.02824 -0.05573 0.02361 -0.05938 0.02084 C -0.06598 0.01598 -0.07813 0.00417 -0.07813 0.00417 C -0.0783 0.00417 -0.09844 0.01042 -0.1 0.0125 C -0.10226 0.01551 -0.10209 0.02084 -0.10313 0.025 C -0.0783 0.03611 -0.0908 0.03473 -0.06563 0.02917 C -0.05938 0.02361 -0.05313 0.01806 -0.04688 0.0125 C -0.04375 0.00973 -0.0375 0.00417 -0.0375 0.00417 C -0.02813 0.00556 -0.01823 0.00394 -0.00938 0.00834 C -0.00591 0.00996 -0.00625 0.01829 -0.00313 0.02084 C 0.00243 0.02547 0.01562 0.02917 0.01562 0.02917 C 0.02083 0.02778 0.0269 0.02894 0.03125 0.025 C 0.03802 0.01898 0.03281 0.00602 0.03125 0.0 C 0.025 0.00139 0.01857 0.00139 0.0125 0.00417 C -0.00278 0.01088 0.00798 0.01273 -0.00313 0.025 C -0.00678 0.02894 -0.01146 0.03056 -0.01563 0.03334 C -0.01563 0.03334 -0.04375 0.02778 -0.04688 0.025 C -0.05209 0.02037 -0.05452 0.00718 -0.05625 0.0 C -0.06355 0.00139 -0.07153 -0.00023 -0.07813 0.00417 C -0.08108 0.00602 -0.08351 0.01366 -0.08125 0.01667 C -0.07657 0.02292 -0.0625 0.025 -0.0625 0.025 C -0.04896 0.02361 -0.03507 0.02523 -0.02188 0.02084 C -0.01754 0.01945 -0.01598 0.01204 -0.0125 0.00834 C -0.00955 0.0051 -0.00625 0.00278 -0.00313 0.0 C 0.00451 0.00348 0.00954 0.0044 0.01562 0.0125 C 0.01822 0.01598 0.01927 0.02153 0.02187 0.025 C 0.02795 0.03311 0.03298 0.03403 0.04062 0.0375 C 0.0559 0.03241 0.05017 0.03727 0.05937 0.025 " pathEditMode="relative" ptsTypes="fffffffffffffffffffffffffffffffffffffffffffffffffffffffffffA">
                                      <p:cBhvr>
                                        <p:cTn id="82" dur="5000" fill="hold"/>
                                        <p:tgtEl>
                                          <p:spTgt spid="65104"/>
                                        </p:tgtEl>
                                        <p:attrNameLst>
                                          <p:attrName>ppt_x</p:attrName>
                                          <p:attrName>ppt_y</p:attrName>
                                        </p:attrNameLst>
                                      </p:cBhvr>
                                    </p:animMotion>
                                  </p:childTnLst>
                                </p:cTn>
                              </p:par>
                            </p:childTnLst>
                          </p:cTn>
                        </p:par>
                      </p:childTnLst>
                    </p:cTn>
                  </p:par>
                  <p:par>
                    <p:cTn id="83" fill="hold" nodeType="clickPar">
                      <p:stCondLst>
                        <p:cond delay="indefinite"/>
                      </p:stCondLst>
                      <p:childTnLst>
                        <p:par>
                          <p:cTn id="84" fill="hold" nodeType="withGroup">
                            <p:stCondLst>
                              <p:cond delay="0"/>
                            </p:stCondLst>
                            <p:childTnLst>
                              <p:par>
                                <p:cTn id="85" presetID="0" presetClass="path" presetSubtype="0" accel="50000" decel="50000" fill="hold" nodeType="clickEffect">
                                  <p:stCondLst>
                                    <p:cond delay="0"/>
                                  </p:stCondLst>
                                  <p:childTnLst>
                                    <p:animMotion origin="layout" path="M 1.66667E-6 1.38778E-17 C 0.00312 -0.00278 0.00572 -0.00926 0.00937 -0.00833 C 0.01371 -0.00741 0.01527 0.00046 0.01875 0.00417 C 0.0217 0.00741 0.025 0.00972 0.02812 0.0125 C 0.0302 0.00833 0.03072 0.00162 0.03437 1.38778E-17 C 0.04027 -0.00255 0.05868 0.01366 0.06562 0.01667 C 0.09461 0.00694 0.0585 0.01667 0.09687 0.01667 C 0.1052 0.01667 0.11354 0.01389 0.12187 0.0125 C 0.12222 0.01134 0.12986 -0.01134 0.12187 -0.0125 C 0.11336 -0.01366 0.09687 -0.00417 0.09687 -0.00417 C 0.09062 0.00139 0.08437 0.01806 0.07812 0.0125 C 0.07187 0.00694 0.05937 -0.00417 0.05937 -0.00417 C 0.05208 -0.00278 0.04461 -0.00278 0.0375 1.38778E-17 C 0.03385 0.00139 0.03194 0.00787 0.02812 0.00833 C 0.02187 0.00926 0.01562 0.00556 0.00937 0.00417 C 0.00729 1.38778E-17 0.00225 -0.00347 0.00312 -0.00833 C 0.00503 -0.01852 0.01996 -0.00926 0.02187 -0.00833 C 0.02604 -0.00417 0.02986 0.00069 0.03437 0.00417 C 0.03715 0.00625 0.04375 0.00833 0.04375 0.00833 " pathEditMode="relative" ptsTypes="ffffffffffffffffffA">
                                      <p:cBhvr>
                                        <p:cTn id="86" dur="5000" fill="hold"/>
                                        <p:tgtEl>
                                          <p:spTgt spid="2"/>
                                        </p:tgtEl>
                                        <p:attrNameLst>
                                          <p:attrName>ppt_x</p:attrName>
                                          <p:attrName>ppt_y</p:attrName>
                                        </p:attrNameLst>
                                      </p:cBhvr>
                                    </p:animMotion>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grpId="2" nodeType="clickEffect">
                                  <p:stCondLst>
                                    <p:cond delay="0"/>
                                  </p:stCondLst>
                                  <p:childTnLst>
                                    <p:animMotion origin="layout" path="M 0.0 0.0 C -0.02361 0.02107 -0.00799 0.01111 -0.0625 0.00417 C -0.06684 0.00394 -0.08212 -0.00023 -0.0875 -0.00416 C -0.11181 -0.02014 -0.08264 -0.00625 -0.10625 -0.01666 C -0.11458 -0.03287 -0.12153 -0.03588 -0.13437 -0.0456 C -0.13767 -0.04838 -0.14028 -0.05254 -0.14375 -0.05393 C -0.15174 -0.05787 -0.16875 -0.06227 -0.16875 -0.06227 C -0.18646 -0.07801 -0.20764 -0.08079 -0.22812 -0.08727 C -0.23229 -0.08866 -0.23646 -0.09028 -0.24062 -0.09143 C -0.24479 -0.09282 -0.25312 -0.0956 -0.25312 -0.0956 C -0.25937 -0.10116 -0.26562 -0.10694 -0.27187 -0.11227 C -0.275 -0.11528 -0.28125 -0.1206 -0.28125 -0.1206 C -0.28472 -0.13426 -0.29028 -0.14467 -0.29375 -0.15833 C -0.29253 -0.1831 -0.2967 -0.21111 -0.2875 -0.2331 C -0.28385 -0.24213 -0.27917 -0.25 -0.275 -0.25833 C -0.27292 -0.2625 -0.27187 -0.26782 -0.26875 -0.27083 C -0.24826 -0.28889 -0.23872 -0.29213 -0.21562 -0.3 C -0.19531 -0.30648 -0.17431 -0.31805 -0.15312 -0.32083 C -0.13646 -0.32291 -0.11979 -0.32338 -0.10312 -0.325 C -0.09861 -0.32616 -0.06128 -0.33403 -0.05312 -0.34143 C -0.04687 -0.34699 -0.03437 -0.35833 -0.03437 -0.35833 C -0.02691 -0.38773 -0.0375 -0.35208 -0.02187 -0.3831 C -0.01997 -0.3868 -0.02031 -0.3919 -0.01875 -0.3956 C -0.0151 -0.4044 -0.01042 -0.41227 -0.00625 -0.42083 C 0.00417 -0.44166 0.00573 -0.48565 0.00938 -0.5081 C 0.01076 -0.51666 0.01094 -0.52685 0.01563 -0.5331 C 0.01875 -0.53727 0.02222 -0.54097 0.025 -0.5456 C 0.03594 -0.56296 0.02517 -0.55532 0.04063 -0.56227 C 0.05226 -0.58541 0.06163 -0.58241 0.07795 -0.5956 C 0.10938 -0.6206 0.1408 -0.64815 0.175 -0.66643 C 0.18542 -0.68032 0.19583 -0.69421 0.20625 -0.7081 " pathEditMode="relative" ptsTypes="ffffffffffffffffffffffffffffffA">
                                      <p:cBhvr>
                                        <p:cTn id="90" dur="5000" fill="hold"/>
                                        <p:tgtEl>
                                          <p:spTgt spid="65104"/>
                                        </p:tgtEl>
                                        <p:attrNameLst>
                                          <p:attrName>ppt_x</p:attrName>
                                          <p:attrName>ppt_y</p:attrName>
                                        </p:attrNameLst>
                                      </p:cBhvr>
                                    </p:animMotion>
                                  </p:childTnLst>
                                </p:cTn>
                              </p:par>
                              <p:par>
                                <p:cTn id="91" presetID="0" presetClass="path" presetSubtype="0" accel="50000" decel="50000" fill="hold" nodeType="withEffect">
                                  <p:stCondLst>
                                    <p:cond delay="0"/>
                                  </p:stCondLst>
                                  <p:childTnLst>
                                    <p:animMotion origin="layout" path="M 0.0 0.0 C -0.02361 0.02107 -0.00799 0.01111 -0.0625 0.00417 C -0.06684 0.00394 -0.08212 -0.00023 -0.0875 -0.00416 C -0.11181 -0.02014 -0.08264 -0.00625 -0.10625 -0.01666 C -0.11458 -0.03287 -0.12153 -0.03588 -0.13437 -0.0456 C -0.13767 -0.04838 -0.14028 -0.05254 -0.14375 -0.05393 C -0.15174 -0.05787 -0.16875 -0.06227 -0.16875 -0.06227 C -0.18646 -0.07801 -0.20764 -0.08079 -0.22812 -0.08727 C -0.23229 -0.08866 -0.23646 -0.09028 -0.24062 -0.09143 C -0.24479 -0.09282 -0.25312 -0.0956 -0.25312 -0.0956 C -0.25937 -0.10116 -0.26562 -0.10694 -0.27187 -0.11227 C -0.275 -0.11528 -0.28125 -0.1206 -0.28125 -0.1206 C -0.28472 -0.13426 -0.29028 -0.14467 -0.29375 -0.15833 C -0.29253 -0.1831 -0.2967 -0.21111 -0.2875 -0.2331 C -0.28385 -0.24213 -0.27917 -0.25 -0.275 -0.25833 C -0.27292 -0.2625 -0.27187 -0.26782 -0.26875 -0.27083 C -0.24826 -0.28889 -0.23872 -0.29213 -0.21562 -0.3 C -0.19531 -0.30648 -0.17431 -0.31805 -0.15312 -0.32083 C -0.13646 -0.32291 -0.11979 -0.32338 -0.10312 -0.325 C -0.09861 -0.32616 -0.06128 -0.33403 -0.05312 -0.34143 C -0.04687 -0.34699 -0.03437 -0.35833 -0.03437 -0.35833 C -0.02691 -0.38773 -0.0375 -0.35208 -0.02187 -0.3831 C -0.01997 -0.3868 -0.02031 -0.3919 -0.01875 -0.3956 C -0.0151 -0.4044 -0.01042 -0.41227 -0.00625 -0.42083 C 0.00417 -0.44166 0.00573 -0.48565 0.00938 -0.5081 C 0.01076 -0.51666 0.01094 -0.52685 0.01563 -0.5331 C 0.01875 -0.53727 0.02222 -0.54097 0.025 -0.5456 C 0.03594 -0.56296 0.02517 -0.55532 0.04063 -0.56227 C 0.05226 -0.58541 0.06163 -0.58241 0.07795 -0.5956 C 0.10938 -0.6206 0.1408 -0.64815 0.175 -0.66643 C 0.18542 -0.68032 0.19583 -0.69421 0.20625 -0.7081 " pathEditMode="relative" ptsTypes="ffffffffffffffffffffffffffffffA">
                                      <p:cBhvr>
                                        <p:cTn id="92"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04" grpId="0" animBg="1"/>
      <p:bldP spid="65104" grpId="1" animBg="1"/>
      <p:bldP spid="65104"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899"/>
          <a:stretch/>
        </p:blipFill>
        <p:spPr>
          <a:xfrm>
            <a:off x="-13855" y="-29441"/>
            <a:ext cx="9150927" cy="5143500"/>
          </a:xfrm>
          <a:prstGeom prst="rect">
            <a:avLst/>
          </a:prstGeom>
        </p:spPr>
      </p:pic>
      <p:sp>
        <p:nvSpPr>
          <p:cNvPr id="7" name="Cloud Callout 6"/>
          <p:cNvSpPr/>
          <p:nvPr/>
        </p:nvSpPr>
        <p:spPr bwMode="auto">
          <a:xfrm>
            <a:off x="4724400" y="0"/>
            <a:ext cx="4343400" cy="1619250"/>
          </a:xfrm>
          <a:prstGeom prst="cloudCallout">
            <a:avLst>
              <a:gd name="adj1" fmla="val 12620"/>
              <a:gd name="adj2" fmla="val 72767"/>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p:txBody>
      </p:sp>
      <p:sp>
        <p:nvSpPr>
          <p:cNvPr id="5" name="Rectangle 4"/>
          <p:cNvSpPr/>
          <p:nvPr/>
        </p:nvSpPr>
        <p:spPr>
          <a:xfrm>
            <a:off x="5105400" y="271016"/>
            <a:ext cx="3744191" cy="1077218"/>
          </a:xfrm>
          <a:prstGeom prst="rect">
            <a:avLst/>
          </a:prstGeom>
        </p:spPr>
        <p:txBody>
          <a:bodyPr wrap="square">
            <a:spAutoFit/>
          </a:bodyPr>
          <a:lstStyle/>
          <a:p>
            <a:pPr algn="just"/>
            <a:r>
              <a:rPr lang="vi-VN" sz="1600" dirty="0">
                <a:solidFill>
                  <a:srgbClr val="000000"/>
                </a:solidFill>
                <a:latin typeface="Times New Roman"/>
              </a:rPr>
              <a:t>+ </a:t>
            </a:r>
            <a:r>
              <a:rPr lang="en-US" sz="1600" dirty="0" err="1" smtClean="0">
                <a:solidFill>
                  <a:srgbClr val="000000"/>
                </a:solidFill>
                <a:latin typeface="Times New Roman"/>
              </a:rPr>
              <a:t>Những</a:t>
            </a:r>
            <a:r>
              <a:rPr lang="en-US" sz="1600" dirty="0" smtClean="0">
                <a:solidFill>
                  <a:srgbClr val="000000"/>
                </a:solidFill>
                <a:latin typeface="Times New Roman"/>
              </a:rPr>
              <a:t> </a:t>
            </a:r>
            <a:r>
              <a:rPr lang="en-US" sz="1600" dirty="0" err="1" smtClean="0">
                <a:solidFill>
                  <a:srgbClr val="000000"/>
                </a:solidFill>
                <a:latin typeface="Times New Roman"/>
              </a:rPr>
              <a:t>ngày</a:t>
            </a:r>
            <a:r>
              <a:rPr lang="en-US" sz="1600" dirty="0" smtClean="0">
                <a:solidFill>
                  <a:srgbClr val="000000"/>
                </a:solidFill>
                <a:latin typeface="Times New Roman"/>
              </a:rPr>
              <a:t> </a:t>
            </a:r>
            <a:r>
              <a:rPr lang="en-US" sz="1600" dirty="0" err="1" smtClean="0">
                <a:solidFill>
                  <a:srgbClr val="000000"/>
                </a:solidFill>
                <a:latin typeface="Times New Roman"/>
              </a:rPr>
              <a:t>hè</a:t>
            </a:r>
            <a:r>
              <a:rPr lang="en-US" sz="1600" dirty="0" smtClean="0">
                <a:solidFill>
                  <a:srgbClr val="000000"/>
                </a:solidFill>
                <a:latin typeface="Times New Roman"/>
              </a:rPr>
              <a:t> </a:t>
            </a:r>
            <a:r>
              <a:rPr lang="en-US" sz="1600" dirty="0" err="1" smtClean="0">
                <a:solidFill>
                  <a:srgbClr val="000000"/>
                </a:solidFill>
                <a:latin typeface="Times New Roman"/>
              </a:rPr>
              <a:t>trời</a:t>
            </a:r>
            <a:r>
              <a:rPr lang="en-US" sz="1600" dirty="0" smtClean="0">
                <a:solidFill>
                  <a:srgbClr val="000000"/>
                </a:solidFill>
                <a:latin typeface="Times New Roman"/>
              </a:rPr>
              <a:t> </a:t>
            </a:r>
            <a:r>
              <a:rPr lang="en-US" sz="1600" dirty="0" err="1" smtClean="0">
                <a:solidFill>
                  <a:srgbClr val="000000"/>
                </a:solidFill>
                <a:latin typeface="Times New Roman"/>
              </a:rPr>
              <a:t>nắng</a:t>
            </a:r>
            <a:r>
              <a:rPr lang="en-US" sz="1600" dirty="0" smtClean="0">
                <a:solidFill>
                  <a:srgbClr val="000000"/>
                </a:solidFill>
                <a:latin typeface="Times New Roman"/>
              </a:rPr>
              <a:t> </a:t>
            </a:r>
            <a:r>
              <a:rPr lang="en-US" sz="1600" dirty="0" err="1" smtClean="0">
                <a:solidFill>
                  <a:srgbClr val="000000"/>
                </a:solidFill>
                <a:latin typeface="Times New Roman"/>
              </a:rPr>
              <a:t>chang</a:t>
            </a:r>
            <a:r>
              <a:rPr lang="en-US" sz="1600" dirty="0" smtClean="0">
                <a:solidFill>
                  <a:srgbClr val="000000"/>
                </a:solidFill>
                <a:latin typeface="Times New Roman"/>
              </a:rPr>
              <a:t> </a:t>
            </a:r>
            <a:r>
              <a:rPr lang="en-US" sz="1600" dirty="0" err="1" smtClean="0">
                <a:solidFill>
                  <a:srgbClr val="000000"/>
                </a:solidFill>
                <a:latin typeface="Times New Roman"/>
              </a:rPr>
              <a:t>chang</a:t>
            </a:r>
            <a:r>
              <a:rPr lang="en-US" sz="1600" dirty="0" smtClean="0">
                <a:solidFill>
                  <a:srgbClr val="000000"/>
                </a:solidFill>
                <a:latin typeface="Times New Roman"/>
              </a:rPr>
              <a:t>, </a:t>
            </a:r>
            <a:r>
              <a:rPr lang="en-US" sz="1600" dirty="0" err="1" smtClean="0">
                <a:solidFill>
                  <a:srgbClr val="000000"/>
                </a:solidFill>
                <a:latin typeface="Times New Roman"/>
              </a:rPr>
              <a:t>hồ</a:t>
            </a:r>
            <a:r>
              <a:rPr lang="en-US" sz="1600" dirty="0" smtClean="0">
                <a:solidFill>
                  <a:srgbClr val="000000"/>
                </a:solidFill>
                <a:latin typeface="Times New Roman"/>
              </a:rPr>
              <a:t> </a:t>
            </a:r>
            <a:r>
              <a:rPr lang="en-US" sz="1600" dirty="0" err="1" smtClean="0">
                <a:solidFill>
                  <a:srgbClr val="000000"/>
                </a:solidFill>
                <a:latin typeface="Times New Roman"/>
              </a:rPr>
              <a:t>nước</a:t>
            </a:r>
            <a:r>
              <a:rPr lang="en-US" sz="1600" dirty="0" smtClean="0">
                <a:solidFill>
                  <a:srgbClr val="000000"/>
                </a:solidFill>
                <a:latin typeface="Times New Roman"/>
              </a:rPr>
              <a:t> </a:t>
            </a:r>
            <a:r>
              <a:rPr lang="en-US" sz="1600" dirty="0" err="1" smtClean="0">
                <a:solidFill>
                  <a:srgbClr val="000000"/>
                </a:solidFill>
                <a:latin typeface="Times New Roman"/>
              </a:rPr>
              <a:t>bị</a:t>
            </a:r>
            <a:r>
              <a:rPr lang="en-US" sz="1600" dirty="0" smtClean="0">
                <a:solidFill>
                  <a:srgbClr val="000000"/>
                </a:solidFill>
                <a:latin typeface="Times New Roman"/>
              </a:rPr>
              <a:t> </a:t>
            </a:r>
            <a:r>
              <a:rPr lang="en-US" sz="1600" dirty="0" err="1" smtClean="0">
                <a:solidFill>
                  <a:srgbClr val="000000"/>
                </a:solidFill>
                <a:latin typeface="Times New Roman"/>
              </a:rPr>
              <a:t>làm</a:t>
            </a:r>
            <a:r>
              <a:rPr lang="en-US" sz="1600" dirty="0" smtClean="0">
                <a:solidFill>
                  <a:srgbClr val="000000"/>
                </a:solidFill>
                <a:latin typeface="Times New Roman"/>
              </a:rPr>
              <a:t> </a:t>
            </a:r>
            <a:r>
              <a:rPr lang="en-US" sz="1600" dirty="0" err="1" smtClean="0">
                <a:solidFill>
                  <a:srgbClr val="000000"/>
                </a:solidFill>
                <a:latin typeface="Times New Roman"/>
              </a:rPr>
              <a:t>sao</a:t>
            </a:r>
            <a:r>
              <a:rPr lang="en-US" sz="1600" dirty="0" smtClean="0">
                <a:solidFill>
                  <a:srgbClr val="000000"/>
                </a:solidFill>
                <a:latin typeface="Times New Roman"/>
              </a:rPr>
              <a:t>? </a:t>
            </a:r>
            <a:r>
              <a:rPr lang="vi-VN" sz="1600" dirty="0" smtClean="0">
                <a:solidFill>
                  <a:srgbClr val="000000"/>
                </a:solidFill>
                <a:latin typeface="Times New Roman"/>
              </a:rPr>
              <a:t>Hồ </a:t>
            </a:r>
            <a:r>
              <a:rPr lang="vi-VN" sz="1600" dirty="0">
                <a:solidFill>
                  <a:srgbClr val="000000"/>
                </a:solidFill>
                <a:latin typeface="Times New Roman"/>
              </a:rPr>
              <a:t>nước đã cầu cứu chị Mây như thế nào?</a:t>
            </a:r>
          </a:p>
          <a:p>
            <a:pPr algn="just"/>
            <a:r>
              <a:rPr lang="vi-VN" sz="1600" dirty="0">
                <a:solidFill>
                  <a:srgbClr val="000000"/>
                </a:solidFill>
                <a:latin typeface="Times New Roman"/>
              </a:rPr>
              <a:t>+  Bầy tôm cá than vãn sao các con? </a:t>
            </a:r>
          </a:p>
        </p:txBody>
      </p:sp>
    </p:spTree>
    <p:extLst>
      <p:ext uri="{BB962C8B-B14F-4D97-AF65-F5344CB8AC3E}">
        <p14:creationId xmlns:p14="http://schemas.microsoft.com/office/powerpoint/2010/main" val="375840104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Freeform 2"/>
          <p:cNvSpPr>
            <a:spLocks/>
          </p:cNvSpPr>
          <p:nvPr/>
        </p:nvSpPr>
        <p:spPr bwMode="auto">
          <a:xfrm flipH="1">
            <a:off x="-457200" y="1257300"/>
            <a:ext cx="10591800" cy="3086100"/>
          </a:xfrm>
          <a:custGeom>
            <a:avLst/>
            <a:gdLst>
              <a:gd name="T0" fmla="*/ 2147483646 w 5924"/>
              <a:gd name="T1" fmla="*/ 2147483646 h 1872"/>
              <a:gd name="T2" fmla="*/ 2147483646 w 5924"/>
              <a:gd name="T3" fmla="*/ 2147483646 h 1872"/>
              <a:gd name="T4" fmla="*/ 2147483646 w 5924"/>
              <a:gd name="T5" fmla="*/ 2147483646 h 1872"/>
              <a:gd name="T6" fmla="*/ 2147483646 w 5924"/>
              <a:gd name="T7" fmla="*/ 2147483646 h 1872"/>
              <a:gd name="T8" fmla="*/ 2147483646 w 5924"/>
              <a:gd name="T9" fmla="*/ 2147483646 h 1872"/>
              <a:gd name="T10" fmla="*/ 2147483646 w 5924"/>
              <a:gd name="T11" fmla="*/ 2147483646 h 1872"/>
              <a:gd name="T12" fmla="*/ 2147483646 w 5924"/>
              <a:gd name="T13" fmla="*/ 2147483646 h 1872"/>
              <a:gd name="T14" fmla="*/ 2147483646 w 5924"/>
              <a:gd name="T15" fmla="*/ 2147483646 h 1872"/>
              <a:gd name="T16" fmla="*/ 2147483646 w 5924"/>
              <a:gd name="T17" fmla="*/ 2147483646 h 1872"/>
              <a:gd name="T18" fmla="*/ 2147483646 w 5924"/>
              <a:gd name="T19" fmla="*/ 2147483646 h 1872"/>
              <a:gd name="T20" fmla="*/ 2147483646 w 5924"/>
              <a:gd name="T21" fmla="*/ 0 h 1872"/>
              <a:gd name="T22" fmla="*/ 2147483646 w 5924"/>
              <a:gd name="T23" fmla="*/ 2147483646 h 1872"/>
              <a:gd name="T24" fmla="*/ 2147483646 w 5924"/>
              <a:gd name="T25" fmla="*/ 2147483646 h 1872"/>
              <a:gd name="T26" fmla="*/ 2147483646 w 5924"/>
              <a:gd name="T27" fmla="*/ 2147483646 h 1872"/>
              <a:gd name="T28" fmla="*/ 2147483646 w 5924"/>
              <a:gd name="T29" fmla="*/ 2147483646 h 1872"/>
              <a:gd name="T30" fmla="*/ 2147483646 w 5924"/>
              <a:gd name="T31" fmla="*/ 2147483646 h 1872"/>
              <a:gd name="T32" fmla="*/ 2147483646 w 5924"/>
              <a:gd name="T33" fmla="*/ 2147483646 h 1872"/>
              <a:gd name="T34" fmla="*/ 2147483646 w 5924"/>
              <a:gd name="T35" fmla="*/ 2147483646 h 1872"/>
              <a:gd name="T36" fmla="*/ 2147483646 w 5924"/>
              <a:gd name="T37" fmla="*/ 2147483646 h 1872"/>
              <a:gd name="T38" fmla="*/ 2147483646 w 5924"/>
              <a:gd name="T39" fmla="*/ 2147483646 h 1872"/>
              <a:gd name="T40" fmla="*/ 2147483646 w 5924"/>
              <a:gd name="T41" fmla="*/ 2147483646 h 1872"/>
              <a:gd name="T42" fmla="*/ 2147483646 w 5924"/>
              <a:gd name="T43" fmla="*/ 2147483646 h 1872"/>
              <a:gd name="T44" fmla="*/ 2147483646 w 5924"/>
              <a:gd name="T45" fmla="*/ 2147483646 h 1872"/>
              <a:gd name="T46" fmla="*/ 2147483646 w 5924"/>
              <a:gd name="T47" fmla="*/ 2147483646 h 1872"/>
              <a:gd name="T48" fmla="*/ 2147483646 w 5924"/>
              <a:gd name="T49" fmla="*/ 2147483646 h 1872"/>
              <a:gd name="T50" fmla="*/ 2147483646 w 5924"/>
              <a:gd name="T51" fmla="*/ 2147483646 h 1872"/>
              <a:gd name="T52" fmla="*/ 2147483646 w 5924"/>
              <a:gd name="T53" fmla="*/ 2147483646 h 1872"/>
              <a:gd name="T54" fmla="*/ 2147483646 w 5924"/>
              <a:gd name="T55" fmla="*/ 2147483646 h 1872"/>
              <a:gd name="T56" fmla="*/ 2147483646 w 5924"/>
              <a:gd name="T57" fmla="*/ 2147483646 h 1872"/>
              <a:gd name="T58" fmla="*/ 2147483646 w 5924"/>
              <a:gd name="T59" fmla="*/ 2147483646 h 1872"/>
              <a:gd name="T60" fmla="*/ 2147483646 w 5924"/>
              <a:gd name="T61" fmla="*/ 2147483646 h 1872"/>
              <a:gd name="T62" fmla="*/ 2147483646 w 5924"/>
              <a:gd name="T63" fmla="*/ 2147483646 h 1872"/>
              <a:gd name="T64" fmla="*/ 2147483646 w 5924"/>
              <a:gd name="T65" fmla="*/ 2147483646 h 1872"/>
              <a:gd name="T66" fmla="*/ 2147483646 w 5924"/>
              <a:gd name="T67" fmla="*/ 2147483646 h 1872"/>
              <a:gd name="T68" fmla="*/ 2147483646 w 5924"/>
              <a:gd name="T69" fmla="*/ 2147483646 h 1872"/>
              <a:gd name="T70" fmla="*/ 2147483646 w 5924"/>
              <a:gd name="T71" fmla="*/ 2147483646 h 1872"/>
              <a:gd name="T72" fmla="*/ 2147483646 w 5924"/>
              <a:gd name="T73" fmla="*/ 2147483646 h 1872"/>
              <a:gd name="T74" fmla="*/ 2147483646 w 5924"/>
              <a:gd name="T75" fmla="*/ 2147483646 h 1872"/>
              <a:gd name="T76" fmla="*/ 2147483646 w 5924"/>
              <a:gd name="T77" fmla="*/ 2147483646 h 1872"/>
              <a:gd name="T78" fmla="*/ 2147483646 w 5924"/>
              <a:gd name="T79" fmla="*/ 2147483646 h 1872"/>
              <a:gd name="T80" fmla="*/ 2147483646 w 5924"/>
              <a:gd name="T81" fmla="*/ 2147483646 h 1872"/>
              <a:gd name="T82" fmla="*/ 2147483646 w 5924"/>
              <a:gd name="T83" fmla="*/ 2147483646 h 1872"/>
              <a:gd name="T84" fmla="*/ 2147483646 w 5924"/>
              <a:gd name="T85" fmla="*/ 2147483646 h 1872"/>
              <a:gd name="T86" fmla="*/ 2147483646 w 5924"/>
              <a:gd name="T87" fmla="*/ 2147483646 h 1872"/>
              <a:gd name="T88" fmla="*/ 2147483646 w 5924"/>
              <a:gd name="T89" fmla="*/ 2147483646 h 1872"/>
              <a:gd name="T90" fmla="*/ 2147483646 w 5924"/>
              <a:gd name="T91" fmla="*/ 2147483646 h 1872"/>
              <a:gd name="T92" fmla="*/ 2147483646 w 5924"/>
              <a:gd name="T93" fmla="*/ 2147483646 h 1872"/>
              <a:gd name="T94" fmla="*/ 2147483646 w 5924"/>
              <a:gd name="T95" fmla="*/ 2147483646 h 1872"/>
              <a:gd name="T96" fmla="*/ 2147483646 w 5924"/>
              <a:gd name="T97" fmla="*/ 2147483646 h 1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24"/>
              <a:gd name="T148" fmla="*/ 0 h 1872"/>
              <a:gd name="T149" fmla="*/ 5924 w 5924"/>
              <a:gd name="T150" fmla="*/ 1872 h 1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24" h="1872">
                <a:moveTo>
                  <a:pt x="229" y="144"/>
                </a:moveTo>
                <a:cubicBezTo>
                  <a:pt x="277" y="160"/>
                  <a:pt x="331" y="164"/>
                  <a:pt x="373" y="192"/>
                </a:cubicBezTo>
                <a:cubicBezTo>
                  <a:pt x="397" y="208"/>
                  <a:pt x="418" y="230"/>
                  <a:pt x="445" y="240"/>
                </a:cubicBezTo>
                <a:cubicBezTo>
                  <a:pt x="483" y="254"/>
                  <a:pt x="525" y="256"/>
                  <a:pt x="565" y="264"/>
                </a:cubicBezTo>
                <a:cubicBezTo>
                  <a:pt x="741" y="256"/>
                  <a:pt x="917" y="254"/>
                  <a:pt x="1093" y="240"/>
                </a:cubicBezTo>
                <a:cubicBezTo>
                  <a:pt x="1220" y="230"/>
                  <a:pt x="1332" y="150"/>
                  <a:pt x="1453" y="120"/>
                </a:cubicBezTo>
                <a:cubicBezTo>
                  <a:pt x="1557" y="128"/>
                  <a:pt x="1662" y="128"/>
                  <a:pt x="1765" y="144"/>
                </a:cubicBezTo>
                <a:cubicBezTo>
                  <a:pt x="1815" y="152"/>
                  <a:pt x="1909" y="192"/>
                  <a:pt x="1909" y="192"/>
                </a:cubicBezTo>
                <a:cubicBezTo>
                  <a:pt x="2101" y="184"/>
                  <a:pt x="2300" y="220"/>
                  <a:pt x="2485" y="168"/>
                </a:cubicBezTo>
                <a:cubicBezTo>
                  <a:pt x="2532" y="155"/>
                  <a:pt x="2485" y="66"/>
                  <a:pt x="2509" y="24"/>
                </a:cubicBezTo>
                <a:cubicBezTo>
                  <a:pt x="2522" y="2"/>
                  <a:pt x="2557" y="8"/>
                  <a:pt x="2581" y="0"/>
                </a:cubicBezTo>
                <a:cubicBezTo>
                  <a:pt x="2693" y="8"/>
                  <a:pt x="2806" y="4"/>
                  <a:pt x="2917" y="24"/>
                </a:cubicBezTo>
                <a:cubicBezTo>
                  <a:pt x="2962" y="32"/>
                  <a:pt x="3033" y="121"/>
                  <a:pt x="3061" y="144"/>
                </a:cubicBezTo>
                <a:cubicBezTo>
                  <a:pt x="3151" y="219"/>
                  <a:pt x="3161" y="196"/>
                  <a:pt x="3301" y="216"/>
                </a:cubicBezTo>
                <a:cubicBezTo>
                  <a:pt x="3556" y="180"/>
                  <a:pt x="3648" y="156"/>
                  <a:pt x="3973" y="216"/>
                </a:cubicBezTo>
                <a:cubicBezTo>
                  <a:pt x="4030" y="227"/>
                  <a:pt x="4062" y="294"/>
                  <a:pt x="4117" y="312"/>
                </a:cubicBezTo>
                <a:cubicBezTo>
                  <a:pt x="4238" y="352"/>
                  <a:pt x="4383" y="382"/>
                  <a:pt x="4501" y="432"/>
                </a:cubicBezTo>
                <a:cubicBezTo>
                  <a:pt x="4699" y="517"/>
                  <a:pt x="4864" y="573"/>
                  <a:pt x="5077" y="600"/>
                </a:cubicBezTo>
                <a:cubicBezTo>
                  <a:pt x="5125" y="616"/>
                  <a:pt x="5173" y="632"/>
                  <a:pt x="5221" y="648"/>
                </a:cubicBezTo>
                <a:cubicBezTo>
                  <a:pt x="5253" y="659"/>
                  <a:pt x="5265" y="701"/>
                  <a:pt x="5293" y="720"/>
                </a:cubicBezTo>
                <a:cubicBezTo>
                  <a:pt x="5314" y="734"/>
                  <a:pt x="5341" y="736"/>
                  <a:pt x="5365" y="744"/>
                </a:cubicBezTo>
                <a:cubicBezTo>
                  <a:pt x="5454" y="878"/>
                  <a:pt x="5370" y="772"/>
                  <a:pt x="5557" y="912"/>
                </a:cubicBezTo>
                <a:cubicBezTo>
                  <a:pt x="5579" y="928"/>
                  <a:pt x="5690" y="1014"/>
                  <a:pt x="5725" y="1032"/>
                </a:cubicBezTo>
                <a:cubicBezTo>
                  <a:pt x="5924" y="1131"/>
                  <a:pt x="5663" y="966"/>
                  <a:pt x="5869" y="1104"/>
                </a:cubicBezTo>
                <a:cubicBezTo>
                  <a:pt x="5923" y="1320"/>
                  <a:pt x="5908" y="1219"/>
                  <a:pt x="5869" y="1608"/>
                </a:cubicBezTo>
                <a:cubicBezTo>
                  <a:pt x="5866" y="1633"/>
                  <a:pt x="5866" y="1665"/>
                  <a:pt x="5845" y="1680"/>
                </a:cubicBezTo>
                <a:cubicBezTo>
                  <a:pt x="5804" y="1709"/>
                  <a:pt x="5701" y="1728"/>
                  <a:pt x="5701" y="1728"/>
                </a:cubicBezTo>
                <a:cubicBezTo>
                  <a:pt x="5489" y="1675"/>
                  <a:pt x="5553" y="1678"/>
                  <a:pt x="5269" y="1704"/>
                </a:cubicBezTo>
                <a:cubicBezTo>
                  <a:pt x="5149" y="1696"/>
                  <a:pt x="5024" y="1716"/>
                  <a:pt x="4909" y="1680"/>
                </a:cubicBezTo>
                <a:cubicBezTo>
                  <a:pt x="4878" y="1670"/>
                  <a:pt x="4913" y="1601"/>
                  <a:pt x="4885" y="1584"/>
                </a:cubicBezTo>
                <a:cubicBezTo>
                  <a:pt x="4857" y="1567"/>
                  <a:pt x="4821" y="1599"/>
                  <a:pt x="4789" y="1608"/>
                </a:cubicBezTo>
                <a:cubicBezTo>
                  <a:pt x="4678" y="1641"/>
                  <a:pt x="4594" y="1666"/>
                  <a:pt x="4501" y="1728"/>
                </a:cubicBezTo>
                <a:cubicBezTo>
                  <a:pt x="4413" y="1720"/>
                  <a:pt x="4325" y="1715"/>
                  <a:pt x="4237" y="1704"/>
                </a:cubicBezTo>
                <a:cubicBezTo>
                  <a:pt x="4197" y="1699"/>
                  <a:pt x="4158" y="1680"/>
                  <a:pt x="4117" y="1680"/>
                </a:cubicBezTo>
                <a:cubicBezTo>
                  <a:pt x="4060" y="1680"/>
                  <a:pt x="4005" y="1700"/>
                  <a:pt x="3949" y="1704"/>
                </a:cubicBezTo>
                <a:cubicBezTo>
                  <a:pt x="3765" y="1716"/>
                  <a:pt x="3581" y="1720"/>
                  <a:pt x="3397" y="1728"/>
                </a:cubicBezTo>
                <a:cubicBezTo>
                  <a:pt x="3143" y="1791"/>
                  <a:pt x="3442" y="1705"/>
                  <a:pt x="3229" y="1800"/>
                </a:cubicBezTo>
                <a:cubicBezTo>
                  <a:pt x="3183" y="1821"/>
                  <a:pt x="3133" y="1832"/>
                  <a:pt x="3085" y="1848"/>
                </a:cubicBezTo>
                <a:cubicBezTo>
                  <a:pt x="3061" y="1856"/>
                  <a:pt x="3013" y="1872"/>
                  <a:pt x="3013" y="1872"/>
                </a:cubicBezTo>
                <a:cubicBezTo>
                  <a:pt x="2909" y="1864"/>
                  <a:pt x="2805" y="1861"/>
                  <a:pt x="2701" y="1848"/>
                </a:cubicBezTo>
                <a:cubicBezTo>
                  <a:pt x="2623" y="1838"/>
                  <a:pt x="2539" y="1764"/>
                  <a:pt x="2485" y="1728"/>
                </a:cubicBezTo>
                <a:cubicBezTo>
                  <a:pt x="2450" y="1705"/>
                  <a:pt x="2299" y="1669"/>
                  <a:pt x="2245" y="1656"/>
                </a:cubicBezTo>
                <a:cubicBezTo>
                  <a:pt x="1740" y="1676"/>
                  <a:pt x="1264" y="1732"/>
                  <a:pt x="757" y="1752"/>
                </a:cubicBezTo>
                <a:cubicBezTo>
                  <a:pt x="721" y="1776"/>
                  <a:pt x="663" y="1824"/>
                  <a:pt x="613" y="1824"/>
                </a:cubicBezTo>
                <a:cubicBezTo>
                  <a:pt x="555" y="1824"/>
                  <a:pt x="503" y="1782"/>
                  <a:pt x="445" y="1776"/>
                </a:cubicBezTo>
                <a:cubicBezTo>
                  <a:pt x="309" y="1763"/>
                  <a:pt x="173" y="1760"/>
                  <a:pt x="37" y="1752"/>
                </a:cubicBezTo>
                <a:cubicBezTo>
                  <a:pt x="82" y="1618"/>
                  <a:pt x="64" y="1478"/>
                  <a:pt x="109" y="1344"/>
                </a:cubicBezTo>
                <a:cubicBezTo>
                  <a:pt x="40" y="929"/>
                  <a:pt x="0" y="995"/>
                  <a:pt x="85" y="312"/>
                </a:cubicBezTo>
                <a:cubicBezTo>
                  <a:pt x="99" y="199"/>
                  <a:pt x="158" y="180"/>
                  <a:pt x="229" y="144"/>
                </a:cubicBezTo>
                <a:close/>
              </a:path>
            </a:pathLst>
          </a:custGeom>
          <a:gradFill rotWithShape="1">
            <a:gsLst>
              <a:gs pos="0">
                <a:srgbClr val="FFCC66"/>
              </a:gs>
              <a:gs pos="50000">
                <a:srgbClr val="A1E0FF"/>
              </a:gs>
              <a:gs pos="100000">
                <a:srgbClr val="FFCC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pic>
        <p:nvPicPr>
          <p:cNvPr id="14339" name="Picture 8" descr="sun_shine_m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066800"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Group 34"/>
          <p:cNvGrpSpPr>
            <a:grpSpLocks/>
          </p:cNvGrpSpPr>
          <p:nvPr/>
        </p:nvGrpSpPr>
        <p:grpSpPr bwMode="auto">
          <a:xfrm>
            <a:off x="-685800" y="-1828800"/>
            <a:ext cx="3143250" cy="1543050"/>
            <a:chOff x="852" y="528"/>
            <a:chExt cx="3312" cy="2184"/>
          </a:xfrm>
        </p:grpSpPr>
        <p:sp>
          <p:nvSpPr>
            <p:cNvPr id="14400" name="AutoShape 9"/>
            <p:cNvSpPr>
              <a:spLocks noChangeArrowheads="1"/>
            </p:cNvSpPr>
            <p:nvPr/>
          </p:nvSpPr>
          <p:spPr bwMode="auto">
            <a:xfrm rot="-9696957">
              <a:off x="852" y="1320"/>
              <a:ext cx="3312" cy="1392"/>
            </a:xfrm>
            <a:prstGeom prst="cloudCallout">
              <a:avLst>
                <a:gd name="adj1" fmla="val -51847"/>
                <a:gd name="adj2" fmla="val 40921"/>
              </a:avLst>
            </a:prstGeom>
            <a:gradFill rotWithShape="1">
              <a:gsLst>
                <a:gs pos="0">
                  <a:schemeClr val="bg1"/>
                </a:gs>
                <a:gs pos="100000">
                  <a:srgbClr val="54545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14401" name="Group 10"/>
            <p:cNvGrpSpPr>
              <a:grpSpLocks/>
            </p:cNvGrpSpPr>
            <p:nvPr/>
          </p:nvGrpSpPr>
          <p:grpSpPr bwMode="auto">
            <a:xfrm>
              <a:off x="2352" y="528"/>
              <a:ext cx="1392" cy="1348"/>
              <a:chOff x="-2736" y="576"/>
              <a:chExt cx="5664" cy="4704"/>
            </a:xfrm>
          </p:grpSpPr>
          <p:sp>
            <p:nvSpPr>
              <p:cNvPr id="14402" name="AutoShape 11"/>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4403" name="AutoShape 12"/>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4404" name="AutoShape 13"/>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4405" name="Group 14"/>
              <p:cNvGrpSpPr>
                <a:grpSpLocks/>
              </p:cNvGrpSpPr>
              <p:nvPr/>
            </p:nvGrpSpPr>
            <p:grpSpPr bwMode="auto">
              <a:xfrm>
                <a:off x="-564" y="1392"/>
                <a:ext cx="1127" cy="1625"/>
                <a:chOff x="-564" y="1392"/>
                <a:chExt cx="1127" cy="1625"/>
              </a:xfrm>
            </p:grpSpPr>
            <p:sp>
              <p:nvSpPr>
                <p:cNvPr id="14420" name="Oval 15"/>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21" name="Freeform 16"/>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2" name="Freeform 17"/>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3" name="Freeform 18"/>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4" name="Freeform 19"/>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4406" name="Group 20"/>
              <p:cNvGrpSpPr>
                <a:grpSpLocks/>
              </p:cNvGrpSpPr>
              <p:nvPr/>
            </p:nvGrpSpPr>
            <p:grpSpPr bwMode="auto">
              <a:xfrm>
                <a:off x="422" y="2129"/>
                <a:ext cx="1283" cy="1586"/>
                <a:chOff x="422" y="2129"/>
                <a:chExt cx="1283" cy="1586"/>
              </a:xfrm>
            </p:grpSpPr>
            <p:sp>
              <p:nvSpPr>
                <p:cNvPr id="14411" name="Oval 2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2" name="Freeform 2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3" name="Freeform 2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4" name="Freeform 2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5" name="Freeform 2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416" name="Group 26"/>
                <p:cNvGrpSpPr>
                  <a:grpSpLocks/>
                </p:cNvGrpSpPr>
                <p:nvPr/>
              </p:nvGrpSpPr>
              <p:grpSpPr bwMode="auto">
                <a:xfrm>
                  <a:off x="672" y="2496"/>
                  <a:ext cx="570" cy="894"/>
                  <a:chOff x="494" y="2814"/>
                  <a:chExt cx="570" cy="894"/>
                </a:xfrm>
              </p:grpSpPr>
              <p:sp>
                <p:nvSpPr>
                  <p:cNvPr id="14417" name="Oval 2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8" name="Oval 2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9" name="Oval 2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4407" name="Group 30"/>
              <p:cNvGrpSpPr>
                <a:grpSpLocks/>
              </p:cNvGrpSpPr>
              <p:nvPr/>
            </p:nvGrpSpPr>
            <p:grpSpPr bwMode="auto">
              <a:xfrm>
                <a:off x="-254" y="1824"/>
                <a:ext cx="508" cy="893"/>
                <a:chOff x="-2640" y="912"/>
                <a:chExt cx="508" cy="893"/>
              </a:xfrm>
            </p:grpSpPr>
            <p:sp>
              <p:nvSpPr>
                <p:cNvPr id="14408" name="Oval 31"/>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09" name="Oval 32"/>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0" name="Oval 33"/>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pic>
        <p:nvPicPr>
          <p:cNvPr id="14341" name="Picture 73" descr="ca-che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216989">
            <a:off x="6096001" y="1257300"/>
            <a:ext cx="2297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Freeform 84"/>
          <p:cNvSpPr>
            <a:spLocks/>
          </p:cNvSpPr>
          <p:nvPr/>
        </p:nvSpPr>
        <p:spPr bwMode="auto">
          <a:xfrm rot="10236550">
            <a:off x="1793875" y="1812131"/>
            <a:ext cx="1676400" cy="628650"/>
          </a:xfrm>
          <a:custGeom>
            <a:avLst/>
            <a:gdLst>
              <a:gd name="T0" fmla="*/ 2147483646 w 3405"/>
              <a:gd name="T1" fmla="*/ 2147483646 h 809"/>
              <a:gd name="T2" fmla="*/ 2147483646 w 3405"/>
              <a:gd name="T3" fmla="*/ 2147483646 h 809"/>
              <a:gd name="T4" fmla="*/ 2147483646 w 3405"/>
              <a:gd name="T5" fmla="*/ 2147483646 h 809"/>
              <a:gd name="T6" fmla="*/ 2147483646 w 3405"/>
              <a:gd name="T7" fmla="*/ 2147483646 h 809"/>
              <a:gd name="T8" fmla="*/ 2147483646 w 3405"/>
              <a:gd name="T9" fmla="*/ 2147483646 h 809"/>
              <a:gd name="T10" fmla="*/ 2147483646 w 3405"/>
              <a:gd name="T11" fmla="*/ 2147483646 h 809"/>
              <a:gd name="T12" fmla="*/ 2147483646 w 3405"/>
              <a:gd name="T13" fmla="*/ 2147483646 h 809"/>
              <a:gd name="T14" fmla="*/ 2147483646 w 3405"/>
              <a:gd name="T15" fmla="*/ 2147483646 h 809"/>
              <a:gd name="T16" fmla="*/ 2147483646 w 3405"/>
              <a:gd name="T17" fmla="*/ 2147483646 h 809"/>
              <a:gd name="T18" fmla="*/ 2147483646 w 3405"/>
              <a:gd name="T19" fmla="*/ 2147483646 h 809"/>
              <a:gd name="T20" fmla="*/ 2147483646 w 3405"/>
              <a:gd name="T21" fmla="*/ 2147483646 h 809"/>
              <a:gd name="T22" fmla="*/ 2147483646 w 3405"/>
              <a:gd name="T23" fmla="*/ 0 h 809"/>
              <a:gd name="T24" fmla="*/ 2147483646 w 3405"/>
              <a:gd name="T25" fmla="*/ 2147483646 h 809"/>
              <a:gd name="T26" fmla="*/ 2147483646 w 3405"/>
              <a:gd name="T27" fmla="*/ 2147483646 h 809"/>
              <a:gd name="T28" fmla="*/ 2147483646 w 3405"/>
              <a:gd name="T29" fmla="*/ 2147483646 h 809"/>
              <a:gd name="T30" fmla="*/ 0 w 3405"/>
              <a:gd name="T31" fmla="*/ 2147483646 h 809"/>
              <a:gd name="T32" fmla="*/ 2147483646 w 3405"/>
              <a:gd name="T33" fmla="*/ 2147483646 h 809"/>
              <a:gd name="T34" fmla="*/ 2147483646 w 3405"/>
              <a:gd name="T35" fmla="*/ 2147483646 h 809"/>
              <a:gd name="T36" fmla="*/ 2147483646 w 3405"/>
              <a:gd name="T37" fmla="*/ 2147483646 h 809"/>
              <a:gd name="T38" fmla="*/ 2147483646 w 3405"/>
              <a:gd name="T39" fmla="*/ 2147483646 h 809"/>
              <a:gd name="T40" fmla="*/ 2147483646 w 3405"/>
              <a:gd name="T41" fmla="*/ 2147483646 h 809"/>
              <a:gd name="T42" fmla="*/ 2147483646 w 3405"/>
              <a:gd name="T43" fmla="*/ 2147483646 h 809"/>
              <a:gd name="T44" fmla="*/ 2147483646 w 3405"/>
              <a:gd name="T45" fmla="*/ 2147483646 h 809"/>
              <a:gd name="T46" fmla="*/ 2147483646 w 3405"/>
              <a:gd name="T47" fmla="*/ 2147483646 h 809"/>
              <a:gd name="T48" fmla="*/ 2147483646 w 3405"/>
              <a:gd name="T49" fmla="*/ 2147483646 h 809"/>
              <a:gd name="T50" fmla="*/ 2147483646 w 3405"/>
              <a:gd name="T51" fmla="*/ 2147483646 h 809"/>
              <a:gd name="T52" fmla="*/ 2147483646 w 3405"/>
              <a:gd name="T53" fmla="*/ 2147483646 h 809"/>
              <a:gd name="T54" fmla="*/ 2147483646 w 3405"/>
              <a:gd name="T55" fmla="*/ 2147483646 h 809"/>
              <a:gd name="T56" fmla="*/ 2147483646 w 3405"/>
              <a:gd name="T57" fmla="*/ 2147483646 h 809"/>
              <a:gd name="T58" fmla="*/ 2147483646 w 3405"/>
              <a:gd name="T59" fmla="*/ 2147483646 h 809"/>
              <a:gd name="T60" fmla="*/ 2147483646 w 3405"/>
              <a:gd name="T61" fmla="*/ 2147483646 h 809"/>
              <a:gd name="T62" fmla="*/ 2147483646 w 3405"/>
              <a:gd name="T63" fmla="*/ 2147483646 h 809"/>
              <a:gd name="T64" fmla="*/ 2147483646 w 3405"/>
              <a:gd name="T65" fmla="*/ 2147483646 h 809"/>
              <a:gd name="T66" fmla="*/ 2147483646 w 3405"/>
              <a:gd name="T67" fmla="*/ 2147483646 h 809"/>
              <a:gd name="T68" fmla="*/ 2147483646 w 3405"/>
              <a:gd name="T69" fmla="*/ 2147483646 h 809"/>
              <a:gd name="T70" fmla="*/ 2147483646 w 3405"/>
              <a:gd name="T71" fmla="*/ 2147483646 h 809"/>
              <a:gd name="T72" fmla="*/ 2147483646 w 3405"/>
              <a:gd name="T73" fmla="*/ 2147483646 h 809"/>
              <a:gd name="T74" fmla="*/ 2147483646 w 3405"/>
              <a:gd name="T75" fmla="*/ 2147483646 h 809"/>
              <a:gd name="T76" fmla="*/ 2147483646 w 3405"/>
              <a:gd name="T77" fmla="*/ 2147483646 h 809"/>
              <a:gd name="T78" fmla="*/ 2147483646 w 3405"/>
              <a:gd name="T79" fmla="*/ 2147483646 h 809"/>
              <a:gd name="T80" fmla="*/ 2147483646 w 3405"/>
              <a:gd name="T81" fmla="*/ 2147483646 h 809"/>
              <a:gd name="T82" fmla="*/ 2147483646 w 3405"/>
              <a:gd name="T83" fmla="*/ 2147483646 h 809"/>
              <a:gd name="T84" fmla="*/ 2147483646 w 3405"/>
              <a:gd name="T85" fmla="*/ 2147483646 h 809"/>
              <a:gd name="T86" fmla="*/ 2147483646 w 3405"/>
              <a:gd name="T87" fmla="*/ 2147483646 h 809"/>
              <a:gd name="T88" fmla="*/ 2147483646 w 3405"/>
              <a:gd name="T89" fmla="*/ 2147483646 h 8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5"/>
              <a:gd name="T136" fmla="*/ 0 h 809"/>
              <a:gd name="T137" fmla="*/ 3405 w 3405"/>
              <a:gd name="T138" fmla="*/ 809 h 8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5" h="809">
                <a:moveTo>
                  <a:pt x="3204" y="144"/>
                </a:moveTo>
                <a:cubicBezTo>
                  <a:pt x="2947" y="208"/>
                  <a:pt x="3026" y="178"/>
                  <a:pt x="2574" y="162"/>
                </a:cubicBezTo>
                <a:cubicBezTo>
                  <a:pt x="2520" y="149"/>
                  <a:pt x="2465" y="141"/>
                  <a:pt x="2412" y="126"/>
                </a:cubicBezTo>
                <a:cubicBezTo>
                  <a:pt x="2375" y="116"/>
                  <a:pt x="2340" y="102"/>
                  <a:pt x="2304" y="90"/>
                </a:cubicBezTo>
                <a:cubicBezTo>
                  <a:pt x="2286" y="84"/>
                  <a:pt x="2250" y="72"/>
                  <a:pt x="2250" y="72"/>
                </a:cubicBezTo>
                <a:cubicBezTo>
                  <a:pt x="2100" y="78"/>
                  <a:pt x="1949" y="70"/>
                  <a:pt x="1800" y="90"/>
                </a:cubicBezTo>
                <a:cubicBezTo>
                  <a:pt x="1779" y="93"/>
                  <a:pt x="1835" y="115"/>
                  <a:pt x="1854" y="126"/>
                </a:cubicBezTo>
                <a:cubicBezTo>
                  <a:pt x="1916" y="162"/>
                  <a:pt x="1919" y="160"/>
                  <a:pt x="1980" y="180"/>
                </a:cubicBezTo>
                <a:cubicBezTo>
                  <a:pt x="2010" y="271"/>
                  <a:pt x="2005" y="289"/>
                  <a:pt x="1926" y="342"/>
                </a:cubicBezTo>
                <a:cubicBezTo>
                  <a:pt x="1834" y="329"/>
                  <a:pt x="1762" y="310"/>
                  <a:pt x="1674" y="288"/>
                </a:cubicBezTo>
                <a:cubicBezTo>
                  <a:pt x="1512" y="180"/>
                  <a:pt x="1345" y="100"/>
                  <a:pt x="1152" y="72"/>
                </a:cubicBezTo>
                <a:cubicBezTo>
                  <a:pt x="1043" y="36"/>
                  <a:pt x="943" y="14"/>
                  <a:pt x="828" y="0"/>
                </a:cubicBezTo>
                <a:cubicBezTo>
                  <a:pt x="804" y="12"/>
                  <a:pt x="782" y="29"/>
                  <a:pt x="756" y="36"/>
                </a:cubicBezTo>
                <a:cubicBezTo>
                  <a:pt x="715" y="47"/>
                  <a:pt x="667" y="34"/>
                  <a:pt x="630" y="54"/>
                </a:cubicBezTo>
                <a:cubicBezTo>
                  <a:pt x="585" y="78"/>
                  <a:pt x="522" y="162"/>
                  <a:pt x="522" y="162"/>
                </a:cubicBezTo>
                <a:cubicBezTo>
                  <a:pt x="329" y="152"/>
                  <a:pt x="178" y="121"/>
                  <a:pt x="0" y="180"/>
                </a:cubicBezTo>
                <a:cubicBezTo>
                  <a:pt x="74" y="254"/>
                  <a:pt x="113" y="272"/>
                  <a:pt x="216" y="306"/>
                </a:cubicBezTo>
                <a:cubicBezTo>
                  <a:pt x="234" y="312"/>
                  <a:pt x="270" y="324"/>
                  <a:pt x="270" y="324"/>
                </a:cubicBezTo>
                <a:cubicBezTo>
                  <a:pt x="466" y="296"/>
                  <a:pt x="411" y="295"/>
                  <a:pt x="684" y="324"/>
                </a:cubicBezTo>
                <a:cubicBezTo>
                  <a:pt x="742" y="330"/>
                  <a:pt x="791" y="378"/>
                  <a:pt x="846" y="396"/>
                </a:cubicBezTo>
                <a:cubicBezTo>
                  <a:pt x="895" y="469"/>
                  <a:pt x="926" y="477"/>
                  <a:pt x="1008" y="504"/>
                </a:cubicBezTo>
                <a:cubicBezTo>
                  <a:pt x="1021" y="514"/>
                  <a:pt x="1125" y="598"/>
                  <a:pt x="1152" y="594"/>
                </a:cubicBezTo>
                <a:cubicBezTo>
                  <a:pt x="1173" y="590"/>
                  <a:pt x="1171" y="554"/>
                  <a:pt x="1188" y="540"/>
                </a:cubicBezTo>
                <a:cubicBezTo>
                  <a:pt x="1203" y="528"/>
                  <a:pt x="1224" y="528"/>
                  <a:pt x="1242" y="522"/>
                </a:cubicBezTo>
                <a:cubicBezTo>
                  <a:pt x="1260" y="534"/>
                  <a:pt x="1277" y="548"/>
                  <a:pt x="1296" y="558"/>
                </a:cubicBezTo>
                <a:cubicBezTo>
                  <a:pt x="1313" y="566"/>
                  <a:pt x="1334" y="565"/>
                  <a:pt x="1350" y="576"/>
                </a:cubicBezTo>
                <a:cubicBezTo>
                  <a:pt x="1435" y="633"/>
                  <a:pt x="1370" y="627"/>
                  <a:pt x="1458" y="666"/>
                </a:cubicBezTo>
                <a:cubicBezTo>
                  <a:pt x="1493" y="681"/>
                  <a:pt x="1566" y="702"/>
                  <a:pt x="1566" y="702"/>
                </a:cubicBezTo>
                <a:cubicBezTo>
                  <a:pt x="1899" y="669"/>
                  <a:pt x="1784" y="672"/>
                  <a:pt x="2304" y="702"/>
                </a:cubicBezTo>
                <a:cubicBezTo>
                  <a:pt x="2380" y="706"/>
                  <a:pt x="2419" y="752"/>
                  <a:pt x="2484" y="774"/>
                </a:cubicBezTo>
                <a:cubicBezTo>
                  <a:pt x="2519" y="786"/>
                  <a:pt x="2556" y="786"/>
                  <a:pt x="2592" y="792"/>
                </a:cubicBezTo>
                <a:cubicBezTo>
                  <a:pt x="2634" y="786"/>
                  <a:pt x="2693" y="809"/>
                  <a:pt x="2718" y="774"/>
                </a:cubicBezTo>
                <a:cubicBezTo>
                  <a:pt x="2740" y="743"/>
                  <a:pt x="2694" y="702"/>
                  <a:pt x="2682" y="666"/>
                </a:cubicBezTo>
                <a:cubicBezTo>
                  <a:pt x="2676" y="648"/>
                  <a:pt x="2664" y="612"/>
                  <a:pt x="2664" y="612"/>
                </a:cubicBezTo>
                <a:cubicBezTo>
                  <a:pt x="2682" y="606"/>
                  <a:pt x="2701" y="602"/>
                  <a:pt x="2718" y="594"/>
                </a:cubicBezTo>
                <a:cubicBezTo>
                  <a:pt x="2737" y="584"/>
                  <a:pt x="2750" y="560"/>
                  <a:pt x="2772" y="558"/>
                </a:cubicBezTo>
                <a:cubicBezTo>
                  <a:pt x="2808" y="554"/>
                  <a:pt x="2844" y="569"/>
                  <a:pt x="2880" y="576"/>
                </a:cubicBezTo>
                <a:cubicBezTo>
                  <a:pt x="2958" y="592"/>
                  <a:pt x="3037" y="611"/>
                  <a:pt x="3114" y="630"/>
                </a:cubicBezTo>
                <a:cubicBezTo>
                  <a:pt x="3198" y="624"/>
                  <a:pt x="3289" y="646"/>
                  <a:pt x="3366" y="612"/>
                </a:cubicBezTo>
                <a:cubicBezTo>
                  <a:pt x="3401" y="597"/>
                  <a:pt x="3402" y="504"/>
                  <a:pt x="3402" y="504"/>
                </a:cubicBezTo>
                <a:cubicBezTo>
                  <a:pt x="3392" y="407"/>
                  <a:pt x="3405" y="203"/>
                  <a:pt x="3312" y="126"/>
                </a:cubicBezTo>
                <a:cubicBezTo>
                  <a:pt x="3291" y="109"/>
                  <a:pt x="3264" y="102"/>
                  <a:pt x="3240" y="90"/>
                </a:cubicBezTo>
                <a:cubicBezTo>
                  <a:pt x="3222" y="96"/>
                  <a:pt x="3197" y="92"/>
                  <a:pt x="3186" y="108"/>
                </a:cubicBezTo>
                <a:cubicBezTo>
                  <a:pt x="3169" y="133"/>
                  <a:pt x="3154" y="171"/>
                  <a:pt x="3168" y="198"/>
                </a:cubicBezTo>
                <a:cubicBezTo>
                  <a:pt x="3178" y="217"/>
                  <a:pt x="3192" y="162"/>
                  <a:pt x="3204" y="144"/>
                </a:cubicBezTo>
                <a:close/>
              </a:path>
            </a:pathLst>
          </a:custGeom>
          <a:gradFill rotWithShape="1">
            <a:gsLst>
              <a:gs pos="0">
                <a:srgbClr val="FFE9BD"/>
              </a:gs>
              <a:gs pos="50000">
                <a:srgbClr val="2FABFF"/>
              </a:gs>
              <a:gs pos="100000">
                <a:srgbClr val="FFE9B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pic>
        <p:nvPicPr>
          <p:cNvPr id="14343" name="Picture 85" descr="con-tom-d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19009" flipH="1">
            <a:off x="3505200" y="6858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7"/>
          <p:cNvGrpSpPr>
            <a:grpSpLocks/>
          </p:cNvGrpSpPr>
          <p:nvPr/>
        </p:nvGrpSpPr>
        <p:grpSpPr bwMode="auto">
          <a:xfrm>
            <a:off x="762000" y="1485900"/>
            <a:ext cx="17297400" cy="3028950"/>
            <a:chOff x="-1536" y="1488"/>
            <a:chExt cx="9168" cy="3264"/>
          </a:xfrm>
        </p:grpSpPr>
        <p:sp>
          <p:nvSpPr>
            <p:cNvPr id="14370" name="Freeform 88"/>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1" name="Group 89"/>
            <p:cNvGrpSpPr>
              <a:grpSpLocks/>
            </p:cNvGrpSpPr>
            <p:nvPr/>
          </p:nvGrpSpPr>
          <p:grpSpPr bwMode="auto">
            <a:xfrm>
              <a:off x="-1536" y="1488"/>
              <a:ext cx="9168" cy="3264"/>
              <a:chOff x="-1536" y="1488"/>
              <a:chExt cx="9168" cy="3264"/>
            </a:xfrm>
          </p:grpSpPr>
          <p:sp>
            <p:nvSpPr>
              <p:cNvPr id="14372" name="Freeform 90"/>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3" name="Group 91"/>
              <p:cNvGrpSpPr>
                <a:grpSpLocks/>
              </p:cNvGrpSpPr>
              <p:nvPr/>
            </p:nvGrpSpPr>
            <p:grpSpPr bwMode="auto">
              <a:xfrm>
                <a:off x="-1536" y="1488"/>
                <a:ext cx="9168" cy="3264"/>
                <a:chOff x="-1536" y="1488"/>
                <a:chExt cx="9168" cy="3264"/>
              </a:xfrm>
            </p:grpSpPr>
            <p:sp>
              <p:nvSpPr>
                <p:cNvPr id="14374" name="Freeform 92"/>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5" name="Group 93"/>
                <p:cNvGrpSpPr>
                  <a:grpSpLocks/>
                </p:cNvGrpSpPr>
                <p:nvPr/>
              </p:nvGrpSpPr>
              <p:grpSpPr bwMode="auto">
                <a:xfrm>
                  <a:off x="-1536" y="1488"/>
                  <a:ext cx="9168" cy="3264"/>
                  <a:chOff x="-1536" y="1488"/>
                  <a:chExt cx="9168" cy="3264"/>
                </a:xfrm>
              </p:grpSpPr>
              <p:grpSp>
                <p:nvGrpSpPr>
                  <p:cNvPr id="14376" name="Group 94"/>
                  <p:cNvGrpSpPr>
                    <a:grpSpLocks/>
                  </p:cNvGrpSpPr>
                  <p:nvPr/>
                </p:nvGrpSpPr>
                <p:grpSpPr bwMode="auto">
                  <a:xfrm>
                    <a:off x="-1536" y="1584"/>
                    <a:ext cx="9168" cy="3168"/>
                    <a:chOff x="-1536" y="1584"/>
                    <a:chExt cx="9168" cy="3168"/>
                  </a:xfrm>
                </p:grpSpPr>
                <p:sp>
                  <p:nvSpPr>
                    <p:cNvPr id="14378" name="Freeform 95"/>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9" name="Group 96"/>
                    <p:cNvGrpSpPr>
                      <a:grpSpLocks/>
                    </p:cNvGrpSpPr>
                    <p:nvPr/>
                  </p:nvGrpSpPr>
                  <p:grpSpPr bwMode="auto">
                    <a:xfrm>
                      <a:off x="-1536" y="1728"/>
                      <a:ext cx="9168" cy="3024"/>
                      <a:chOff x="-1536" y="1728"/>
                      <a:chExt cx="9168" cy="3024"/>
                    </a:xfrm>
                  </p:grpSpPr>
                  <p:grpSp>
                    <p:nvGrpSpPr>
                      <p:cNvPr id="14380" name="Group 97"/>
                      <p:cNvGrpSpPr>
                        <a:grpSpLocks/>
                      </p:cNvGrpSpPr>
                      <p:nvPr/>
                    </p:nvGrpSpPr>
                    <p:grpSpPr bwMode="auto">
                      <a:xfrm>
                        <a:off x="-1536" y="1728"/>
                        <a:ext cx="9168" cy="3024"/>
                        <a:chOff x="-1536" y="1728"/>
                        <a:chExt cx="9168" cy="3024"/>
                      </a:xfrm>
                    </p:grpSpPr>
                    <p:sp>
                      <p:nvSpPr>
                        <p:cNvPr id="14382" name="Freeform 98"/>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83" name="Group 99"/>
                        <p:cNvGrpSpPr>
                          <a:grpSpLocks/>
                        </p:cNvGrpSpPr>
                        <p:nvPr/>
                      </p:nvGrpSpPr>
                      <p:grpSpPr bwMode="auto">
                        <a:xfrm>
                          <a:off x="-1536" y="1728"/>
                          <a:ext cx="9168" cy="3024"/>
                          <a:chOff x="-1536" y="1728"/>
                          <a:chExt cx="9168" cy="3024"/>
                        </a:xfrm>
                      </p:grpSpPr>
                      <p:grpSp>
                        <p:nvGrpSpPr>
                          <p:cNvPr id="14384" name="Group 100"/>
                          <p:cNvGrpSpPr>
                            <a:grpSpLocks/>
                          </p:cNvGrpSpPr>
                          <p:nvPr/>
                        </p:nvGrpSpPr>
                        <p:grpSpPr bwMode="auto">
                          <a:xfrm>
                            <a:off x="-1536" y="2064"/>
                            <a:ext cx="9168" cy="2688"/>
                            <a:chOff x="-2208" y="3552"/>
                            <a:chExt cx="7302" cy="2880"/>
                          </a:xfrm>
                        </p:grpSpPr>
                        <p:sp>
                          <p:nvSpPr>
                            <p:cNvPr id="14386" name="Freeform 101"/>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87" name="Group 102"/>
                            <p:cNvGrpSpPr>
                              <a:grpSpLocks/>
                            </p:cNvGrpSpPr>
                            <p:nvPr/>
                          </p:nvGrpSpPr>
                          <p:grpSpPr bwMode="auto">
                            <a:xfrm>
                              <a:off x="-2208" y="3552"/>
                              <a:ext cx="7248" cy="2880"/>
                              <a:chOff x="-1248" y="1440"/>
                              <a:chExt cx="7248" cy="2880"/>
                            </a:xfrm>
                          </p:grpSpPr>
                          <p:grpSp>
                            <p:nvGrpSpPr>
                              <p:cNvPr id="14388" name="Group 103"/>
                              <p:cNvGrpSpPr>
                                <a:grpSpLocks/>
                              </p:cNvGrpSpPr>
                              <p:nvPr/>
                            </p:nvGrpSpPr>
                            <p:grpSpPr bwMode="auto">
                              <a:xfrm>
                                <a:off x="-1248" y="1440"/>
                                <a:ext cx="7248" cy="2160"/>
                                <a:chOff x="-2784" y="576"/>
                                <a:chExt cx="8544" cy="4041"/>
                              </a:xfrm>
                            </p:grpSpPr>
                            <p:sp>
                              <p:nvSpPr>
                                <p:cNvPr id="14390" name="Freeform 104"/>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91" name="Group 105"/>
                                <p:cNvGrpSpPr>
                                  <a:grpSpLocks/>
                                </p:cNvGrpSpPr>
                                <p:nvPr/>
                              </p:nvGrpSpPr>
                              <p:grpSpPr bwMode="auto">
                                <a:xfrm>
                                  <a:off x="-2784" y="576"/>
                                  <a:ext cx="8544" cy="3273"/>
                                  <a:chOff x="-2784" y="576"/>
                                  <a:chExt cx="8544" cy="3273"/>
                                </a:xfrm>
                              </p:grpSpPr>
                              <p:grpSp>
                                <p:nvGrpSpPr>
                                  <p:cNvPr id="14392" name="Group 106"/>
                                  <p:cNvGrpSpPr>
                                    <a:grpSpLocks/>
                                  </p:cNvGrpSpPr>
                                  <p:nvPr/>
                                </p:nvGrpSpPr>
                                <p:grpSpPr bwMode="auto">
                                  <a:xfrm>
                                    <a:off x="-2784" y="576"/>
                                    <a:ext cx="8544" cy="3273"/>
                                    <a:chOff x="-3360" y="3120"/>
                                    <a:chExt cx="8544" cy="3273"/>
                                  </a:xfrm>
                                </p:grpSpPr>
                                <p:sp>
                                  <p:nvSpPr>
                                    <p:cNvPr id="14394" name="Freeform 107"/>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5" name="Freeform 108"/>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6" name="Freeform 109"/>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97" name="Group 110"/>
                                    <p:cNvGrpSpPr>
                                      <a:grpSpLocks/>
                                    </p:cNvGrpSpPr>
                                    <p:nvPr/>
                                  </p:nvGrpSpPr>
                                  <p:grpSpPr bwMode="auto">
                                    <a:xfrm>
                                      <a:off x="-2736" y="3120"/>
                                      <a:ext cx="7920" cy="3273"/>
                                      <a:chOff x="-2736" y="3120"/>
                                      <a:chExt cx="7920" cy="3273"/>
                                    </a:xfrm>
                                  </p:grpSpPr>
                                  <p:sp>
                                    <p:nvSpPr>
                                      <p:cNvPr id="14398" name="Freeform 111"/>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9" name="Freeform 112"/>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93" name="Freeform 113"/>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89" name="Freeform 114"/>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85" name="Freeform 115"/>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4381" name="Freeform 116"/>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4377" name="Freeform 117"/>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22" name="Group 118"/>
          <p:cNvGrpSpPr>
            <a:grpSpLocks/>
          </p:cNvGrpSpPr>
          <p:nvPr/>
        </p:nvGrpSpPr>
        <p:grpSpPr bwMode="auto">
          <a:xfrm>
            <a:off x="1066800" y="2000250"/>
            <a:ext cx="3657600" cy="1543050"/>
            <a:chOff x="-4512" y="576"/>
            <a:chExt cx="4752" cy="2550"/>
          </a:xfrm>
        </p:grpSpPr>
        <p:graphicFrame>
          <p:nvGraphicFramePr>
            <p:cNvPr id="14346" name="Object 119"/>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spid="_x0000_s10246" name="CorelDRAW" r:id="rId7" imgW="6241732" imgH="3347799" progId="CorelDRAW.Graphic.12">
                    <p:embed/>
                  </p:oleObj>
                </mc:Choice>
                <mc:Fallback>
                  <p:oleObj name="CorelDRAW" r:id="rId7" imgW="6241732" imgH="3347799" progId="CorelDRAW.Graphic.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347" name="Group 120"/>
            <p:cNvGrpSpPr>
              <a:grpSpLocks/>
            </p:cNvGrpSpPr>
            <p:nvPr/>
          </p:nvGrpSpPr>
          <p:grpSpPr bwMode="auto">
            <a:xfrm>
              <a:off x="-2256" y="768"/>
              <a:ext cx="1392" cy="1296"/>
              <a:chOff x="-2264" y="3772"/>
              <a:chExt cx="2264" cy="1964"/>
            </a:xfrm>
          </p:grpSpPr>
          <p:grpSp>
            <p:nvGrpSpPr>
              <p:cNvPr id="14348" name="Group 121"/>
              <p:cNvGrpSpPr>
                <a:grpSpLocks/>
              </p:cNvGrpSpPr>
              <p:nvPr/>
            </p:nvGrpSpPr>
            <p:grpSpPr bwMode="auto">
              <a:xfrm rot="-5908425">
                <a:off x="-1794" y="3665"/>
                <a:ext cx="948" cy="1162"/>
                <a:chOff x="422" y="2129"/>
                <a:chExt cx="1283" cy="1586"/>
              </a:xfrm>
            </p:grpSpPr>
            <p:sp>
              <p:nvSpPr>
                <p:cNvPr id="14361" name="Oval 12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2" name="Freeform 12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3" name="Freeform 12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4" name="Freeform 12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5" name="Freeform 12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366" name="Group 127"/>
                <p:cNvGrpSpPr>
                  <a:grpSpLocks/>
                </p:cNvGrpSpPr>
                <p:nvPr/>
              </p:nvGrpSpPr>
              <p:grpSpPr bwMode="auto">
                <a:xfrm>
                  <a:off x="672" y="2496"/>
                  <a:ext cx="570" cy="894"/>
                  <a:chOff x="494" y="2814"/>
                  <a:chExt cx="570" cy="894"/>
                </a:xfrm>
              </p:grpSpPr>
              <p:sp>
                <p:nvSpPr>
                  <p:cNvPr id="14367" name="Oval 12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8" name="Oval 12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9" name="Oval 13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4349" name="Group 131"/>
              <p:cNvGrpSpPr>
                <a:grpSpLocks/>
              </p:cNvGrpSpPr>
              <p:nvPr/>
            </p:nvGrpSpPr>
            <p:grpSpPr bwMode="auto">
              <a:xfrm rot="-5908425">
                <a:off x="-2157" y="4681"/>
                <a:ext cx="948" cy="1162"/>
                <a:chOff x="422" y="2129"/>
                <a:chExt cx="1283" cy="1586"/>
              </a:xfrm>
            </p:grpSpPr>
            <p:sp>
              <p:nvSpPr>
                <p:cNvPr id="14352" name="Oval 13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53" name="Freeform 13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4" name="Freeform 13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5" name="Freeform 13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6" name="Freeform 13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357" name="Group 137"/>
                <p:cNvGrpSpPr>
                  <a:grpSpLocks/>
                </p:cNvGrpSpPr>
                <p:nvPr/>
              </p:nvGrpSpPr>
              <p:grpSpPr bwMode="auto">
                <a:xfrm>
                  <a:off x="672" y="2496"/>
                  <a:ext cx="570" cy="894"/>
                  <a:chOff x="494" y="2814"/>
                  <a:chExt cx="570" cy="894"/>
                </a:xfrm>
              </p:grpSpPr>
              <p:sp>
                <p:nvSpPr>
                  <p:cNvPr id="14358" name="Oval 13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59" name="Oval 13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0" name="Oval 14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4350" name="AutoShape 141"/>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4351" name="Freeform 142"/>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2" name="Rectangle 1"/>
          <p:cNvSpPr/>
          <p:nvPr/>
        </p:nvSpPr>
        <p:spPr>
          <a:xfrm>
            <a:off x="522116" y="4372311"/>
            <a:ext cx="7721389" cy="923330"/>
          </a:xfrm>
          <a:prstGeom prst="rect">
            <a:avLst/>
          </a:prstGeom>
        </p:spPr>
        <p:txBody>
          <a:bodyPr wrap="square">
            <a:spAutoFit/>
          </a:bodyPr>
          <a:lstStyle/>
          <a:p>
            <a:r>
              <a:rPr lang="vi-VN" dirty="0">
                <a:solidFill>
                  <a:srgbClr val="000000"/>
                </a:solidFill>
                <a:latin typeface="Times New Roman" pitchFamily="18" charset="0"/>
                <a:cs typeface="Times New Roman" pitchFamily="18" charset="0"/>
              </a:rPr>
              <a:t>Hồ nước bị cạn kiệt dần. Nó cầu cứu: “Chị Mây ơi! Không có chị tưới nước xuống tôi chết mất”. Bầy cá tôm trong hồ cũng than vãn: “Chúng tôi chết mất vì thiếu nước…”</a:t>
            </a:r>
            <a:endParaRPr lang="en-US"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23658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anim calcmode="lin" valueType="num">
                                      <p:cBhvr>
                                        <p:cTn id="8" dur="5000" fill="hold"/>
                                        <p:tgtEl>
                                          <p:spTgt spid="8"/>
                                        </p:tgtEl>
                                        <p:attrNameLst>
                                          <p:attrName>ppt_x</p:attrName>
                                        </p:attrNameLst>
                                      </p:cBhvr>
                                      <p:tavLst>
                                        <p:tav tm="0">
                                          <p:val>
                                            <p:strVal val="#ppt_x"/>
                                          </p:val>
                                        </p:tav>
                                        <p:tav tm="100000">
                                          <p:val>
                                            <p:strVal val="#ppt_x"/>
                                          </p:val>
                                        </p:tav>
                                      </p:tavLst>
                                    </p:anim>
                                    <p:anim calcmode="lin" valueType="num">
                                      <p:cBhvr>
                                        <p:cTn id="9" dur="5000" fill="hold"/>
                                        <p:tgtEl>
                                          <p:spTgt spid="8"/>
                                        </p:tgtEl>
                                        <p:attrNameLst>
                                          <p:attrName>ppt_y</p:attrName>
                                        </p:attrNameLst>
                                      </p:cBhvr>
                                      <p:tavLst>
                                        <p:tav tm="0">
                                          <p:val>
                                            <p:strVal val="#ppt_y-.1"/>
                                          </p:val>
                                        </p:tav>
                                        <p:tav tm="100000">
                                          <p:val>
                                            <p:strVal val="#ppt_y"/>
                                          </p:val>
                                        </p:tav>
                                      </p:tavLst>
                                    </p:anim>
                                  </p:childTnLst>
                                </p:cTn>
                              </p:par>
                              <p:par>
                                <p:cTn id="10" presetID="42" presetClass="exit" presetSubtype="0" repeatCount="indefinite" fill="hold" nodeType="withEffect">
                                  <p:stCondLst>
                                    <p:cond delay="0"/>
                                  </p:stCondLst>
                                  <p:childTnLst>
                                    <p:animEffect transition="out" filter="fade">
                                      <p:cBhvr>
                                        <p:cTn id="11" dur="5000"/>
                                        <p:tgtEl>
                                          <p:spTgt spid="8"/>
                                        </p:tgtEl>
                                      </p:cBhvr>
                                    </p:animEffect>
                                    <p:anim calcmode="lin" valueType="num">
                                      <p:cBhvr>
                                        <p:cTn id="12" dur="5000"/>
                                        <p:tgtEl>
                                          <p:spTgt spid="8"/>
                                        </p:tgtEl>
                                        <p:attrNameLst>
                                          <p:attrName>ppt_x</p:attrName>
                                        </p:attrNameLst>
                                      </p:cBhvr>
                                      <p:tavLst>
                                        <p:tav tm="0">
                                          <p:val>
                                            <p:strVal val="ppt_x"/>
                                          </p:val>
                                        </p:tav>
                                        <p:tav tm="100000">
                                          <p:val>
                                            <p:strVal val="ppt_x"/>
                                          </p:val>
                                        </p:tav>
                                      </p:tavLst>
                                    </p:anim>
                                    <p:anim calcmode="lin" valueType="num">
                                      <p:cBhvr>
                                        <p:cTn id="13" dur="5000"/>
                                        <p:tgtEl>
                                          <p:spTgt spid="8"/>
                                        </p:tgtEl>
                                        <p:attrNameLst>
                                          <p:attrName>ppt_y</p:attrName>
                                        </p:attrNameLst>
                                      </p:cBhvr>
                                      <p:tavLst>
                                        <p:tav tm="0">
                                          <p:val>
                                            <p:strVal val="ppt_y"/>
                                          </p:val>
                                        </p:tav>
                                        <p:tav tm="100000">
                                          <p:val>
                                            <p:strVal val="ppt_y+.1"/>
                                          </p:val>
                                        </p:tav>
                                      </p:tavLst>
                                    </p:anim>
                                    <p:set>
                                      <p:cBhvr>
                                        <p:cTn id="14" dur="1" fill="hold">
                                          <p:stCondLst>
                                            <p:cond delay="4999"/>
                                          </p:stCondLst>
                                        </p:cTn>
                                        <p:tgtEl>
                                          <p:spTgt spid="8"/>
                                        </p:tgtEl>
                                        <p:attrNameLst>
                                          <p:attrName>style.visibility</p:attrName>
                                        </p:attrNameLst>
                                      </p:cBhvr>
                                      <p:to>
                                        <p:strVal val="hidden"/>
                                      </p:to>
                                    </p:set>
                                  </p:childTnLst>
                                </p:cTn>
                              </p:par>
                              <p:par>
                                <p:cTn id="15" presetID="32" presetClass="emph" presetSubtype="0" repeatCount="indefinite" fill="hold" nodeType="withEffect">
                                  <p:stCondLst>
                                    <p:cond delay="0"/>
                                  </p:stCondLst>
                                  <p:childTnLst>
                                    <p:animClr clrSpc="rgb" dir="cw">
                                      <p:cBhvr override="childStyle">
                                        <p:cTn id="16" dur="100" fill="hold"/>
                                        <p:tgtEl>
                                          <p:spTgt spid="22"/>
                                        </p:tgtEl>
                                        <p:attrNameLst>
                                          <p:attrName>style.color</p:attrName>
                                        </p:attrNameLst>
                                      </p:cBhvr>
                                      <p:to>
                                        <a:schemeClr val="accent2"/>
                                      </p:to>
                                    </p:animClr>
                                    <p:animClr clrSpc="rgb" dir="cw">
                                      <p:cBhvr>
                                        <p:cTn id="17" dur="100" fill="hold"/>
                                        <p:tgtEl>
                                          <p:spTgt spid="22"/>
                                        </p:tgtEl>
                                        <p:attrNameLst>
                                          <p:attrName>fillcolor</p:attrName>
                                        </p:attrNameLst>
                                      </p:cBhvr>
                                      <p:to>
                                        <a:schemeClr val="accent2"/>
                                      </p:to>
                                    </p:animClr>
                                    <p:set>
                                      <p:cBhvr>
                                        <p:cTn id="18" dur="100" fill="hold"/>
                                        <p:tgtEl>
                                          <p:spTgt spid="22"/>
                                        </p:tgtEl>
                                        <p:attrNameLst>
                                          <p:attrName>fill.type</p:attrName>
                                        </p:attrNameLst>
                                      </p:cBhvr>
                                      <p:to>
                                        <p:strVal val="solid"/>
                                      </p:to>
                                    </p:set>
                                    <p:set>
                                      <p:cBhvr>
                                        <p:cTn id="19" dur="100" fill="hold"/>
                                        <p:tgtEl>
                                          <p:spTgt spid="22"/>
                                        </p:tgtEl>
                                        <p:attrNameLst>
                                          <p:attrName>fill.on</p:attrName>
                                        </p:attrNameLst>
                                      </p:cBhvr>
                                      <p:to>
                                        <p:strVal val="true"/>
                                      </p:to>
                                    </p:se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899"/>
          <a:stretch/>
        </p:blipFill>
        <p:spPr>
          <a:xfrm>
            <a:off x="-13855" y="-29441"/>
            <a:ext cx="9150927" cy="5143500"/>
          </a:xfrm>
          <a:prstGeom prst="rect">
            <a:avLst/>
          </a:prstGeom>
        </p:spPr>
      </p:pic>
      <p:sp>
        <p:nvSpPr>
          <p:cNvPr id="7" name="Cloud Callout 6"/>
          <p:cNvSpPr/>
          <p:nvPr/>
        </p:nvSpPr>
        <p:spPr bwMode="auto">
          <a:xfrm>
            <a:off x="4343400" y="0"/>
            <a:ext cx="4724400" cy="1773971"/>
          </a:xfrm>
          <a:prstGeom prst="cloudCallout">
            <a:avLst>
              <a:gd name="adj1" fmla="val 12620"/>
              <a:gd name="adj2" fmla="val 69558"/>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mtClean="0">
              <a:solidFill>
                <a:srgbClr val="333399"/>
              </a:solidFill>
            </a:endParaRPr>
          </a:p>
        </p:txBody>
      </p:sp>
      <p:sp>
        <p:nvSpPr>
          <p:cNvPr id="5" name="Rectangle 4"/>
          <p:cNvSpPr/>
          <p:nvPr/>
        </p:nvSpPr>
        <p:spPr>
          <a:xfrm>
            <a:off x="4561608" y="209550"/>
            <a:ext cx="4301837" cy="1446550"/>
          </a:xfrm>
          <a:prstGeom prst="rect">
            <a:avLst/>
          </a:prstGeom>
        </p:spPr>
        <p:txBody>
          <a:bodyPr wrap="square">
            <a:spAutoFit/>
          </a:bodyPr>
          <a:lstStyle/>
          <a:p>
            <a:pPr algn="just"/>
            <a:r>
              <a:rPr lang="vi-VN" sz="1600" dirty="0">
                <a:solidFill>
                  <a:srgbClr val="000000"/>
                </a:solidFill>
                <a:latin typeface="Times New Roman"/>
              </a:rPr>
              <a:t>+ </a:t>
            </a:r>
            <a:r>
              <a:rPr lang="vi-VN" sz="1400" dirty="0">
                <a:solidFill>
                  <a:srgbClr val="000000"/>
                </a:solidFill>
                <a:latin typeface="Times New Roman"/>
              </a:rPr>
              <a:t>Nghe tiếng cầu cứu của Hồ nước </a:t>
            </a:r>
            <a:r>
              <a:rPr lang="en-US" sz="1400" dirty="0" err="1" smtClean="0">
                <a:solidFill>
                  <a:srgbClr val="000000"/>
                </a:solidFill>
                <a:latin typeface="Times New Roman"/>
              </a:rPr>
              <a:t>và</a:t>
            </a:r>
            <a:r>
              <a:rPr lang="vi-VN" sz="1400" dirty="0" smtClean="0">
                <a:solidFill>
                  <a:srgbClr val="000000"/>
                </a:solidFill>
                <a:latin typeface="Times New Roman"/>
              </a:rPr>
              <a:t> </a:t>
            </a:r>
            <a:r>
              <a:rPr lang="vi-VN" sz="1400" dirty="0">
                <a:solidFill>
                  <a:srgbClr val="000000"/>
                </a:solidFill>
                <a:latin typeface="Times New Roman"/>
              </a:rPr>
              <a:t>bầy cá tôm, Chị </a:t>
            </a:r>
            <a:r>
              <a:rPr lang="vi-VN" sz="1400" dirty="0" smtClean="0">
                <a:solidFill>
                  <a:srgbClr val="000000"/>
                </a:solidFill>
                <a:latin typeface="Times New Roman"/>
              </a:rPr>
              <a:t>Mây</a:t>
            </a:r>
            <a:r>
              <a:rPr lang="en-US" sz="1400" dirty="0" smtClean="0">
                <a:solidFill>
                  <a:srgbClr val="000000"/>
                </a:solidFill>
                <a:latin typeface="Times New Roman"/>
              </a:rPr>
              <a:t> </a:t>
            </a:r>
            <a:r>
              <a:rPr lang="en-US" sz="1400" dirty="0" err="1" smtClean="0">
                <a:solidFill>
                  <a:srgbClr val="000000"/>
                </a:solidFill>
                <a:latin typeface="Times New Roman"/>
              </a:rPr>
              <a:t>đã</a:t>
            </a:r>
            <a:r>
              <a:rPr lang="en-US" sz="1400" dirty="0" smtClean="0">
                <a:solidFill>
                  <a:srgbClr val="000000"/>
                </a:solidFill>
                <a:latin typeface="Times New Roman"/>
              </a:rPr>
              <a:t> </a:t>
            </a:r>
            <a:r>
              <a:rPr lang="en-US" sz="1400" dirty="0" err="1" smtClean="0">
                <a:solidFill>
                  <a:srgbClr val="000000"/>
                </a:solidFill>
                <a:latin typeface="Times New Roman"/>
              </a:rPr>
              <a:t>làm</a:t>
            </a:r>
            <a:r>
              <a:rPr lang="en-US" sz="1400" dirty="0" smtClean="0">
                <a:solidFill>
                  <a:srgbClr val="000000"/>
                </a:solidFill>
                <a:latin typeface="Times New Roman"/>
              </a:rPr>
              <a:t> </a:t>
            </a:r>
            <a:r>
              <a:rPr lang="en-US" sz="1400" dirty="0" err="1" smtClean="0">
                <a:solidFill>
                  <a:srgbClr val="000000"/>
                </a:solidFill>
                <a:latin typeface="Times New Roman"/>
              </a:rPr>
              <a:t>gì</a:t>
            </a:r>
            <a:r>
              <a:rPr lang="en-US" sz="1400" dirty="0" smtClean="0">
                <a:solidFill>
                  <a:srgbClr val="000000"/>
                </a:solidFill>
                <a:latin typeface="Times New Roman"/>
              </a:rPr>
              <a:t>?</a:t>
            </a:r>
          </a:p>
          <a:p>
            <a:pPr algn="just"/>
            <a:r>
              <a:rPr lang="vi-VN" sz="1400" dirty="0" smtClean="0">
                <a:solidFill>
                  <a:srgbClr val="000000"/>
                </a:solidFill>
                <a:latin typeface="Times New Roman"/>
              </a:rPr>
              <a:t>+</a:t>
            </a:r>
            <a:r>
              <a:rPr lang="vi-VN" sz="1400" dirty="0">
                <a:solidFill>
                  <a:srgbClr val="000000"/>
                </a:solidFill>
                <a:latin typeface="Times New Roman"/>
              </a:rPr>
              <a:t> Được tưới nước xuống, Hồ nước rối rít cảm ơn chị Mây như thế nào?  </a:t>
            </a:r>
            <a:endParaRPr lang="en-US" sz="1400" dirty="0" smtClean="0">
              <a:solidFill>
                <a:srgbClr val="000000"/>
              </a:solidFill>
              <a:latin typeface="Times New Roman"/>
            </a:endParaRPr>
          </a:p>
          <a:p>
            <a:pPr algn="just"/>
            <a:r>
              <a:rPr lang="vi-VN" sz="1400" dirty="0" smtClean="0">
                <a:solidFill>
                  <a:srgbClr val="000000"/>
                </a:solidFill>
                <a:latin typeface="Times New Roman"/>
              </a:rPr>
              <a:t>+ </a:t>
            </a:r>
            <a:r>
              <a:rPr lang="vi-VN" sz="1400" dirty="0">
                <a:solidFill>
                  <a:srgbClr val="000000"/>
                </a:solidFill>
                <a:latin typeface="Times New Roman"/>
              </a:rPr>
              <a:t>Chị Mây đã sà xuống Hồ nước và khẽ nói điều gì?</a:t>
            </a:r>
          </a:p>
          <a:p>
            <a:pPr algn="just"/>
            <a:r>
              <a:rPr lang="vi-VN" sz="1600" dirty="0">
                <a:solidFill>
                  <a:srgbClr val="000000"/>
                </a:solidFill>
                <a:latin typeface="Times New Roman"/>
              </a:rPr>
              <a:t> </a:t>
            </a:r>
          </a:p>
        </p:txBody>
      </p:sp>
    </p:spTree>
    <p:extLst>
      <p:ext uri="{BB962C8B-B14F-4D97-AF65-F5344CB8AC3E}">
        <p14:creationId xmlns:p14="http://schemas.microsoft.com/office/powerpoint/2010/main" val="112944642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p:txBody>
          <a:bodyPr/>
          <a:lstStyle/>
          <a:p>
            <a:pPr eaLnBrk="1" hangingPunct="1"/>
            <a:endParaRPr lang="vi-VN" smtClean="0"/>
          </a:p>
        </p:txBody>
      </p:sp>
      <p:graphicFrame>
        <p:nvGraphicFramePr>
          <p:cNvPr id="15363" name="Object 7"/>
          <p:cNvGraphicFramePr>
            <a:graphicFrameLocks noGrp="1" noChangeAspect="1"/>
          </p:cNvGraphicFramePr>
          <p:nvPr>
            <p:ph sz="quarter" idx="1"/>
          </p:nvPr>
        </p:nvGraphicFramePr>
        <p:xfrm>
          <a:off x="5943600" y="57150"/>
          <a:ext cx="4362450" cy="6743700"/>
        </p:xfrm>
        <a:graphic>
          <a:graphicData uri="http://schemas.openxmlformats.org/presentationml/2006/ole">
            <mc:AlternateContent xmlns:mc="http://schemas.openxmlformats.org/markup-compatibility/2006">
              <mc:Choice xmlns:v="urn:schemas-microsoft-com:vml" Requires="v">
                <p:oleObj spid="_x0000_s11275" name="CorelDRAW" r:id="rId4" imgW="4043362" imgH="6356271" progId="CorelDRAW.Graphic.12">
                  <p:embed/>
                </p:oleObj>
              </mc:Choice>
              <mc:Fallback>
                <p:oleObj name="CorelDRAW" r:id="rId4" imgW="4043362" imgH="6356271" progId="CorelDRAW.Graphic.12">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57150"/>
                        <a:ext cx="436245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3" descr="hiend"/>
          <p:cNvPicPr>
            <a:picLocks noGrp="1" noChangeAspect="1" noChangeArrowheads="1" noCrop="1"/>
          </p:cNvPicPr>
          <p:nvPr>
            <p:ph sz="quarter" idx="2"/>
          </p:nvPr>
        </p:nvPicPr>
        <p:blipFill>
          <a:blip r:embed="rId6">
            <a:extLst>
              <a:ext uri="{28A0092B-C50C-407E-A947-70E740481C1C}">
                <a14:useLocalDpi xmlns:a14="http://schemas.microsoft.com/office/drawing/2010/main" val="0"/>
              </a:ext>
            </a:extLst>
          </a:blip>
          <a:srcRect/>
          <a:stretch>
            <a:fillRect/>
          </a:stretch>
        </p:blipFill>
        <p:spPr>
          <a:xfrm flipH="1">
            <a:off x="0" y="0"/>
            <a:ext cx="9296400" cy="5143500"/>
          </a:xfrm>
          <a:noFill/>
        </p:spPr>
      </p:pic>
      <p:graphicFrame>
        <p:nvGraphicFramePr>
          <p:cNvPr id="15365" name="Object 4"/>
          <p:cNvGraphicFramePr>
            <a:graphicFrameLocks noGrp="1" noChangeAspect="1"/>
          </p:cNvGraphicFramePr>
          <p:nvPr>
            <p:ph sz="quarter" idx="3"/>
          </p:nvPr>
        </p:nvGraphicFramePr>
        <p:xfrm>
          <a:off x="-990600" y="-171450"/>
          <a:ext cx="7543800" cy="3543300"/>
        </p:xfrm>
        <a:graphic>
          <a:graphicData uri="http://schemas.openxmlformats.org/presentationml/2006/ole">
            <mc:AlternateContent xmlns:mc="http://schemas.openxmlformats.org/markup-compatibility/2006">
              <mc:Choice xmlns:v="urn:schemas-microsoft-com:vml" Requires="v">
                <p:oleObj spid="_x0000_s11276" name="CorelDRAW" r:id="rId7" imgW="4380071" imgH="4197191" progId="CorelDRAW.Graphic.12">
                  <p:embed/>
                </p:oleObj>
              </mc:Choice>
              <mc:Fallback>
                <p:oleObj name="CorelDRAW" r:id="rId7" imgW="4380071" imgH="4197191" progId="CorelDRAW.Graphic.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171450"/>
                        <a:ext cx="75438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9"/>
          <p:cNvGrpSpPr>
            <a:grpSpLocks/>
          </p:cNvGrpSpPr>
          <p:nvPr/>
        </p:nvGrpSpPr>
        <p:grpSpPr bwMode="auto">
          <a:xfrm rot="274436">
            <a:off x="-8915400" y="2628900"/>
            <a:ext cx="17297400" cy="2686050"/>
            <a:chOff x="-1536" y="1488"/>
            <a:chExt cx="9168" cy="3264"/>
          </a:xfrm>
        </p:grpSpPr>
        <p:sp>
          <p:nvSpPr>
            <p:cNvPr id="15436" name="Freeform 10"/>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37" name="Group 11"/>
            <p:cNvGrpSpPr>
              <a:grpSpLocks/>
            </p:cNvGrpSpPr>
            <p:nvPr/>
          </p:nvGrpSpPr>
          <p:grpSpPr bwMode="auto">
            <a:xfrm>
              <a:off x="-1536" y="1488"/>
              <a:ext cx="9168" cy="3264"/>
              <a:chOff x="-1536" y="1488"/>
              <a:chExt cx="9168" cy="3264"/>
            </a:xfrm>
          </p:grpSpPr>
          <p:sp>
            <p:nvSpPr>
              <p:cNvPr id="15438" name="Freeform 12"/>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39" name="Group 13"/>
              <p:cNvGrpSpPr>
                <a:grpSpLocks/>
              </p:cNvGrpSpPr>
              <p:nvPr/>
            </p:nvGrpSpPr>
            <p:grpSpPr bwMode="auto">
              <a:xfrm>
                <a:off x="-1536" y="1488"/>
                <a:ext cx="9168" cy="3264"/>
                <a:chOff x="-1536" y="1488"/>
                <a:chExt cx="9168" cy="3264"/>
              </a:xfrm>
            </p:grpSpPr>
            <p:sp>
              <p:nvSpPr>
                <p:cNvPr id="15440" name="Freeform 14"/>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1" name="Group 15"/>
                <p:cNvGrpSpPr>
                  <a:grpSpLocks/>
                </p:cNvGrpSpPr>
                <p:nvPr/>
              </p:nvGrpSpPr>
              <p:grpSpPr bwMode="auto">
                <a:xfrm>
                  <a:off x="-1536" y="1488"/>
                  <a:ext cx="9168" cy="3264"/>
                  <a:chOff x="-1536" y="1488"/>
                  <a:chExt cx="9168" cy="3264"/>
                </a:xfrm>
              </p:grpSpPr>
              <p:grpSp>
                <p:nvGrpSpPr>
                  <p:cNvPr id="15442" name="Group 16"/>
                  <p:cNvGrpSpPr>
                    <a:grpSpLocks/>
                  </p:cNvGrpSpPr>
                  <p:nvPr/>
                </p:nvGrpSpPr>
                <p:grpSpPr bwMode="auto">
                  <a:xfrm>
                    <a:off x="-1536" y="1584"/>
                    <a:ext cx="9168" cy="3168"/>
                    <a:chOff x="-1536" y="1584"/>
                    <a:chExt cx="9168" cy="3168"/>
                  </a:xfrm>
                </p:grpSpPr>
                <p:sp>
                  <p:nvSpPr>
                    <p:cNvPr id="15444" name="Freeform 17"/>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5" name="Group 18"/>
                    <p:cNvGrpSpPr>
                      <a:grpSpLocks/>
                    </p:cNvGrpSpPr>
                    <p:nvPr/>
                  </p:nvGrpSpPr>
                  <p:grpSpPr bwMode="auto">
                    <a:xfrm>
                      <a:off x="-1536" y="1728"/>
                      <a:ext cx="9168" cy="3024"/>
                      <a:chOff x="-1536" y="1728"/>
                      <a:chExt cx="9168" cy="3024"/>
                    </a:xfrm>
                  </p:grpSpPr>
                  <p:grpSp>
                    <p:nvGrpSpPr>
                      <p:cNvPr id="15446" name="Group 19"/>
                      <p:cNvGrpSpPr>
                        <a:grpSpLocks/>
                      </p:cNvGrpSpPr>
                      <p:nvPr/>
                    </p:nvGrpSpPr>
                    <p:grpSpPr bwMode="auto">
                      <a:xfrm>
                        <a:off x="-1536" y="1728"/>
                        <a:ext cx="9168" cy="3024"/>
                        <a:chOff x="-1536" y="1728"/>
                        <a:chExt cx="9168" cy="3024"/>
                      </a:xfrm>
                    </p:grpSpPr>
                    <p:sp>
                      <p:nvSpPr>
                        <p:cNvPr id="15448" name="Freeform 20"/>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9" name="Group 21"/>
                        <p:cNvGrpSpPr>
                          <a:grpSpLocks/>
                        </p:cNvGrpSpPr>
                        <p:nvPr/>
                      </p:nvGrpSpPr>
                      <p:grpSpPr bwMode="auto">
                        <a:xfrm>
                          <a:off x="-1536" y="1728"/>
                          <a:ext cx="9168" cy="3024"/>
                          <a:chOff x="-1536" y="1728"/>
                          <a:chExt cx="9168" cy="3024"/>
                        </a:xfrm>
                      </p:grpSpPr>
                      <p:grpSp>
                        <p:nvGrpSpPr>
                          <p:cNvPr id="15450" name="Group 22"/>
                          <p:cNvGrpSpPr>
                            <a:grpSpLocks/>
                          </p:cNvGrpSpPr>
                          <p:nvPr/>
                        </p:nvGrpSpPr>
                        <p:grpSpPr bwMode="auto">
                          <a:xfrm>
                            <a:off x="-1536" y="2064"/>
                            <a:ext cx="9168" cy="2688"/>
                            <a:chOff x="-2208" y="3552"/>
                            <a:chExt cx="7302" cy="2880"/>
                          </a:xfrm>
                        </p:grpSpPr>
                        <p:sp>
                          <p:nvSpPr>
                            <p:cNvPr id="15452" name="Freeform 23"/>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53" name="Group 24"/>
                            <p:cNvGrpSpPr>
                              <a:grpSpLocks/>
                            </p:cNvGrpSpPr>
                            <p:nvPr/>
                          </p:nvGrpSpPr>
                          <p:grpSpPr bwMode="auto">
                            <a:xfrm>
                              <a:off x="-2208" y="3552"/>
                              <a:ext cx="7248" cy="2880"/>
                              <a:chOff x="-1248" y="1440"/>
                              <a:chExt cx="7248" cy="2880"/>
                            </a:xfrm>
                          </p:grpSpPr>
                          <p:grpSp>
                            <p:nvGrpSpPr>
                              <p:cNvPr id="15454" name="Group 25"/>
                              <p:cNvGrpSpPr>
                                <a:grpSpLocks/>
                              </p:cNvGrpSpPr>
                              <p:nvPr/>
                            </p:nvGrpSpPr>
                            <p:grpSpPr bwMode="auto">
                              <a:xfrm>
                                <a:off x="-1248" y="1440"/>
                                <a:ext cx="7248" cy="2160"/>
                                <a:chOff x="-2784" y="576"/>
                                <a:chExt cx="8544" cy="4041"/>
                              </a:xfrm>
                            </p:grpSpPr>
                            <p:sp>
                              <p:nvSpPr>
                                <p:cNvPr id="15456" name="Freeform 26"/>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57" name="Group 27"/>
                                <p:cNvGrpSpPr>
                                  <a:grpSpLocks/>
                                </p:cNvGrpSpPr>
                                <p:nvPr/>
                              </p:nvGrpSpPr>
                              <p:grpSpPr bwMode="auto">
                                <a:xfrm>
                                  <a:off x="-2784" y="576"/>
                                  <a:ext cx="8544" cy="3273"/>
                                  <a:chOff x="-2784" y="576"/>
                                  <a:chExt cx="8544" cy="3273"/>
                                </a:xfrm>
                              </p:grpSpPr>
                              <p:grpSp>
                                <p:nvGrpSpPr>
                                  <p:cNvPr id="15458" name="Group 28"/>
                                  <p:cNvGrpSpPr>
                                    <a:grpSpLocks/>
                                  </p:cNvGrpSpPr>
                                  <p:nvPr/>
                                </p:nvGrpSpPr>
                                <p:grpSpPr bwMode="auto">
                                  <a:xfrm>
                                    <a:off x="-2784" y="576"/>
                                    <a:ext cx="8544" cy="3273"/>
                                    <a:chOff x="-3360" y="3120"/>
                                    <a:chExt cx="8544" cy="3273"/>
                                  </a:xfrm>
                                </p:grpSpPr>
                                <p:sp>
                                  <p:nvSpPr>
                                    <p:cNvPr id="15460" name="Freeform 29"/>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1" name="Freeform 30"/>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2" name="Freeform 31"/>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63" name="Group 32"/>
                                    <p:cNvGrpSpPr>
                                      <a:grpSpLocks/>
                                    </p:cNvGrpSpPr>
                                    <p:nvPr/>
                                  </p:nvGrpSpPr>
                                  <p:grpSpPr bwMode="auto">
                                    <a:xfrm>
                                      <a:off x="-2736" y="3120"/>
                                      <a:ext cx="7920" cy="3273"/>
                                      <a:chOff x="-2736" y="3120"/>
                                      <a:chExt cx="7920" cy="3273"/>
                                    </a:xfrm>
                                  </p:grpSpPr>
                                  <p:sp>
                                    <p:nvSpPr>
                                      <p:cNvPr id="15464" name="Freeform 33"/>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5" name="Freeform 34"/>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9" name="Freeform 35"/>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5" name="Freeform 36"/>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1" name="Freeform 37"/>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5447" name="Freeform 38"/>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5443" name="Freeform 39"/>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pic>
        <p:nvPicPr>
          <p:cNvPr id="34892" name="Picture 76"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4" name="Picture 78"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639164">
            <a:off x="381000" y="914401"/>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5" name="Picture 79"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504565">
            <a:off x="5562600" y="-285750"/>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3" name="Picture 77"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801220">
            <a:off x="1676400" y="352425"/>
            <a:ext cx="48768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4" descr="rain_mc"/>
          <p:cNvPicPr>
            <a:picLocks noGrp="1" noChangeAspect="1" noChangeArrowheads="1" noCrop="1"/>
          </p:cNvPicPr>
          <p:nvPr>
            <p:ph sz="quarter" idx="4"/>
          </p:nvPr>
        </p:nvPicPr>
        <p:blipFill>
          <a:blip r:embed="rId9">
            <a:lum bright="18000"/>
            <a:extLst>
              <a:ext uri="{28A0092B-C50C-407E-A947-70E740481C1C}">
                <a14:useLocalDpi xmlns:a14="http://schemas.microsoft.com/office/drawing/2010/main" val="0"/>
              </a:ext>
            </a:extLst>
          </a:blip>
          <a:srcRect/>
          <a:stretch>
            <a:fillRect/>
          </a:stretch>
        </p:blipFill>
        <p:spPr>
          <a:xfrm rot="724819">
            <a:off x="5943601" y="1428750"/>
            <a:ext cx="3438525" cy="1977629"/>
          </a:xfrm>
          <a:noFill/>
        </p:spPr>
      </p:pic>
      <p:pic>
        <p:nvPicPr>
          <p:cNvPr id="34952" name="Picture 136"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4191000" y="9715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3" name="Picture 137"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1600200" y="68580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4" name="Picture 138"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5" name="Picture 139"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35052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6" name="Picture 140"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7" name="Picture 141"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3581400" y="21145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42"/>
          <p:cNvGrpSpPr>
            <a:grpSpLocks/>
          </p:cNvGrpSpPr>
          <p:nvPr/>
        </p:nvGrpSpPr>
        <p:grpSpPr bwMode="auto">
          <a:xfrm>
            <a:off x="2971801" y="400050"/>
            <a:ext cx="2417763" cy="1582341"/>
            <a:chOff x="-2736" y="576"/>
            <a:chExt cx="5664" cy="4704"/>
          </a:xfrm>
        </p:grpSpPr>
        <p:sp>
          <p:nvSpPr>
            <p:cNvPr id="15413" name="AutoShape 143"/>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5414" name="AutoShape 144"/>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5415" name="AutoShape 145"/>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5416" name="Group 146"/>
            <p:cNvGrpSpPr>
              <a:grpSpLocks/>
            </p:cNvGrpSpPr>
            <p:nvPr/>
          </p:nvGrpSpPr>
          <p:grpSpPr bwMode="auto">
            <a:xfrm>
              <a:off x="-564" y="1392"/>
              <a:ext cx="1127" cy="1625"/>
              <a:chOff x="-564" y="1392"/>
              <a:chExt cx="1127" cy="1625"/>
            </a:xfrm>
          </p:grpSpPr>
          <p:sp>
            <p:nvSpPr>
              <p:cNvPr id="15431" name="Oval 147"/>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32" name="Freeform 148"/>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3" name="Freeform 149"/>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4" name="Freeform 150"/>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5" name="Freeform 151"/>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5417" name="Group 152"/>
            <p:cNvGrpSpPr>
              <a:grpSpLocks/>
            </p:cNvGrpSpPr>
            <p:nvPr/>
          </p:nvGrpSpPr>
          <p:grpSpPr bwMode="auto">
            <a:xfrm>
              <a:off x="422" y="2129"/>
              <a:ext cx="1283" cy="1586"/>
              <a:chOff x="422" y="2129"/>
              <a:chExt cx="1283" cy="1586"/>
            </a:xfrm>
          </p:grpSpPr>
          <p:sp>
            <p:nvSpPr>
              <p:cNvPr id="15422" name="Oval 153"/>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3" name="Freeform 154"/>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4" name="Freeform 155"/>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5" name="Freeform 156"/>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6" name="Freeform 157"/>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27" name="Group 158"/>
              <p:cNvGrpSpPr>
                <a:grpSpLocks/>
              </p:cNvGrpSpPr>
              <p:nvPr/>
            </p:nvGrpSpPr>
            <p:grpSpPr bwMode="auto">
              <a:xfrm>
                <a:off x="672" y="2496"/>
                <a:ext cx="570" cy="894"/>
                <a:chOff x="494" y="2814"/>
                <a:chExt cx="570" cy="894"/>
              </a:xfrm>
            </p:grpSpPr>
            <p:sp>
              <p:nvSpPr>
                <p:cNvPr id="15428" name="Oval 159"/>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9" name="Oval 160"/>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30" name="Oval 161"/>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5418" name="Group 162"/>
            <p:cNvGrpSpPr>
              <a:grpSpLocks/>
            </p:cNvGrpSpPr>
            <p:nvPr/>
          </p:nvGrpSpPr>
          <p:grpSpPr bwMode="auto">
            <a:xfrm>
              <a:off x="-254" y="1824"/>
              <a:ext cx="508" cy="893"/>
              <a:chOff x="-2640" y="912"/>
              <a:chExt cx="508" cy="893"/>
            </a:xfrm>
          </p:grpSpPr>
          <p:sp>
            <p:nvSpPr>
              <p:cNvPr id="15419" name="Oval 163"/>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0" name="Oval 164"/>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1" name="Oval 165"/>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pic>
        <p:nvPicPr>
          <p:cNvPr id="34982" name="Picture 166"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3" name="Picture 167"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504565">
            <a:off x="5562600" y="-285750"/>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4" name="Picture 168"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5" name="Picture 169"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35052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6" name="Picture 170"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2" name="Picture 176"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3205163" y="2262188"/>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3" name="Picture 177"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78"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5" name="Picture 179"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27"/>
          <p:cNvGrpSpPr>
            <a:grpSpLocks/>
          </p:cNvGrpSpPr>
          <p:nvPr/>
        </p:nvGrpSpPr>
        <p:grpSpPr bwMode="auto">
          <a:xfrm>
            <a:off x="304800" y="3143250"/>
            <a:ext cx="4267200" cy="1657350"/>
            <a:chOff x="-4512" y="576"/>
            <a:chExt cx="4752" cy="2550"/>
          </a:xfrm>
        </p:grpSpPr>
        <p:graphicFrame>
          <p:nvGraphicFramePr>
            <p:cNvPr id="15389" name="Object 228"/>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spid="_x0000_s11277" name="CorelDRAW" r:id="rId10" imgW="6241732" imgH="3347799" progId="CorelDRAW.Graphic.12">
                    <p:embed/>
                  </p:oleObj>
                </mc:Choice>
                <mc:Fallback>
                  <p:oleObj name="CorelDRAW" r:id="rId10" imgW="6241732" imgH="3347799" progId="CorelDRAW.Graphic.1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390" name="Group 229"/>
            <p:cNvGrpSpPr>
              <a:grpSpLocks/>
            </p:cNvGrpSpPr>
            <p:nvPr/>
          </p:nvGrpSpPr>
          <p:grpSpPr bwMode="auto">
            <a:xfrm>
              <a:off x="-2256" y="768"/>
              <a:ext cx="1392" cy="1296"/>
              <a:chOff x="-2264" y="3772"/>
              <a:chExt cx="2264" cy="1964"/>
            </a:xfrm>
          </p:grpSpPr>
          <p:grpSp>
            <p:nvGrpSpPr>
              <p:cNvPr id="15391" name="Group 230"/>
              <p:cNvGrpSpPr>
                <a:grpSpLocks/>
              </p:cNvGrpSpPr>
              <p:nvPr/>
            </p:nvGrpSpPr>
            <p:grpSpPr bwMode="auto">
              <a:xfrm rot="-5908425">
                <a:off x="-1794" y="3665"/>
                <a:ext cx="948" cy="1162"/>
                <a:chOff x="422" y="2129"/>
                <a:chExt cx="1283" cy="1586"/>
              </a:xfrm>
            </p:grpSpPr>
            <p:sp>
              <p:nvSpPr>
                <p:cNvPr id="15404" name="Oval 23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5" name="Freeform 23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6" name="Freeform 23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7" name="Freeform 23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8" name="Freeform 23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09" name="Group 236"/>
                <p:cNvGrpSpPr>
                  <a:grpSpLocks/>
                </p:cNvGrpSpPr>
                <p:nvPr/>
              </p:nvGrpSpPr>
              <p:grpSpPr bwMode="auto">
                <a:xfrm>
                  <a:off x="672" y="2496"/>
                  <a:ext cx="570" cy="894"/>
                  <a:chOff x="494" y="2814"/>
                  <a:chExt cx="570" cy="894"/>
                </a:xfrm>
              </p:grpSpPr>
              <p:sp>
                <p:nvSpPr>
                  <p:cNvPr id="15410" name="Oval 23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11" name="Oval 23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12" name="Oval 23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5392" name="Group 240"/>
              <p:cNvGrpSpPr>
                <a:grpSpLocks/>
              </p:cNvGrpSpPr>
              <p:nvPr/>
            </p:nvGrpSpPr>
            <p:grpSpPr bwMode="auto">
              <a:xfrm rot="-5908425">
                <a:off x="-2157" y="4681"/>
                <a:ext cx="948" cy="1162"/>
                <a:chOff x="422" y="2129"/>
                <a:chExt cx="1283" cy="1586"/>
              </a:xfrm>
            </p:grpSpPr>
            <p:sp>
              <p:nvSpPr>
                <p:cNvPr id="15395" name="Oval 24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396" name="Freeform 24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7" name="Freeform 24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8" name="Freeform 24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9" name="Freeform 24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00" name="Group 246"/>
                <p:cNvGrpSpPr>
                  <a:grpSpLocks/>
                </p:cNvGrpSpPr>
                <p:nvPr/>
              </p:nvGrpSpPr>
              <p:grpSpPr bwMode="auto">
                <a:xfrm>
                  <a:off x="672" y="2496"/>
                  <a:ext cx="570" cy="894"/>
                  <a:chOff x="494" y="2814"/>
                  <a:chExt cx="570" cy="894"/>
                </a:xfrm>
              </p:grpSpPr>
              <p:sp>
                <p:nvSpPr>
                  <p:cNvPr id="15401" name="Oval 24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2" name="Oval 24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3" name="Oval 24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5393" name="AutoShape 250"/>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5394" name="Freeform 251"/>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3" name="Rectangle 2"/>
          <p:cNvSpPr/>
          <p:nvPr/>
        </p:nvSpPr>
        <p:spPr>
          <a:xfrm>
            <a:off x="289367" y="4075298"/>
            <a:ext cx="8839665" cy="1015663"/>
          </a:xfrm>
          <a:prstGeom prst="rect">
            <a:avLst/>
          </a:prstGeom>
        </p:spPr>
        <p:txBody>
          <a:bodyPr wrap="square">
            <a:spAutoFit/>
          </a:bodyPr>
          <a:lstStyle/>
          <a:p>
            <a:r>
              <a:rPr lang="vi-VN" sz="1200" dirty="0" smtClean="0">
                <a:solidFill>
                  <a:srgbClr val="FF0000"/>
                </a:solidFill>
                <a:latin typeface="Times New Roman" pitchFamily="18" charset="0"/>
                <a:cs typeface="Times New Roman" pitchFamily="18" charset="0"/>
              </a:rPr>
              <a:t>Nghe tiếng gọi của Hồ nước và tiếng than vãn của bầy cá tôm…Chị Mây bay về tưới nước xuống Hồ cả một ngày đêm. Hồ nước lớn dần lên. Mặt hồ lao xao song: “ Cảm ơn chị Mây!Cảm ơn chị Mây!”. Hồ nước im lặng suốt cả mùa thu và mùa đông. Mặt hồ phẳng lặng như một tấm gương khổng lồ cho bầu trời xanh ngát cao vời vợi soi mình. Tà áo đen của chị Mây nhỏ dần. Mùa xuân sang, tà áo của chị Mây chỉ còn bằng dải lụa. Chị vội sà tấm thân mỏng tang, bé nhỏ xuống hồ nước mà nói:</a:t>
            </a:r>
            <a:br>
              <a:rPr lang="vi-VN" sz="1200" dirty="0" smtClean="0">
                <a:solidFill>
                  <a:srgbClr val="FF0000"/>
                </a:solidFill>
                <a:latin typeface="Times New Roman" pitchFamily="18" charset="0"/>
                <a:cs typeface="Times New Roman" pitchFamily="18" charset="0"/>
              </a:rPr>
            </a:br>
            <a:r>
              <a:rPr lang="vi-VN" sz="1200" dirty="0" smtClean="0">
                <a:solidFill>
                  <a:srgbClr val="FF0000"/>
                </a:solidFill>
                <a:latin typeface="Times New Roman" pitchFamily="18" charset="0"/>
                <a:cs typeface="Times New Roman" pitchFamily="18" charset="0"/>
              </a:rPr>
              <a:t>–    Không có cô bé, tôi cũng teo tóp dần không sống nổi đâu!.</a:t>
            </a:r>
            <a:endParaRPr lang="en-US" sz="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38863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10" presetID="42" presetClass="exit" presetSubtype="0" repeatCount="indefinite" fill="hold" nodeType="with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par>
                                <p:cTn id="15" presetID="0" presetClass="path" presetSubtype="0" repeatCount="indefinite" accel="50000" decel="50000" fill="hold" grpId="0" nodeType="withEffect" nodePh="1">
                                  <p:stCondLst>
                                    <p:cond delay="0"/>
                                  </p:stCondLst>
                                  <p:endCondLst>
                                    <p:cond evt="begin" delay="0">
                                      <p:tn val="15"/>
                                    </p:cond>
                                  </p:end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16" dur="5000" fill="hold"/>
                                        <p:tgtEl>
                                          <p:spTgt spid="34818"/>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18" dur="5000" fill="hold"/>
                                        <p:tgtEl>
                                          <p:spTgt spid="34892"/>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0" dur="5000" fill="hold"/>
                                        <p:tgtEl>
                                          <p:spTgt spid="3489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2" dur="5000" fill="hold"/>
                                        <p:tgtEl>
                                          <p:spTgt spid="34895"/>
                                        </p:tgtEl>
                                        <p:attrNameLst>
                                          <p:attrName>ppt_x</p:attrName>
                                          <p:attrName>ppt_y</p:attrName>
                                        </p:attrNameLst>
                                      </p:cBhvr>
                                    </p:animMotion>
                                  </p:childTnLst>
                                </p:cTn>
                              </p:par>
                              <p:par>
                                <p:cTn id="2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4" dur="5000" fill="hold"/>
                                        <p:tgtEl>
                                          <p:spTgt spid="34893"/>
                                        </p:tgtEl>
                                        <p:attrNameLst>
                                          <p:attrName>ppt_x</p:attrName>
                                          <p:attrName>ppt_y</p:attrName>
                                        </p:attrNameLst>
                                      </p:cBhvr>
                                    </p:animMotion>
                                  </p:childTnLst>
                                </p:cTn>
                              </p:par>
                              <p:par>
                                <p:cTn id="2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6" dur="5000" fill="hold"/>
                                        <p:tgtEl>
                                          <p:spTgt spid="34952"/>
                                        </p:tgtEl>
                                        <p:attrNameLst>
                                          <p:attrName>ppt_x</p:attrName>
                                          <p:attrName>ppt_y</p:attrName>
                                        </p:attrNameLst>
                                      </p:cBhvr>
                                    </p:animMotion>
                                  </p:childTnLst>
                                </p:cTn>
                              </p:par>
                              <p:par>
                                <p:cTn id="2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8" dur="5000" fill="hold"/>
                                        <p:tgtEl>
                                          <p:spTgt spid="34953"/>
                                        </p:tgtEl>
                                        <p:attrNameLst>
                                          <p:attrName>ppt_x</p:attrName>
                                          <p:attrName>ppt_y</p:attrName>
                                        </p:attrNameLst>
                                      </p:cBhvr>
                                    </p:animMotion>
                                  </p:childTnLst>
                                </p:cTn>
                              </p:par>
                              <p:par>
                                <p:cTn id="2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0" dur="5000" fill="hold"/>
                                        <p:tgtEl>
                                          <p:spTgt spid="34954"/>
                                        </p:tgtEl>
                                        <p:attrNameLst>
                                          <p:attrName>ppt_x</p:attrName>
                                          <p:attrName>ppt_y</p:attrName>
                                        </p:attrNameLst>
                                      </p:cBhvr>
                                    </p:animMotion>
                                  </p:childTnLst>
                                </p:cTn>
                              </p:par>
                              <p:par>
                                <p:cTn id="3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2" dur="5000" fill="hold"/>
                                        <p:tgtEl>
                                          <p:spTgt spid="34955"/>
                                        </p:tgtEl>
                                        <p:attrNameLst>
                                          <p:attrName>ppt_x</p:attrName>
                                          <p:attrName>ppt_y</p:attrName>
                                        </p:attrNameLst>
                                      </p:cBhvr>
                                    </p:animMotion>
                                  </p:childTnLst>
                                </p:cTn>
                              </p:par>
                              <p:par>
                                <p:cTn id="3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4" dur="5000" fill="hold"/>
                                        <p:tgtEl>
                                          <p:spTgt spid="34956"/>
                                        </p:tgtEl>
                                        <p:attrNameLst>
                                          <p:attrName>ppt_x</p:attrName>
                                          <p:attrName>ppt_y</p:attrName>
                                        </p:attrNameLst>
                                      </p:cBhvr>
                                    </p:animMotion>
                                  </p:childTnLst>
                                </p:cTn>
                              </p:par>
                              <p:par>
                                <p:cTn id="3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6" dur="5000" fill="hold"/>
                                        <p:tgtEl>
                                          <p:spTgt spid="34957"/>
                                        </p:tgtEl>
                                        <p:attrNameLst>
                                          <p:attrName>ppt_x</p:attrName>
                                          <p:attrName>ppt_y</p:attrName>
                                        </p:attrNameLst>
                                      </p:cBhvr>
                                    </p:animMotion>
                                  </p:childTnLst>
                                </p:cTn>
                              </p:par>
                              <p:par>
                                <p:cTn id="3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8" dur="5000" fill="hold"/>
                                        <p:tgtEl>
                                          <p:spTgt spid="16"/>
                                        </p:tgtEl>
                                        <p:attrNameLst>
                                          <p:attrName>ppt_x</p:attrName>
                                          <p:attrName>ppt_y</p:attrName>
                                        </p:attrNameLst>
                                      </p:cBhvr>
                                    </p:animMotion>
                                  </p:childTnLst>
                                </p:cTn>
                              </p:par>
                              <p:par>
                                <p:cTn id="3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0" dur="5000" fill="hold"/>
                                        <p:tgtEl>
                                          <p:spTgt spid="34982"/>
                                        </p:tgtEl>
                                        <p:attrNameLst>
                                          <p:attrName>ppt_x</p:attrName>
                                          <p:attrName>ppt_y</p:attrName>
                                        </p:attrNameLst>
                                      </p:cBhvr>
                                    </p:animMotion>
                                  </p:childTnLst>
                                </p:cTn>
                              </p:par>
                              <p:par>
                                <p:cTn id="4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2" dur="5000" fill="hold"/>
                                        <p:tgtEl>
                                          <p:spTgt spid="34983"/>
                                        </p:tgtEl>
                                        <p:attrNameLst>
                                          <p:attrName>ppt_x</p:attrName>
                                          <p:attrName>ppt_y</p:attrName>
                                        </p:attrNameLst>
                                      </p:cBhvr>
                                    </p:animMotion>
                                  </p:childTnLst>
                                </p:cTn>
                              </p:par>
                              <p:par>
                                <p:cTn id="4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4" dur="5000" fill="hold"/>
                                        <p:tgtEl>
                                          <p:spTgt spid="34984"/>
                                        </p:tgtEl>
                                        <p:attrNameLst>
                                          <p:attrName>ppt_x</p:attrName>
                                          <p:attrName>ppt_y</p:attrName>
                                        </p:attrNameLst>
                                      </p:cBhvr>
                                    </p:animMotion>
                                  </p:childTnLst>
                                </p:cTn>
                              </p:par>
                              <p:par>
                                <p:cTn id="4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6" dur="5000" fill="hold"/>
                                        <p:tgtEl>
                                          <p:spTgt spid="34985"/>
                                        </p:tgtEl>
                                        <p:attrNameLst>
                                          <p:attrName>ppt_x</p:attrName>
                                          <p:attrName>ppt_y</p:attrName>
                                        </p:attrNameLst>
                                      </p:cBhvr>
                                    </p:animMotion>
                                  </p:childTnLst>
                                </p:cTn>
                              </p:par>
                              <p:par>
                                <p:cTn id="4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8" dur="5000" fill="hold"/>
                                        <p:tgtEl>
                                          <p:spTgt spid="34986"/>
                                        </p:tgtEl>
                                        <p:attrNameLst>
                                          <p:attrName>ppt_x</p:attrName>
                                          <p:attrName>ppt_y</p:attrName>
                                        </p:attrNameLst>
                                      </p:cBhvr>
                                    </p:animMotion>
                                  </p:childTnLst>
                                </p:cTn>
                              </p:par>
                              <p:par>
                                <p:cTn id="4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0" dur="5000" fill="hold"/>
                                        <p:tgtEl>
                                          <p:spTgt spid="34992"/>
                                        </p:tgtEl>
                                        <p:attrNameLst>
                                          <p:attrName>ppt_x</p:attrName>
                                          <p:attrName>ppt_y</p:attrName>
                                        </p:attrNameLst>
                                      </p:cBhvr>
                                    </p:animMotion>
                                  </p:childTnLst>
                                </p:cTn>
                              </p:par>
                              <p:par>
                                <p:cTn id="5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2" dur="5000" fill="hold"/>
                                        <p:tgtEl>
                                          <p:spTgt spid="34993"/>
                                        </p:tgtEl>
                                        <p:attrNameLst>
                                          <p:attrName>ppt_x</p:attrName>
                                          <p:attrName>ppt_y</p:attrName>
                                        </p:attrNameLst>
                                      </p:cBhvr>
                                    </p:animMotion>
                                  </p:childTnLst>
                                </p:cTn>
                              </p:par>
                              <p:par>
                                <p:cTn id="5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4" dur="5000" fill="hold"/>
                                        <p:tgtEl>
                                          <p:spTgt spid="34995"/>
                                        </p:tgtEl>
                                        <p:attrNameLst>
                                          <p:attrName>ppt_x</p:attrName>
                                          <p:attrName>ppt_y</p:attrName>
                                        </p:attrNameLst>
                                      </p:cBhvr>
                                    </p:animMotion>
                                  </p:childTnLst>
                                </p:cTn>
                              </p:par>
                              <p:par>
                                <p:cTn id="55" presetID="0" presetClass="path" presetSubtype="0" repeatCount="indefinite" accel="50000" decel="50000" fill="hold" nodeType="withEffect">
                                  <p:stCondLst>
                                    <p:cond delay="0"/>
                                  </p:stCondLst>
                                  <p:childTnLst>
                                    <p:animMotion origin="layout" path="M -3.33333E-6 5.55556E-6 C 0.00139 -0.00555 0.00017 -0.01411 0.00417 -0.01666 C 0.00903 -0.0199 0.02708 -0.00185 0.02917 5.55556E-6 C 0.0375 -0.0037 0.04583 -0.0074 0.05417 -0.0111 C 0.0625 -0.01481 0.07917 5.55556E-6 0.07917 5.55556E-6 C 0.10833 -0.01296 0.09583 -0.01481 0.11667 -0.00555 C 0.11389 0.00186 0.11267 0.01089 0.10833 0.01667 C 0.09948 0.02848 0.0776 0.01829 0.07083 0.01667 C 0.06528 0.00556 0.05972 -0.00555 0.05417 -0.01666 C 0.05104 -0.02291 0.04306 -0.01319 0.0375 -0.0111 C 0.02917 -0.00763 0.0125 5.55556E-6 0.0125 5.55556E-6 C 0.01389 0.01482 0.0059 0.04028 0.01667 0.04445 C 0.02795 0.04885 0.04167 0.01112 0.04167 0.01112 C 0.04306 0.00186 0.03889 -0.01527 0.04583 -0.01666 C 0.05573 -0.01851 0.07083 0.00556 0.07083 0.00556 C 0.07639 0.00371 0.08212 -0.00277 0.0875 5.55556E-6 C 0.09149 0.00209 0.09045 0.01112 0.09167 0.01667 C 0.0967 0.04005 0.10226 0.05741 0.1125 0.07778 C 0.14896 0.06158 0.13611 0.02038 0.10833 -0.01666 " pathEditMode="relative" ptsTypes="ffffffffffffffffffA">
                                      <p:cBhvr>
                                        <p:cTn id="56"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899"/>
          <a:stretch/>
        </p:blipFill>
        <p:spPr>
          <a:xfrm>
            <a:off x="-13856" y="-24246"/>
            <a:ext cx="9150927" cy="5143500"/>
          </a:xfrm>
          <a:prstGeom prst="rect">
            <a:avLst/>
          </a:prstGeom>
        </p:spPr>
      </p:pic>
      <p:sp>
        <p:nvSpPr>
          <p:cNvPr id="7" name="Cloud Callout 6"/>
          <p:cNvSpPr/>
          <p:nvPr/>
        </p:nvSpPr>
        <p:spPr bwMode="auto">
          <a:xfrm>
            <a:off x="4343400" y="0"/>
            <a:ext cx="4724400" cy="1733550"/>
          </a:xfrm>
          <a:prstGeom prst="cloudCallout">
            <a:avLst>
              <a:gd name="adj1" fmla="val 12620"/>
              <a:gd name="adj2" fmla="val 72767"/>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mtClean="0">
              <a:solidFill>
                <a:srgbClr val="333399"/>
              </a:solidFill>
            </a:endParaRPr>
          </a:p>
        </p:txBody>
      </p:sp>
      <p:sp>
        <p:nvSpPr>
          <p:cNvPr id="5" name="Rectangle 4"/>
          <p:cNvSpPr/>
          <p:nvPr/>
        </p:nvSpPr>
        <p:spPr>
          <a:xfrm>
            <a:off x="4724400" y="224849"/>
            <a:ext cx="3962399" cy="1169551"/>
          </a:xfrm>
          <a:prstGeom prst="rect">
            <a:avLst/>
          </a:prstGeom>
        </p:spPr>
        <p:txBody>
          <a:bodyPr wrap="square">
            <a:spAutoFit/>
          </a:bodyPr>
          <a:lstStyle/>
          <a:p>
            <a:r>
              <a:rPr lang="en-US" sz="1400" dirty="0" smtClean="0">
                <a:latin typeface="Times New Roman" pitchFamily="18" charset="0"/>
                <a:cs typeface="Times New Roman" pitchFamily="18" charset="0"/>
              </a:rPr>
              <a:t>- </a:t>
            </a:r>
            <a:r>
              <a:rPr lang="vi-VN" sz="1400" dirty="0" smtClean="0">
                <a:latin typeface="Times New Roman" pitchFamily="18" charset="0"/>
                <a:cs typeface="Times New Roman" pitchFamily="18" charset="0"/>
              </a:rPr>
              <a:t>Nhờ </a:t>
            </a:r>
            <a:r>
              <a:rPr lang="vi-VN" sz="1400" dirty="0">
                <a:latin typeface="Times New Roman" pitchFamily="18" charset="0"/>
                <a:cs typeface="Times New Roman" pitchFamily="18" charset="0"/>
              </a:rPr>
              <a:t>những tia nắng của ông mặt trời chiếu </a:t>
            </a:r>
            <a:r>
              <a:rPr lang="vi-VN" sz="1400" dirty="0" smtClean="0">
                <a:latin typeface="Times New Roman" pitchFamily="18" charset="0"/>
                <a:cs typeface="Times New Roman" pitchFamily="18" charset="0"/>
              </a:rPr>
              <a:t>xuống</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hồ</a:t>
            </a:r>
            <a:r>
              <a:rPr lang="en-US" sz="1400" dirty="0" smtClean="0">
                <a:latin typeface="Times New Roman" pitchFamily="18" charset="0"/>
                <a:cs typeface="Times New Roman" pitchFamily="18" charset="0"/>
              </a:rPr>
              <a:t> </a:t>
            </a:r>
            <a:r>
              <a:rPr lang="vi-VN" sz="1400" dirty="0" smtClean="0">
                <a:latin typeface="Times New Roman" pitchFamily="18" charset="0"/>
                <a:cs typeface="Times New Roman" pitchFamily="18" charset="0"/>
              </a:rPr>
              <a:t>nước </a:t>
            </a:r>
            <a:r>
              <a:rPr lang="vi-VN" sz="1400" dirty="0">
                <a:latin typeface="Times New Roman" pitchFamily="18" charset="0"/>
                <a:cs typeface="Times New Roman" pitchFamily="18" charset="0"/>
              </a:rPr>
              <a:t>bốc hơi lên làm cho những đám mây như thế nào?</a:t>
            </a:r>
          </a:p>
          <a:p>
            <a:r>
              <a:rPr lang="vi-VN" sz="1400" dirty="0">
                <a:latin typeface="Times New Roman" pitchFamily="18" charset="0"/>
                <a:cs typeface="Times New Roman" pitchFamily="18" charset="0"/>
              </a:rPr>
              <a:t>- Từ đó, Hồ nước và Mây không bao giờ tranh cãi kể công với nhau nữa. </a:t>
            </a:r>
            <a:r>
              <a:rPr lang="vi-VN" sz="1400" dirty="0" smtClean="0">
                <a:latin typeface="Times New Roman" pitchFamily="18" charset="0"/>
                <a:cs typeface="Times New Roman" pitchFamily="18" charset="0"/>
              </a:rPr>
              <a:t>Cả </a:t>
            </a:r>
            <a:r>
              <a:rPr lang="vi-VN" sz="1400" dirty="0">
                <a:latin typeface="Times New Roman" pitchFamily="18" charset="0"/>
                <a:cs typeface="Times New Roman" pitchFamily="18" charset="0"/>
              </a:rPr>
              <a:t>hai đều thấm thía bài học gì? </a:t>
            </a:r>
          </a:p>
        </p:txBody>
      </p:sp>
    </p:spTree>
    <p:extLst>
      <p:ext uri="{BB962C8B-B14F-4D97-AF65-F5344CB8AC3E}">
        <p14:creationId xmlns:p14="http://schemas.microsoft.com/office/powerpoint/2010/main" val="210919872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4"/>
          <p:cNvGraphicFramePr>
            <a:graphicFrameLocks noChangeAspect="1"/>
          </p:cNvGraphicFramePr>
          <p:nvPr>
            <p:extLst>
              <p:ext uri="{D42A27DB-BD31-4B8C-83A1-F6EECF244321}">
                <p14:modId xmlns:p14="http://schemas.microsoft.com/office/powerpoint/2010/main" val="1380893263"/>
              </p:ext>
            </p:extLst>
          </p:nvPr>
        </p:nvGraphicFramePr>
        <p:xfrm>
          <a:off x="-76200" y="-57150"/>
          <a:ext cx="9525000" cy="3046810"/>
        </p:xfrm>
        <a:graphic>
          <a:graphicData uri="http://schemas.openxmlformats.org/presentationml/2006/ole">
            <mc:AlternateContent xmlns:mc="http://schemas.openxmlformats.org/markup-compatibility/2006">
              <mc:Choice xmlns:v="urn:schemas-microsoft-com:vml" Requires="v">
                <p:oleObj spid="_x0000_s12296" name="CorelDRAW" r:id="rId3" imgW="6041469" imgH="2715578" progId="CorelDRAW.Graphic.12">
                  <p:embed/>
                </p:oleObj>
              </mc:Choice>
              <mc:Fallback>
                <p:oleObj name="CorelDRAW" r:id="rId3" imgW="6041469" imgH="2715578"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150"/>
                        <a:ext cx="9525000" cy="304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87" name="Picture 15" descr="sun_shine_mc"/>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838200" y="628650"/>
            <a:ext cx="2057400" cy="1465660"/>
          </a:xfrm>
          <a:noFill/>
        </p:spPr>
      </p:pic>
      <p:sp>
        <p:nvSpPr>
          <p:cNvPr id="106501" name="Freeform 5"/>
          <p:cNvSpPr>
            <a:spLocks/>
          </p:cNvSpPr>
          <p:nvPr/>
        </p:nvSpPr>
        <p:spPr bwMode="auto">
          <a:xfrm>
            <a:off x="-914400" y="3143250"/>
            <a:ext cx="10937875" cy="2971800"/>
          </a:xfrm>
          <a:custGeom>
            <a:avLst/>
            <a:gdLst/>
            <a:ahLst/>
            <a:cxnLst>
              <a:cxn ang="0">
                <a:pos x="198" y="138"/>
              </a:cxn>
              <a:cxn ang="0">
                <a:pos x="288" y="102"/>
              </a:cxn>
              <a:cxn ang="0">
                <a:pos x="342" y="66"/>
              </a:cxn>
              <a:cxn ang="0">
                <a:pos x="486" y="84"/>
              </a:cxn>
              <a:cxn ang="0">
                <a:pos x="1008" y="84"/>
              </a:cxn>
              <a:cxn ang="0">
                <a:pos x="1512" y="102"/>
              </a:cxn>
              <a:cxn ang="0">
                <a:pos x="1944" y="12"/>
              </a:cxn>
              <a:cxn ang="0">
                <a:pos x="2538" y="120"/>
              </a:cxn>
              <a:cxn ang="0">
                <a:pos x="3114" y="102"/>
              </a:cxn>
              <a:cxn ang="0">
                <a:pos x="3330" y="30"/>
              </a:cxn>
              <a:cxn ang="0">
                <a:pos x="3456" y="12"/>
              </a:cxn>
              <a:cxn ang="0">
                <a:pos x="3906" y="30"/>
              </a:cxn>
              <a:cxn ang="0">
                <a:pos x="4212" y="102"/>
              </a:cxn>
              <a:cxn ang="0">
                <a:pos x="4896" y="30"/>
              </a:cxn>
              <a:cxn ang="0">
                <a:pos x="6174" y="138"/>
              </a:cxn>
              <a:cxn ang="0">
                <a:pos x="6228" y="516"/>
              </a:cxn>
              <a:cxn ang="0">
                <a:pos x="6318" y="876"/>
              </a:cxn>
              <a:cxn ang="0">
                <a:pos x="6408" y="1344"/>
              </a:cxn>
              <a:cxn ang="0">
                <a:pos x="6210" y="2118"/>
              </a:cxn>
              <a:cxn ang="0">
                <a:pos x="5814" y="2226"/>
              </a:cxn>
              <a:cxn ang="0">
                <a:pos x="4896" y="2388"/>
              </a:cxn>
              <a:cxn ang="0">
                <a:pos x="2322" y="2406"/>
              </a:cxn>
              <a:cxn ang="0">
                <a:pos x="1782" y="2388"/>
              </a:cxn>
              <a:cxn ang="0">
                <a:pos x="1476" y="2334"/>
              </a:cxn>
              <a:cxn ang="0">
                <a:pos x="900" y="2262"/>
              </a:cxn>
              <a:cxn ang="0">
                <a:pos x="468" y="2172"/>
              </a:cxn>
              <a:cxn ang="0">
                <a:pos x="270" y="2100"/>
              </a:cxn>
              <a:cxn ang="0">
                <a:pos x="198" y="2064"/>
              </a:cxn>
              <a:cxn ang="0">
                <a:pos x="144" y="2028"/>
              </a:cxn>
              <a:cxn ang="0">
                <a:pos x="0" y="1992"/>
              </a:cxn>
              <a:cxn ang="0">
                <a:pos x="54" y="1362"/>
              </a:cxn>
              <a:cxn ang="0">
                <a:pos x="90" y="1038"/>
              </a:cxn>
              <a:cxn ang="0">
                <a:pos x="144" y="498"/>
              </a:cxn>
              <a:cxn ang="0">
                <a:pos x="180" y="354"/>
              </a:cxn>
              <a:cxn ang="0">
                <a:pos x="198" y="246"/>
              </a:cxn>
              <a:cxn ang="0">
                <a:pos x="198" y="138"/>
              </a:cxn>
            </a:cxnLst>
            <a:rect l="0" t="0" r="r" b="b"/>
            <a:pathLst>
              <a:path w="6602" h="2406">
                <a:moveTo>
                  <a:pt x="198" y="138"/>
                </a:moveTo>
                <a:cubicBezTo>
                  <a:pt x="228" y="126"/>
                  <a:pt x="259" y="116"/>
                  <a:pt x="288" y="102"/>
                </a:cubicBezTo>
                <a:cubicBezTo>
                  <a:pt x="307" y="92"/>
                  <a:pt x="320" y="68"/>
                  <a:pt x="342" y="66"/>
                </a:cubicBezTo>
                <a:cubicBezTo>
                  <a:pt x="390" y="62"/>
                  <a:pt x="438" y="78"/>
                  <a:pt x="486" y="84"/>
                </a:cubicBezTo>
                <a:cubicBezTo>
                  <a:pt x="659" y="142"/>
                  <a:pt x="830" y="104"/>
                  <a:pt x="1008" y="84"/>
                </a:cubicBezTo>
                <a:cubicBezTo>
                  <a:pt x="1174" y="42"/>
                  <a:pt x="1346" y="69"/>
                  <a:pt x="1512" y="102"/>
                </a:cubicBezTo>
                <a:cubicBezTo>
                  <a:pt x="1657" y="86"/>
                  <a:pt x="1805" y="58"/>
                  <a:pt x="1944" y="12"/>
                </a:cubicBezTo>
                <a:cubicBezTo>
                  <a:pt x="2160" y="22"/>
                  <a:pt x="2358" y="0"/>
                  <a:pt x="2538" y="120"/>
                </a:cubicBezTo>
                <a:cubicBezTo>
                  <a:pt x="2730" y="114"/>
                  <a:pt x="2923" y="117"/>
                  <a:pt x="3114" y="102"/>
                </a:cubicBezTo>
                <a:cubicBezTo>
                  <a:pt x="3175" y="97"/>
                  <a:pt x="3268" y="51"/>
                  <a:pt x="3330" y="30"/>
                </a:cubicBezTo>
                <a:cubicBezTo>
                  <a:pt x="3370" y="17"/>
                  <a:pt x="3414" y="18"/>
                  <a:pt x="3456" y="12"/>
                </a:cubicBezTo>
                <a:cubicBezTo>
                  <a:pt x="3606" y="18"/>
                  <a:pt x="3756" y="20"/>
                  <a:pt x="3906" y="30"/>
                </a:cubicBezTo>
                <a:cubicBezTo>
                  <a:pt x="4011" y="37"/>
                  <a:pt x="4109" y="81"/>
                  <a:pt x="4212" y="102"/>
                </a:cubicBezTo>
                <a:cubicBezTo>
                  <a:pt x="4521" y="89"/>
                  <a:pt x="4637" y="82"/>
                  <a:pt x="4896" y="30"/>
                </a:cubicBezTo>
                <a:cubicBezTo>
                  <a:pt x="5292" y="39"/>
                  <a:pt x="5775" y="5"/>
                  <a:pt x="6174" y="138"/>
                </a:cubicBezTo>
                <a:cubicBezTo>
                  <a:pt x="6252" y="372"/>
                  <a:pt x="6175" y="111"/>
                  <a:pt x="6228" y="516"/>
                </a:cubicBezTo>
                <a:cubicBezTo>
                  <a:pt x="6243" y="634"/>
                  <a:pt x="6289" y="761"/>
                  <a:pt x="6318" y="876"/>
                </a:cubicBezTo>
                <a:cubicBezTo>
                  <a:pt x="6357" y="1032"/>
                  <a:pt x="6382" y="1186"/>
                  <a:pt x="6408" y="1344"/>
                </a:cubicBezTo>
                <a:cubicBezTo>
                  <a:pt x="6393" y="1931"/>
                  <a:pt x="6602" y="2062"/>
                  <a:pt x="6210" y="2118"/>
                </a:cubicBezTo>
                <a:cubicBezTo>
                  <a:pt x="6079" y="2162"/>
                  <a:pt x="5949" y="2199"/>
                  <a:pt x="5814" y="2226"/>
                </a:cubicBezTo>
                <a:cubicBezTo>
                  <a:pt x="5555" y="2356"/>
                  <a:pt x="5175" y="2384"/>
                  <a:pt x="4896" y="2388"/>
                </a:cubicBezTo>
                <a:cubicBezTo>
                  <a:pt x="4038" y="2399"/>
                  <a:pt x="3180" y="2400"/>
                  <a:pt x="2322" y="2406"/>
                </a:cubicBezTo>
                <a:cubicBezTo>
                  <a:pt x="2142" y="2400"/>
                  <a:pt x="1962" y="2399"/>
                  <a:pt x="1782" y="2388"/>
                </a:cubicBezTo>
                <a:cubicBezTo>
                  <a:pt x="1688" y="2382"/>
                  <a:pt x="1570" y="2344"/>
                  <a:pt x="1476" y="2334"/>
                </a:cubicBezTo>
                <a:cubicBezTo>
                  <a:pt x="1293" y="2288"/>
                  <a:pt x="1088" y="2279"/>
                  <a:pt x="900" y="2262"/>
                </a:cubicBezTo>
                <a:cubicBezTo>
                  <a:pt x="757" y="2233"/>
                  <a:pt x="607" y="2218"/>
                  <a:pt x="468" y="2172"/>
                </a:cubicBezTo>
                <a:cubicBezTo>
                  <a:pt x="449" y="2166"/>
                  <a:pt x="281" y="2104"/>
                  <a:pt x="270" y="2100"/>
                </a:cubicBezTo>
                <a:cubicBezTo>
                  <a:pt x="245" y="2092"/>
                  <a:pt x="221" y="2077"/>
                  <a:pt x="198" y="2064"/>
                </a:cubicBezTo>
                <a:cubicBezTo>
                  <a:pt x="179" y="2053"/>
                  <a:pt x="164" y="2035"/>
                  <a:pt x="144" y="2028"/>
                </a:cubicBezTo>
                <a:cubicBezTo>
                  <a:pt x="98" y="2011"/>
                  <a:pt x="0" y="1992"/>
                  <a:pt x="0" y="1992"/>
                </a:cubicBezTo>
                <a:cubicBezTo>
                  <a:pt x="12" y="1777"/>
                  <a:pt x="36" y="1575"/>
                  <a:pt x="54" y="1362"/>
                </a:cubicBezTo>
                <a:cubicBezTo>
                  <a:pt x="79" y="1066"/>
                  <a:pt x="50" y="1198"/>
                  <a:pt x="90" y="1038"/>
                </a:cubicBezTo>
                <a:cubicBezTo>
                  <a:pt x="101" y="859"/>
                  <a:pt x="116" y="676"/>
                  <a:pt x="144" y="498"/>
                </a:cubicBezTo>
                <a:cubicBezTo>
                  <a:pt x="152" y="449"/>
                  <a:pt x="172" y="403"/>
                  <a:pt x="180" y="354"/>
                </a:cubicBezTo>
                <a:cubicBezTo>
                  <a:pt x="186" y="318"/>
                  <a:pt x="189" y="281"/>
                  <a:pt x="198" y="246"/>
                </a:cubicBezTo>
                <a:cubicBezTo>
                  <a:pt x="228" y="127"/>
                  <a:pt x="275" y="138"/>
                  <a:pt x="198" y="138"/>
                </a:cubicBezTo>
                <a:close/>
              </a:path>
            </a:pathLst>
          </a:custGeom>
          <a:gradFill rotWithShape="1">
            <a:gsLst>
              <a:gs pos="0">
                <a:srgbClr val="33CCFF"/>
              </a:gs>
              <a:gs pos="50000">
                <a:schemeClr val="bg1"/>
              </a:gs>
              <a:gs pos="100000">
                <a:srgbClr val="33CCFF"/>
              </a:gs>
            </a:gsLst>
            <a:lin ang="5400000" scaled="1"/>
          </a:gradFill>
          <a:ln w="9525">
            <a:noFill/>
            <a:round/>
            <a:headEnd/>
            <a:tailEnd/>
          </a:ln>
          <a:effectLst/>
        </p:spPr>
        <p:txBody>
          <a:bodyPr/>
          <a:lstStyle/>
          <a:p>
            <a:pPr fontAlgn="base">
              <a:spcBef>
                <a:spcPct val="0"/>
              </a:spcBef>
              <a:spcAft>
                <a:spcPct val="0"/>
              </a:spcAft>
              <a:defRPr/>
            </a:pPr>
            <a:endParaRPr lang="en-US" dirty="0">
              <a:solidFill>
                <a:srgbClr val="333399"/>
              </a:solidFill>
            </a:endParaRPr>
          </a:p>
        </p:txBody>
      </p:sp>
      <p:grpSp>
        <p:nvGrpSpPr>
          <p:cNvPr id="2" name="Group 44"/>
          <p:cNvGrpSpPr>
            <a:grpSpLocks/>
          </p:cNvGrpSpPr>
          <p:nvPr/>
        </p:nvGrpSpPr>
        <p:grpSpPr bwMode="auto">
          <a:xfrm>
            <a:off x="-4419600" y="3543300"/>
            <a:ext cx="17297400" cy="1943100"/>
            <a:chOff x="-1536" y="1488"/>
            <a:chExt cx="9168" cy="3264"/>
          </a:xfrm>
        </p:grpSpPr>
        <p:sp>
          <p:nvSpPr>
            <p:cNvPr id="16535" name="Freeform 45"/>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36" name="Group 46"/>
            <p:cNvGrpSpPr>
              <a:grpSpLocks/>
            </p:cNvGrpSpPr>
            <p:nvPr/>
          </p:nvGrpSpPr>
          <p:grpSpPr bwMode="auto">
            <a:xfrm>
              <a:off x="-1536" y="1488"/>
              <a:ext cx="9168" cy="3264"/>
              <a:chOff x="-1536" y="1488"/>
              <a:chExt cx="9168" cy="3264"/>
            </a:xfrm>
          </p:grpSpPr>
          <p:sp>
            <p:nvSpPr>
              <p:cNvPr id="16537" name="Freeform 47"/>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38" name="Group 48"/>
              <p:cNvGrpSpPr>
                <a:grpSpLocks/>
              </p:cNvGrpSpPr>
              <p:nvPr/>
            </p:nvGrpSpPr>
            <p:grpSpPr bwMode="auto">
              <a:xfrm>
                <a:off x="-1536" y="1488"/>
                <a:ext cx="9168" cy="3264"/>
                <a:chOff x="-1536" y="1488"/>
                <a:chExt cx="9168" cy="3264"/>
              </a:xfrm>
            </p:grpSpPr>
            <p:sp>
              <p:nvSpPr>
                <p:cNvPr id="16539" name="Freeform 49"/>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0" name="Group 50"/>
                <p:cNvGrpSpPr>
                  <a:grpSpLocks/>
                </p:cNvGrpSpPr>
                <p:nvPr/>
              </p:nvGrpSpPr>
              <p:grpSpPr bwMode="auto">
                <a:xfrm>
                  <a:off x="-1536" y="1488"/>
                  <a:ext cx="9168" cy="3264"/>
                  <a:chOff x="-1536" y="1488"/>
                  <a:chExt cx="9168" cy="3264"/>
                </a:xfrm>
              </p:grpSpPr>
              <p:grpSp>
                <p:nvGrpSpPr>
                  <p:cNvPr id="16541" name="Group 51"/>
                  <p:cNvGrpSpPr>
                    <a:grpSpLocks/>
                  </p:cNvGrpSpPr>
                  <p:nvPr/>
                </p:nvGrpSpPr>
                <p:grpSpPr bwMode="auto">
                  <a:xfrm>
                    <a:off x="-1536" y="1584"/>
                    <a:ext cx="9168" cy="3168"/>
                    <a:chOff x="-1536" y="1584"/>
                    <a:chExt cx="9168" cy="3168"/>
                  </a:xfrm>
                </p:grpSpPr>
                <p:sp>
                  <p:nvSpPr>
                    <p:cNvPr id="16543" name="Freeform 52"/>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4" name="Group 53"/>
                    <p:cNvGrpSpPr>
                      <a:grpSpLocks/>
                    </p:cNvGrpSpPr>
                    <p:nvPr/>
                  </p:nvGrpSpPr>
                  <p:grpSpPr bwMode="auto">
                    <a:xfrm>
                      <a:off x="-1536" y="1728"/>
                      <a:ext cx="9168" cy="3024"/>
                      <a:chOff x="-1536" y="1728"/>
                      <a:chExt cx="9168" cy="3024"/>
                    </a:xfrm>
                  </p:grpSpPr>
                  <p:grpSp>
                    <p:nvGrpSpPr>
                      <p:cNvPr id="16545" name="Group 54"/>
                      <p:cNvGrpSpPr>
                        <a:grpSpLocks/>
                      </p:cNvGrpSpPr>
                      <p:nvPr/>
                    </p:nvGrpSpPr>
                    <p:grpSpPr bwMode="auto">
                      <a:xfrm>
                        <a:off x="-1536" y="1728"/>
                        <a:ext cx="9168" cy="3024"/>
                        <a:chOff x="-1536" y="1728"/>
                        <a:chExt cx="9168" cy="3024"/>
                      </a:xfrm>
                    </p:grpSpPr>
                    <p:sp>
                      <p:nvSpPr>
                        <p:cNvPr id="16547" name="Freeform 55"/>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8" name="Group 56"/>
                        <p:cNvGrpSpPr>
                          <a:grpSpLocks/>
                        </p:cNvGrpSpPr>
                        <p:nvPr/>
                      </p:nvGrpSpPr>
                      <p:grpSpPr bwMode="auto">
                        <a:xfrm>
                          <a:off x="-1536" y="1728"/>
                          <a:ext cx="9168" cy="3024"/>
                          <a:chOff x="-1536" y="1728"/>
                          <a:chExt cx="9168" cy="3024"/>
                        </a:xfrm>
                      </p:grpSpPr>
                      <p:grpSp>
                        <p:nvGrpSpPr>
                          <p:cNvPr id="16549" name="Group 57"/>
                          <p:cNvGrpSpPr>
                            <a:grpSpLocks/>
                          </p:cNvGrpSpPr>
                          <p:nvPr/>
                        </p:nvGrpSpPr>
                        <p:grpSpPr bwMode="auto">
                          <a:xfrm>
                            <a:off x="-1536" y="2064"/>
                            <a:ext cx="9168" cy="2688"/>
                            <a:chOff x="-2208" y="3552"/>
                            <a:chExt cx="7302" cy="2880"/>
                          </a:xfrm>
                        </p:grpSpPr>
                        <p:sp>
                          <p:nvSpPr>
                            <p:cNvPr id="16551" name="Freeform 58"/>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52" name="Group 59"/>
                            <p:cNvGrpSpPr>
                              <a:grpSpLocks/>
                            </p:cNvGrpSpPr>
                            <p:nvPr/>
                          </p:nvGrpSpPr>
                          <p:grpSpPr bwMode="auto">
                            <a:xfrm>
                              <a:off x="-2208" y="3552"/>
                              <a:ext cx="7248" cy="2880"/>
                              <a:chOff x="-1248" y="1440"/>
                              <a:chExt cx="7248" cy="2880"/>
                            </a:xfrm>
                          </p:grpSpPr>
                          <p:grpSp>
                            <p:nvGrpSpPr>
                              <p:cNvPr id="16553" name="Group 60"/>
                              <p:cNvGrpSpPr>
                                <a:grpSpLocks/>
                              </p:cNvGrpSpPr>
                              <p:nvPr/>
                            </p:nvGrpSpPr>
                            <p:grpSpPr bwMode="auto">
                              <a:xfrm>
                                <a:off x="-1248" y="1440"/>
                                <a:ext cx="7248" cy="2160"/>
                                <a:chOff x="-2784" y="576"/>
                                <a:chExt cx="8544" cy="4041"/>
                              </a:xfrm>
                            </p:grpSpPr>
                            <p:sp>
                              <p:nvSpPr>
                                <p:cNvPr id="16555" name="Freeform 61"/>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56" name="Group 62"/>
                                <p:cNvGrpSpPr>
                                  <a:grpSpLocks/>
                                </p:cNvGrpSpPr>
                                <p:nvPr/>
                              </p:nvGrpSpPr>
                              <p:grpSpPr bwMode="auto">
                                <a:xfrm>
                                  <a:off x="-2784" y="576"/>
                                  <a:ext cx="8544" cy="3273"/>
                                  <a:chOff x="-2784" y="576"/>
                                  <a:chExt cx="8544" cy="3273"/>
                                </a:xfrm>
                              </p:grpSpPr>
                              <p:grpSp>
                                <p:nvGrpSpPr>
                                  <p:cNvPr id="16557" name="Group 63"/>
                                  <p:cNvGrpSpPr>
                                    <a:grpSpLocks/>
                                  </p:cNvGrpSpPr>
                                  <p:nvPr/>
                                </p:nvGrpSpPr>
                                <p:grpSpPr bwMode="auto">
                                  <a:xfrm>
                                    <a:off x="-2784" y="576"/>
                                    <a:ext cx="8544" cy="3273"/>
                                    <a:chOff x="-3360" y="3120"/>
                                    <a:chExt cx="8544" cy="3273"/>
                                  </a:xfrm>
                                </p:grpSpPr>
                                <p:sp>
                                  <p:nvSpPr>
                                    <p:cNvPr id="16559" name="Freeform 64"/>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0" name="Freeform 65"/>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1" name="Freeform 66"/>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62" name="Group 67"/>
                                    <p:cNvGrpSpPr>
                                      <a:grpSpLocks/>
                                    </p:cNvGrpSpPr>
                                    <p:nvPr/>
                                  </p:nvGrpSpPr>
                                  <p:grpSpPr bwMode="auto">
                                    <a:xfrm>
                                      <a:off x="-2736" y="3120"/>
                                      <a:ext cx="7920" cy="3273"/>
                                      <a:chOff x="-2736" y="3120"/>
                                      <a:chExt cx="7920" cy="3273"/>
                                    </a:xfrm>
                                  </p:grpSpPr>
                                  <p:sp>
                                    <p:nvSpPr>
                                      <p:cNvPr id="16563" name="Freeform 68"/>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4" name="Freeform 69"/>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8" name="Freeform 70"/>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4" name="Freeform 71"/>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0" name="Freeform 72"/>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6546" name="Freeform 73"/>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6542" name="Freeform 74"/>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17" name="Group 75"/>
          <p:cNvGrpSpPr>
            <a:grpSpLocks/>
          </p:cNvGrpSpPr>
          <p:nvPr/>
        </p:nvGrpSpPr>
        <p:grpSpPr bwMode="auto">
          <a:xfrm>
            <a:off x="1600200" y="3086100"/>
            <a:ext cx="4038600" cy="1625204"/>
            <a:chOff x="-4512" y="576"/>
            <a:chExt cx="4752" cy="2550"/>
          </a:xfrm>
        </p:grpSpPr>
        <p:graphicFrame>
          <p:nvGraphicFramePr>
            <p:cNvPr id="16511" name="Object 76"/>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spid="_x0000_s12297" name="CorelDRAW" r:id="rId6" imgW="6241732" imgH="3347799" progId="CorelDRAW.Graphic.12">
                    <p:embed/>
                  </p:oleObj>
                </mc:Choice>
                <mc:Fallback>
                  <p:oleObj name="CorelDRAW" r:id="rId6" imgW="6241732" imgH="3347799"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512" name="Group 77"/>
            <p:cNvGrpSpPr>
              <a:grpSpLocks/>
            </p:cNvGrpSpPr>
            <p:nvPr/>
          </p:nvGrpSpPr>
          <p:grpSpPr bwMode="auto">
            <a:xfrm>
              <a:off x="-2256" y="768"/>
              <a:ext cx="1392" cy="1296"/>
              <a:chOff x="-2264" y="3772"/>
              <a:chExt cx="2264" cy="1964"/>
            </a:xfrm>
          </p:grpSpPr>
          <p:grpSp>
            <p:nvGrpSpPr>
              <p:cNvPr id="16513" name="Group 78"/>
              <p:cNvGrpSpPr>
                <a:grpSpLocks/>
              </p:cNvGrpSpPr>
              <p:nvPr/>
            </p:nvGrpSpPr>
            <p:grpSpPr bwMode="auto">
              <a:xfrm rot="-5908425">
                <a:off x="-1794" y="3665"/>
                <a:ext cx="948" cy="1162"/>
                <a:chOff x="422" y="2129"/>
                <a:chExt cx="1283" cy="1586"/>
              </a:xfrm>
            </p:grpSpPr>
            <p:sp>
              <p:nvSpPr>
                <p:cNvPr id="16526" name="Oval 79"/>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7" name="Freeform 80"/>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8" name="Freeform 81"/>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9" name="Freeform 82"/>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30" name="Freeform 83"/>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31" name="Group 84"/>
                <p:cNvGrpSpPr>
                  <a:grpSpLocks/>
                </p:cNvGrpSpPr>
                <p:nvPr/>
              </p:nvGrpSpPr>
              <p:grpSpPr bwMode="auto">
                <a:xfrm>
                  <a:off x="672" y="2496"/>
                  <a:ext cx="570" cy="894"/>
                  <a:chOff x="494" y="2814"/>
                  <a:chExt cx="570" cy="894"/>
                </a:xfrm>
              </p:grpSpPr>
              <p:sp>
                <p:nvSpPr>
                  <p:cNvPr id="16532" name="Oval 85"/>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33" name="Oval 86"/>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34" name="Oval 87"/>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514" name="Group 88"/>
              <p:cNvGrpSpPr>
                <a:grpSpLocks/>
              </p:cNvGrpSpPr>
              <p:nvPr/>
            </p:nvGrpSpPr>
            <p:grpSpPr bwMode="auto">
              <a:xfrm rot="-5908425">
                <a:off x="-2157" y="4681"/>
                <a:ext cx="948" cy="1162"/>
                <a:chOff x="422" y="2129"/>
                <a:chExt cx="1283" cy="1586"/>
              </a:xfrm>
            </p:grpSpPr>
            <p:sp>
              <p:nvSpPr>
                <p:cNvPr id="16517" name="Oval 89"/>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18" name="Freeform 90"/>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19" name="Freeform 91"/>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0" name="Freeform 92"/>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1" name="Freeform 93"/>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22" name="Group 94"/>
                <p:cNvGrpSpPr>
                  <a:grpSpLocks/>
                </p:cNvGrpSpPr>
                <p:nvPr/>
              </p:nvGrpSpPr>
              <p:grpSpPr bwMode="auto">
                <a:xfrm>
                  <a:off x="672" y="2496"/>
                  <a:ext cx="570" cy="894"/>
                  <a:chOff x="494" y="2814"/>
                  <a:chExt cx="570" cy="894"/>
                </a:xfrm>
              </p:grpSpPr>
              <p:sp>
                <p:nvSpPr>
                  <p:cNvPr id="16523" name="Oval 95"/>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4" name="Oval 96"/>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5" name="Oval 97"/>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6515" name="AutoShape 98"/>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516" name="Freeform 99"/>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106596" name="AutoShape 100"/>
          <p:cNvSpPr>
            <a:spLocks noChangeArrowheads="1"/>
          </p:cNvSpPr>
          <p:nvPr/>
        </p:nvSpPr>
        <p:spPr bwMode="auto">
          <a:xfrm rot="10800000">
            <a:off x="3352801" y="1028700"/>
            <a:ext cx="2849563" cy="914400"/>
          </a:xfrm>
          <a:prstGeom prst="cloudCallout">
            <a:avLst>
              <a:gd name="adj1" fmla="val -84431"/>
              <a:gd name="adj2" fmla="val 2083"/>
            </a:avLst>
          </a:prstGeom>
          <a:gradFill rotWithShape="1">
            <a:gsLst>
              <a:gs pos="0">
                <a:schemeClr val="bg1"/>
              </a:gs>
              <a:gs pos="100000">
                <a:srgbClr val="54545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23" name="Group 101"/>
          <p:cNvGrpSpPr>
            <a:grpSpLocks/>
          </p:cNvGrpSpPr>
          <p:nvPr/>
        </p:nvGrpSpPr>
        <p:grpSpPr bwMode="auto">
          <a:xfrm>
            <a:off x="4953000" y="571500"/>
            <a:ext cx="2063750" cy="1377554"/>
            <a:chOff x="-2736" y="576"/>
            <a:chExt cx="5664" cy="4704"/>
          </a:xfrm>
        </p:grpSpPr>
        <p:sp>
          <p:nvSpPr>
            <p:cNvPr id="16488" name="AutoShape 102"/>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6489" name="AutoShape 103"/>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90" name="AutoShape 104"/>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6491" name="Group 105"/>
            <p:cNvGrpSpPr>
              <a:grpSpLocks/>
            </p:cNvGrpSpPr>
            <p:nvPr/>
          </p:nvGrpSpPr>
          <p:grpSpPr bwMode="auto">
            <a:xfrm>
              <a:off x="-564" y="1392"/>
              <a:ext cx="1127" cy="1625"/>
              <a:chOff x="-564" y="1392"/>
              <a:chExt cx="1127" cy="1625"/>
            </a:xfrm>
          </p:grpSpPr>
          <p:sp>
            <p:nvSpPr>
              <p:cNvPr id="16506" name="Oval 106"/>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7" name="Freeform 107"/>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8" name="Freeform 108"/>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9" name="Freeform 109"/>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10" name="Freeform 110"/>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6492" name="Group 111"/>
            <p:cNvGrpSpPr>
              <a:grpSpLocks/>
            </p:cNvGrpSpPr>
            <p:nvPr/>
          </p:nvGrpSpPr>
          <p:grpSpPr bwMode="auto">
            <a:xfrm>
              <a:off x="422" y="2129"/>
              <a:ext cx="1283" cy="1586"/>
              <a:chOff x="422" y="2129"/>
              <a:chExt cx="1283" cy="1586"/>
            </a:xfrm>
          </p:grpSpPr>
          <p:sp>
            <p:nvSpPr>
              <p:cNvPr id="16497" name="Oval 11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8" name="Freeform 11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99" name="Freeform 11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0" name="Freeform 11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1" name="Freeform 11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02" name="Group 117"/>
              <p:cNvGrpSpPr>
                <a:grpSpLocks/>
              </p:cNvGrpSpPr>
              <p:nvPr/>
            </p:nvGrpSpPr>
            <p:grpSpPr bwMode="auto">
              <a:xfrm>
                <a:off x="672" y="2496"/>
                <a:ext cx="570" cy="894"/>
                <a:chOff x="494" y="2814"/>
                <a:chExt cx="570" cy="894"/>
              </a:xfrm>
            </p:grpSpPr>
            <p:sp>
              <p:nvSpPr>
                <p:cNvPr id="16503" name="Oval 11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4" name="Oval 11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5" name="Oval 12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493" name="Group 121"/>
            <p:cNvGrpSpPr>
              <a:grpSpLocks/>
            </p:cNvGrpSpPr>
            <p:nvPr/>
          </p:nvGrpSpPr>
          <p:grpSpPr bwMode="auto">
            <a:xfrm>
              <a:off x="-254" y="1824"/>
              <a:ext cx="508" cy="893"/>
              <a:chOff x="-2640" y="912"/>
              <a:chExt cx="508" cy="893"/>
            </a:xfrm>
          </p:grpSpPr>
          <p:sp>
            <p:nvSpPr>
              <p:cNvPr id="16494" name="Oval 122"/>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5" name="Oval 123"/>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6" name="Oval 124"/>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aphicFrame>
        <p:nvGraphicFramePr>
          <p:cNvPr id="107294" name="Object 798"/>
          <p:cNvGraphicFramePr>
            <a:graphicFrameLocks noGrp="1" noChangeAspect="1"/>
          </p:cNvGraphicFramePr>
          <p:nvPr>
            <p:ph sz="half" idx="1"/>
          </p:nvPr>
        </p:nvGraphicFramePr>
        <p:xfrm>
          <a:off x="-55563" y="-57150"/>
          <a:ext cx="3789363" cy="2802731"/>
        </p:xfrm>
        <a:graphic>
          <a:graphicData uri="http://schemas.openxmlformats.org/presentationml/2006/ole">
            <mc:AlternateContent xmlns:mc="http://schemas.openxmlformats.org/markup-compatibility/2006">
              <mc:Choice xmlns:v="urn:schemas-microsoft-com:vml" Requires="v">
                <p:oleObj spid="_x0000_s12298" name="CorelDRAW" r:id="rId8" imgW="3789521" imgH="3737372" progId="CorelDRAW.Graphic.12">
                  <p:embed/>
                </p:oleObj>
              </mc:Choice>
              <mc:Fallback>
                <p:oleObj name="CorelDRAW" r:id="rId8" imgW="3789521" imgH="3737372" progId="CorelDRAW.Graphic.1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63" y="-57150"/>
                        <a:ext cx="3789363" cy="28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 name="Group 800"/>
          <p:cNvGrpSpPr>
            <a:grpSpLocks/>
          </p:cNvGrpSpPr>
          <p:nvPr/>
        </p:nvGrpSpPr>
        <p:grpSpPr bwMode="auto">
          <a:xfrm>
            <a:off x="6096000" y="3314700"/>
            <a:ext cx="685800" cy="742950"/>
            <a:chOff x="-192" y="-384"/>
            <a:chExt cx="3216" cy="4704"/>
          </a:xfrm>
        </p:grpSpPr>
        <p:sp>
          <p:nvSpPr>
            <p:cNvPr id="16479" name="Freeform 80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80" name="Group 802"/>
            <p:cNvGrpSpPr>
              <a:grpSpLocks/>
            </p:cNvGrpSpPr>
            <p:nvPr/>
          </p:nvGrpSpPr>
          <p:grpSpPr bwMode="auto">
            <a:xfrm rot="875035">
              <a:off x="1056" y="1584"/>
              <a:ext cx="672" cy="912"/>
              <a:chOff x="1632" y="1344"/>
              <a:chExt cx="672" cy="912"/>
            </a:xfrm>
          </p:grpSpPr>
          <p:sp>
            <p:nvSpPr>
              <p:cNvPr id="16486" name="Oval 80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87" name="Oval 80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81" name="Group 805"/>
            <p:cNvGrpSpPr>
              <a:grpSpLocks/>
            </p:cNvGrpSpPr>
            <p:nvPr/>
          </p:nvGrpSpPr>
          <p:grpSpPr bwMode="auto">
            <a:xfrm rot="1773659" flipH="1">
              <a:off x="2016" y="2064"/>
              <a:ext cx="624" cy="864"/>
              <a:chOff x="1632" y="1344"/>
              <a:chExt cx="672" cy="912"/>
            </a:xfrm>
          </p:grpSpPr>
          <p:sp>
            <p:nvSpPr>
              <p:cNvPr id="16484" name="Oval 80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85" name="Oval 80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82" name="Freeform 80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05" name="AutoShape 809"/>
            <p:cNvSpPr>
              <a:spLocks noChangeArrowheads="1"/>
            </p:cNvSpPr>
            <p:nvPr/>
          </p:nvSpPr>
          <p:spPr bwMode="auto">
            <a:xfrm rot="-3395862">
              <a:off x="957" y="2736"/>
              <a:ext cx="724"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31" name="Group 810"/>
          <p:cNvGrpSpPr>
            <a:grpSpLocks/>
          </p:cNvGrpSpPr>
          <p:nvPr/>
        </p:nvGrpSpPr>
        <p:grpSpPr bwMode="auto">
          <a:xfrm>
            <a:off x="4114800" y="2743200"/>
            <a:ext cx="533400" cy="571500"/>
            <a:chOff x="-192" y="-384"/>
            <a:chExt cx="3216" cy="4704"/>
          </a:xfrm>
        </p:grpSpPr>
        <p:sp>
          <p:nvSpPr>
            <p:cNvPr id="16470" name="Freeform 81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71" name="Group 812"/>
            <p:cNvGrpSpPr>
              <a:grpSpLocks/>
            </p:cNvGrpSpPr>
            <p:nvPr/>
          </p:nvGrpSpPr>
          <p:grpSpPr bwMode="auto">
            <a:xfrm rot="875035">
              <a:off x="1056" y="1584"/>
              <a:ext cx="672" cy="912"/>
              <a:chOff x="1632" y="1344"/>
              <a:chExt cx="672" cy="912"/>
            </a:xfrm>
          </p:grpSpPr>
          <p:sp>
            <p:nvSpPr>
              <p:cNvPr id="16477" name="Oval 81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78" name="Oval 81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72" name="Group 815"/>
            <p:cNvGrpSpPr>
              <a:grpSpLocks/>
            </p:cNvGrpSpPr>
            <p:nvPr/>
          </p:nvGrpSpPr>
          <p:grpSpPr bwMode="auto">
            <a:xfrm rot="1773659" flipH="1">
              <a:off x="2016" y="2064"/>
              <a:ext cx="624" cy="864"/>
              <a:chOff x="1632" y="1344"/>
              <a:chExt cx="672" cy="912"/>
            </a:xfrm>
          </p:grpSpPr>
          <p:sp>
            <p:nvSpPr>
              <p:cNvPr id="16475" name="Oval 81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76" name="Oval 81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73" name="Freeform 81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15" name="AutoShape 819"/>
            <p:cNvSpPr>
              <a:spLocks noChangeArrowheads="1"/>
            </p:cNvSpPr>
            <p:nvPr/>
          </p:nvSpPr>
          <p:spPr bwMode="auto">
            <a:xfrm rot="-3395862">
              <a:off x="963" y="2731"/>
              <a:ext cx="715"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47" name="Group 820"/>
          <p:cNvGrpSpPr>
            <a:grpSpLocks/>
          </p:cNvGrpSpPr>
          <p:nvPr/>
        </p:nvGrpSpPr>
        <p:grpSpPr bwMode="auto">
          <a:xfrm>
            <a:off x="2286000" y="3486150"/>
            <a:ext cx="533400" cy="685800"/>
            <a:chOff x="-192" y="-384"/>
            <a:chExt cx="3216" cy="4704"/>
          </a:xfrm>
        </p:grpSpPr>
        <p:sp>
          <p:nvSpPr>
            <p:cNvPr id="16461" name="Freeform 82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62" name="Group 822"/>
            <p:cNvGrpSpPr>
              <a:grpSpLocks/>
            </p:cNvGrpSpPr>
            <p:nvPr/>
          </p:nvGrpSpPr>
          <p:grpSpPr bwMode="auto">
            <a:xfrm rot="875035">
              <a:off x="1056" y="1584"/>
              <a:ext cx="672" cy="912"/>
              <a:chOff x="1632" y="1344"/>
              <a:chExt cx="672" cy="912"/>
            </a:xfrm>
          </p:grpSpPr>
          <p:sp>
            <p:nvSpPr>
              <p:cNvPr id="16468" name="Oval 82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9" name="Oval 82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63" name="Group 825"/>
            <p:cNvGrpSpPr>
              <a:grpSpLocks/>
            </p:cNvGrpSpPr>
            <p:nvPr/>
          </p:nvGrpSpPr>
          <p:grpSpPr bwMode="auto">
            <a:xfrm rot="1773659" flipH="1">
              <a:off x="2016" y="2064"/>
              <a:ext cx="624" cy="864"/>
              <a:chOff x="1632" y="1344"/>
              <a:chExt cx="672" cy="912"/>
            </a:xfrm>
          </p:grpSpPr>
          <p:sp>
            <p:nvSpPr>
              <p:cNvPr id="16466" name="Oval 82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7" name="Oval 82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64" name="Freeform 82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25" name="AutoShape 829"/>
            <p:cNvSpPr>
              <a:spLocks noChangeArrowheads="1"/>
            </p:cNvSpPr>
            <p:nvPr/>
          </p:nvSpPr>
          <p:spPr bwMode="auto">
            <a:xfrm rot="-3395862">
              <a:off x="961" y="2736"/>
              <a:ext cx="719"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2" name="Group 830"/>
          <p:cNvGrpSpPr>
            <a:grpSpLocks/>
          </p:cNvGrpSpPr>
          <p:nvPr/>
        </p:nvGrpSpPr>
        <p:grpSpPr bwMode="auto">
          <a:xfrm>
            <a:off x="762000" y="4400550"/>
            <a:ext cx="762000" cy="800100"/>
            <a:chOff x="-192" y="-384"/>
            <a:chExt cx="3216" cy="4704"/>
          </a:xfrm>
        </p:grpSpPr>
        <p:sp>
          <p:nvSpPr>
            <p:cNvPr id="16452" name="Freeform 83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53" name="Group 832"/>
            <p:cNvGrpSpPr>
              <a:grpSpLocks/>
            </p:cNvGrpSpPr>
            <p:nvPr/>
          </p:nvGrpSpPr>
          <p:grpSpPr bwMode="auto">
            <a:xfrm rot="875035">
              <a:off x="1056" y="1584"/>
              <a:ext cx="672" cy="912"/>
              <a:chOff x="1632" y="1344"/>
              <a:chExt cx="672" cy="912"/>
            </a:xfrm>
          </p:grpSpPr>
          <p:sp>
            <p:nvSpPr>
              <p:cNvPr id="16459" name="Oval 83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0" name="Oval 83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54" name="Group 835"/>
            <p:cNvGrpSpPr>
              <a:grpSpLocks/>
            </p:cNvGrpSpPr>
            <p:nvPr/>
          </p:nvGrpSpPr>
          <p:grpSpPr bwMode="auto">
            <a:xfrm rot="1773659" flipH="1">
              <a:off x="2016" y="2064"/>
              <a:ext cx="624" cy="864"/>
              <a:chOff x="1632" y="1344"/>
              <a:chExt cx="672" cy="912"/>
            </a:xfrm>
          </p:grpSpPr>
          <p:sp>
            <p:nvSpPr>
              <p:cNvPr id="16457" name="Oval 83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58" name="Oval 83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55" name="Freeform 83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35" name="AutoShape 839"/>
            <p:cNvSpPr>
              <a:spLocks noChangeArrowheads="1"/>
            </p:cNvSpPr>
            <p:nvPr/>
          </p:nvSpPr>
          <p:spPr bwMode="auto">
            <a:xfrm rot="-3395862">
              <a:off x="958" y="2735"/>
              <a:ext cx="721"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5" name="Group 840"/>
          <p:cNvGrpSpPr>
            <a:grpSpLocks/>
          </p:cNvGrpSpPr>
          <p:nvPr/>
        </p:nvGrpSpPr>
        <p:grpSpPr bwMode="auto">
          <a:xfrm>
            <a:off x="4191000" y="4057650"/>
            <a:ext cx="762000" cy="971550"/>
            <a:chOff x="-192" y="-384"/>
            <a:chExt cx="3216" cy="4704"/>
          </a:xfrm>
        </p:grpSpPr>
        <p:sp>
          <p:nvSpPr>
            <p:cNvPr id="16443" name="Freeform 84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44" name="Group 842"/>
            <p:cNvGrpSpPr>
              <a:grpSpLocks/>
            </p:cNvGrpSpPr>
            <p:nvPr/>
          </p:nvGrpSpPr>
          <p:grpSpPr bwMode="auto">
            <a:xfrm rot="875035">
              <a:off x="1056" y="1584"/>
              <a:ext cx="672" cy="912"/>
              <a:chOff x="1632" y="1344"/>
              <a:chExt cx="672" cy="912"/>
            </a:xfrm>
          </p:grpSpPr>
          <p:sp>
            <p:nvSpPr>
              <p:cNvPr id="16450" name="Oval 84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51" name="Oval 84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45" name="Group 845"/>
            <p:cNvGrpSpPr>
              <a:grpSpLocks/>
            </p:cNvGrpSpPr>
            <p:nvPr/>
          </p:nvGrpSpPr>
          <p:grpSpPr bwMode="auto">
            <a:xfrm rot="1773659" flipH="1">
              <a:off x="2016" y="2064"/>
              <a:ext cx="624" cy="864"/>
              <a:chOff x="1632" y="1344"/>
              <a:chExt cx="672" cy="912"/>
            </a:xfrm>
          </p:grpSpPr>
          <p:sp>
            <p:nvSpPr>
              <p:cNvPr id="16448" name="Oval 84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9" name="Oval 84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46" name="Freeform 84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45" name="AutoShape 849"/>
            <p:cNvSpPr>
              <a:spLocks noChangeArrowheads="1"/>
            </p:cNvSpPr>
            <p:nvPr/>
          </p:nvSpPr>
          <p:spPr bwMode="auto">
            <a:xfrm rot="-3395862">
              <a:off x="961" y="2735"/>
              <a:ext cx="715"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8" name="Group 850"/>
          <p:cNvGrpSpPr>
            <a:grpSpLocks/>
          </p:cNvGrpSpPr>
          <p:nvPr/>
        </p:nvGrpSpPr>
        <p:grpSpPr bwMode="auto">
          <a:xfrm>
            <a:off x="6934200" y="4343400"/>
            <a:ext cx="685800" cy="800100"/>
            <a:chOff x="-192" y="-384"/>
            <a:chExt cx="3216" cy="4704"/>
          </a:xfrm>
        </p:grpSpPr>
        <p:sp>
          <p:nvSpPr>
            <p:cNvPr id="16434" name="Freeform 85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35" name="Group 852"/>
            <p:cNvGrpSpPr>
              <a:grpSpLocks/>
            </p:cNvGrpSpPr>
            <p:nvPr/>
          </p:nvGrpSpPr>
          <p:grpSpPr bwMode="auto">
            <a:xfrm rot="875035">
              <a:off x="1056" y="1584"/>
              <a:ext cx="672" cy="912"/>
              <a:chOff x="1632" y="1344"/>
              <a:chExt cx="672" cy="912"/>
            </a:xfrm>
          </p:grpSpPr>
          <p:sp>
            <p:nvSpPr>
              <p:cNvPr id="16441" name="Oval 85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2" name="Oval 85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36" name="Group 855"/>
            <p:cNvGrpSpPr>
              <a:grpSpLocks/>
            </p:cNvGrpSpPr>
            <p:nvPr/>
          </p:nvGrpSpPr>
          <p:grpSpPr bwMode="auto">
            <a:xfrm rot="1773659" flipH="1">
              <a:off x="2016" y="2064"/>
              <a:ext cx="624" cy="864"/>
              <a:chOff x="1632" y="1344"/>
              <a:chExt cx="672" cy="912"/>
            </a:xfrm>
          </p:grpSpPr>
          <p:sp>
            <p:nvSpPr>
              <p:cNvPr id="16439" name="Oval 85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0" name="Oval 85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37" name="Freeform 85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55" name="AutoShape 859"/>
            <p:cNvSpPr>
              <a:spLocks noChangeArrowheads="1"/>
            </p:cNvSpPr>
            <p:nvPr/>
          </p:nvSpPr>
          <p:spPr bwMode="auto">
            <a:xfrm rot="-3395862">
              <a:off x="959" y="2737"/>
              <a:ext cx="721"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61" name="Group 860"/>
          <p:cNvGrpSpPr>
            <a:grpSpLocks/>
          </p:cNvGrpSpPr>
          <p:nvPr/>
        </p:nvGrpSpPr>
        <p:grpSpPr bwMode="auto">
          <a:xfrm>
            <a:off x="0" y="3429000"/>
            <a:ext cx="457200" cy="457200"/>
            <a:chOff x="-192" y="-384"/>
            <a:chExt cx="3216" cy="4704"/>
          </a:xfrm>
        </p:grpSpPr>
        <p:sp>
          <p:nvSpPr>
            <p:cNvPr id="16425" name="Freeform 86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26" name="Group 862"/>
            <p:cNvGrpSpPr>
              <a:grpSpLocks/>
            </p:cNvGrpSpPr>
            <p:nvPr/>
          </p:nvGrpSpPr>
          <p:grpSpPr bwMode="auto">
            <a:xfrm rot="875035">
              <a:off x="1056" y="1584"/>
              <a:ext cx="672" cy="912"/>
              <a:chOff x="1632" y="1344"/>
              <a:chExt cx="672" cy="912"/>
            </a:xfrm>
          </p:grpSpPr>
          <p:sp>
            <p:nvSpPr>
              <p:cNvPr id="16432" name="Oval 86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33" name="Oval 86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27" name="Group 865"/>
            <p:cNvGrpSpPr>
              <a:grpSpLocks/>
            </p:cNvGrpSpPr>
            <p:nvPr/>
          </p:nvGrpSpPr>
          <p:grpSpPr bwMode="auto">
            <a:xfrm rot="1773659" flipH="1">
              <a:off x="2016" y="2064"/>
              <a:ext cx="624" cy="864"/>
              <a:chOff x="1632" y="1344"/>
              <a:chExt cx="672" cy="912"/>
            </a:xfrm>
          </p:grpSpPr>
          <p:sp>
            <p:nvSpPr>
              <p:cNvPr id="16430" name="Oval 86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31" name="Oval 86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28" name="Freeform 86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65" name="AutoShape 869"/>
            <p:cNvSpPr>
              <a:spLocks noChangeArrowheads="1"/>
            </p:cNvSpPr>
            <p:nvPr/>
          </p:nvSpPr>
          <p:spPr bwMode="auto">
            <a:xfrm rot="-3395862">
              <a:off x="960" y="2732"/>
              <a:ext cx="723" cy="1106"/>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66" name="Group 894"/>
          <p:cNvGrpSpPr>
            <a:grpSpLocks/>
          </p:cNvGrpSpPr>
          <p:nvPr/>
        </p:nvGrpSpPr>
        <p:grpSpPr bwMode="auto">
          <a:xfrm>
            <a:off x="4267200" y="457200"/>
            <a:ext cx="3429000" cy="2571750"/>
            <a:chOff x="-2736" y="576"/>
            <a:chExt cx="5664" cy="4704"/>
          </a:xfrm>
        </p:grpSpPr>
        <p:sp>
          <p:nvSpPr>
            <p:cNvPr id="16402" name="AutoShape 895"/>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6403" name="AutoShape 896"/>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04" name="AutoShape 897"/>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6405" name="Group 898"/>
            <p:cNvGrpSpPr>
              <a:grpSpLocks/>
            </p:cNvGrpSpPr>
            <p:nvPr/>
          </p:nvGrpSpPr>
          <p:grpSpPr bwMode="auto">
            <a:xfrm>
              <a:off x="-564" y="1392"/>
              <a:ext cx="1127" cy="1625"/>
              <a:chOff x="-564" y="1392"/>
              <a:chExt cx="1127" cy="1625"/>
            </a:xfrm>
          </p:grpSpPr>
          <p:sp>
            <p:nvSpPr>
              <p:cNvPr id="16420" name="Oval 899"/>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21" name="Freeform 900"/>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2" name="Freeform 901"/>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3" name="Freeform 902"/>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4" name="Freeform 903"/>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6406" name="Group 904"/>
            <p:cNvGrpSpPr>
              <a:grpSpLocks/>
            </p:cNvGrpSpPr>
            <p:nvPr/>
          </p:nvGrpSpPr>
          <p:grpSpPr bwMode="auto">
            <a:xfrm>
              <a:off x="422" y="2129"/>
              <a:ext cx="1283" cy="1586"/>
              <a:chOff x="422" y="2129"/>
              <a:chExt cx="1283" cy="1586"/>
            </a:xfrm>
          </p:grpSpPr>
          <p:sp>
            <p:nvSpPr>
              <p:cNvPr id="16411" name="Oval 905"/>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2" name="Freeform 906"/>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3" name="Freeform 907"/>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4" name="Freeform 908"/>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5" name="Freeform 909"/>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416" name="Group 910"/>
              <p:cNvGrpSpPr>
                <a:grpSpLocks/>
              </p:cNvGrpSpPr>
              <p:nvPr/>
            </p:nvGrpSpPr>
            <p:grpSpPr bwMode="auto">
              <a:xfrm>
                <a:off x="672" y="2496"/>
                <a:ext cx="570" cy="894"/>
                <a:chOff x="494" y="2814"/>
                <a:chExt cx="570" cy="894"/>
              </a:xfrm>
            </p:grpSpPr>
            <p:sp>
              <p:nvSpPr>
                <p:cNvPr id="16417" name="Oval 911"/>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8" name="Oval 912"/>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9" name="Oval 913"/>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407" name="Group 914"/>
            <p:cNvGrpSpPr>
              <a:grpSpLocks/>
            </p:cNvGrpSpPr>
            <p:nvPr/>
          </p:nvGrpSpPr>
          <p:grpSpPr bwMode="auto">
            <a:xfrm>
              <a:off x="-254" y="1824"/>
              <a:ext cx="508" cy="893"/>
              <a:chOff x="-2640" y="912"/>
              <a:chExt cx="508" cy="893"/>
            </a:xfrm>
          </p:grpSpPr>
          <p:sp>
            <p:nvSpPr>
              <p:cNvPr id="16408" name="Oval 915"/>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09" name="Oval 916"/>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0" name="Oval 917"/>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3" name="Rectangle 2"/>
          <p:cNvSpPr/>
          <p:nvPr/>
        </p:nvSpPr>
        <p:spPr>
          <a:xfrm>
            <a:off x="793933" y="0"/>
            <a:ext cx="8500455" cy="738664"/>
          </a:xfrm>
          <a:prstGeom prst="rect">
            <a:avLst/>
          </a:prstGeom>
        </p:spPr>
        <p:txBody>
          <a:bodyPr wrap="square">
            <a:spAutoFit/>
          </a:bodyPr>
          <a:lstStyle/>
          <a:p>
            <a:r>
              <a:rPr lang="vi-VN" sz="1400" dirty="0" smtClean="0">
                <a:solidFill>
                  <a:srgbClr val="FFFFFF"/>
                </a:solidFill>
                <a:latin typeface="Times New Roman" pitchFamily="18" charset="0"/>
                <a:cs typeface="Times New Roman" pitchFamily="18" charset="0"/>
              </a:rPr>
              <a:t>Hồ nước lao xao sóng. Ông mặt trời tốt bụng rọi những tia nắng ấm đầu hè xuống mặt hồ. Hồ nước bốc hơi. Trên trời cao, chị Mây lớn dần lên. Từ đó Hồ nước và Mây không bao giờ tranh cãi kể công với nhau nữa. Cả hai đều thấm thía bài học: “Ở đời không ai sống được một mình”.</a:t>
            </a:r>
            <a:endParaRPr lang="en-US" sz="1400"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194535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2" presetClass="exit" presetSubtype="0" repeatCount="indefinite" fill="hold" nodeType="withEffect">
                                  <p:stCondLst>
                                    <p:cond delay="0"/>
                                  </p:stCondLst>
                                  <p:childTnLst>
                                    <p:animEffect transition="out" filter="fade">
                                      <p:cBhvr>
                                        <p:cTn id="11" dur="3000"/>
                                        <p:tgtEl>
                                          <p:spTgt spid="2"/>
                                        </p:tgtEl>
                                      </p:cBhvr>
                                    </p:animEffect>
                                    <p:anim calcmode="lin" valueType="num">
                                      <p:cBhvr>
                                        <p:cTn id="12" dur="3000"/>
                                        <p:tgtEl>
                                          <p:spTgt spid="2"/>
                                        </p:tgtEl>
                                        <p:attrNameLst>
                                          <p:attrName>ppt_x</p:attrName>
                                        </p:attrNameLst>
                                      </p:cBhvr>
                                      <p:tavLst>
                                        <p:tav tm="0">
                                          <p:val>
                                            <p:strVal val="ppt_x"/>
                                          </p:val>
                                        </p:tav>
                                        <p:tav tm="100000">
                                          <p:val>
                                            <p:strVal val="ppt_x"/>
                                          </p:val>
                                        </p:tav>
                                      </p:tavLst>
                                    </p:anim>
                                    <p:anim calcmode="lin" valueType="num">
                                      <p:cBhvr>
                                        <p:cTn id="13" dur="3000"/>
                                        <p:tgtEl>
                                          <p:spTgt spid="2"/>
                                        </p:tgtEl>
                                        <p:attrNameLst>
                                          <p:attrName>ppt_y</p:attrName>
                                        </p:attrNameLst>
                                      </p:cBhvr>
                                      <p:tavLst>
                                        <p:tav tm="0">
                                          <p:val>
                                            <p:strVal val="ppt_y"/>
                                          </p:val>
                                        </p:tav>
                                        <p:tav tm="100000">
                                          <p:val>
                                            <p:strVal val="ppt_y+.1"/>
                                          </p:val>
                                        </p:tav>
                                      </p:tavLst>
                                    </p:anim>
                                    <p:set>
                                      <p:cBhvr>
                                        <p:cTn id="14" dur="1" fill="hold">
                                          <p:stCondLst>
                                            <p:cond delay="2999"/>
                                          </p:stCondLst>
                                        </p:cTn>
                                        <p:tgtEl>
                                          <p:spTgt spid="2"/>
                                        </p:tgtEl>
                                        <p:attrNameLst>
                                          <p:attrName>style.visibility</p:attrName>
                                        </p:attrNameLst>
                                      </p:cBhvr>
                                      <p:to>
                                        <p:strVal val="hidden"/>
                                      </p:to>
                                    </p:set>
                                  </p:childTnLst>
                                </p:cTn>
                              </p:par>
                              <p:par>
                                <p:cTn id="15" presetID="47" presetClass="entr" presetSubtype="0" repeatCount="indefinite"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3000"/>
                                        <p:tgtEl>
                                          <p:spTgt spid="17"/>
                                        </p:tgtEl>
                                      </p:cBhvr>
                                    </p:animEffect>
                                    <p:anim calcmode="lin" valueType="num">
                                      <p:cBhvr>
                                        <p:cTn id="18" dur="3000" fill="hold"/>
                                        <p:tgtEl>
                                          <p:spTgt spid="17"/>
                                        </p:tgtEl>
                                        <p:attrNameLst>
                                          <p:attrName>ppt_x</p:attrName>
                                        </p:attrNameLst>
                                      </p:cBhvr>
                                      <p:tavLst>
                                        <p:tav tm="0">
                                          <p:val>
                                            <p:strVal val="#ppt_x"/>
                                          </p:val>
                                        </p:tav>
                                        <p:tav tm="100000">
                                          <p:val>
                                            <p:strVal val="#ppt_x"/>
                                          </p:val>
                                        </p:tav>
                                      </p:tavLst>
                                    </p:anim>
                                    <p:anim calcmode="lin" valueType="num">
                                      <p:cBhvr>
                                        <p:cTn id="19" dur="3000" fill="hold"/>
                                        <p:tgtEl>
                                          <p:spTgt spid="17"/>
                                        </p:tgtEl>
                                        <p:attrNameLst>
                                          <p:attrName>ppt_y</p:attrName>
                                        </p:attrNameLst>
                                      </p:cBhvr>
                                      <p:tavLst>
                                        <p:tav tm="0">
                                          <p:val>
                                            <p:strVal val="#ppt_y-.1"/>
                                          </p:val>
                                        </p:tav>
                                        <p:tav tm="100000">
                                          <p:val>
                                            <p:strVal val="#ppt_y"/>
                                          </p:val>
                                        </p:tav>
                                      </p:tavLst>
                                    </p:anim>
                                  </p:childTnLst>
                                </p:cTn>
                              </p:par>
                              <p:par>
                                <p:cTn id="20" presetID="42" presetClass="exit" presetSubtype="0" repeatCount="indefinite" fill="hold" nodeType="withEffect">
                                  <p:stCondLst>
                                    <p:cond delay="0"/>
                                  </p:stCondLst>
                                  <p:childTnLst>
                                    <p:animEffect transition="out" filter="fade">
                                      <p:cBhvr>
                                        <p:cTn id="21" dur="3000"/>
                                        <p:tgtEl>
                                          <p:spTgt spid="17"/>
                                        </p:tgtEl>
                                      </p:cBhvr>
                                    </p:animEffect>
                                    <p:anim calcmode="lin" valueType="num">
                                      <p:cBhvr>
                                        <p:cTn id="22" dur="3000"/>
                                        <p:tgtEl>
                                          <p:spTgt spid="17"/>
                                        </p:tgtEl>
                                        <p:attrNameLst>
                                          <p:attrName>ppt_x</p:attrName>
                                        </p:attrNameLst>
                                      </p:cBhvr>
                                      <p:tavLst>
                                        <p:tav tm="0">
                                          <p:val>
                                            <p:strVal val="ppt_x"/>
                                          </p:val>
                                        </p:tav>
                                        <p:tav tm="100000">
                                          <p:val>
                                            <p:strVal val="ppt_x"/>
                                          </p:val>
                                        </p:tav>
                                      </p:tavLst>
                                    </p:anim>
                                    <p:anim calcmode="lin" valueType="num">
                                      <p:cBhvr>
                                        <p:cTn id="23" dur="3000"/>
                                        <p:tgtEl>
                                          <p:spTgt spid="17"/>
                                        </p:tgtEl>
                                        <p:attrNameLst>
                                          <p:attrName>ppt_y</p:attrName>
                                        </p:attrNameLst>
                                      </p:cBhvr>
                                      <p:tavLst>
                                        <p:tav tm="0">
                                          <p:val>
                                            <p:strVal val="ppt_y"/>
                                          </p:val>
                                        </p:tav>
                                        <p:tav tm="100000">
                                          <p:val>
                                            <p:strVal val="ppt_y+.1"/>
                                          </p:val>
                                        </p:tav>
                                      </p:tavLst>
                                    </p:anim>
                                    <p:set>
                                      <p:cBhvr>
                                        <p:cTn id="24" dur="1" fill="hold">
                                          <p:stCondLst>
                                            <p:cond delay="2999"/>
                                          </p:stCondLst>
                                        </p:cTn>
                                        <p:tgtEl>
                                          <p:spTgt spid="17"/>
                                        </p:tgtEl>
                                        <p:attrNameLst>
                                          <p:attrName>style.visibility</p:attrName>
                                        </p:attrNameLst>
                                      </p:cBhvr>
                                      <p:to>
                                        <p:strVal val="hidden"/>
                                      </p:to>
                                    </p:set>
                                  </p:childTnLst>
                                </p:cTn>
                              </p:par>
                            </p:childTnLst>
                          </p:cTn>
                        </p:par>
                        <p:par>
                          <p:cTn id="25" fill="hold" nodeType="afterGroup">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06596"/>
                                        </p:tgtEl>
                                        <p:attrNameLst>
                                          <p:attrName>style.visibility</p:attrName>
                                        </p:attrNameLst>
                                      </p:cBhvr>
                                      <p:to>
                                        <p:strVal val="visible"/>
                                      </p:to>
                                    </p:set>
                                    <p:animEffect transition="in" filter="fade">
                                      <p:cBhvr>
                                        <p:cTn id="28" dur="5000"/>
                                        <p:tgtEl>
                                          <p:spTgt spid="106596"/>
                                        </p:tgtEl>
                                      </p:cBhvr>
                                    </p:animEffect>
                                    <p:anim calcmode="lin" valueType="num">
                                      <p:cBhvr>
                                        <p:cTn id="29" dur="5000" fill="hold"/>
                                        <p:tgtEl>
                                          <p:spTgt spid="106596"/>
                                        </p:tgtEl>
                                        <p:attrNameLst>
                                          <p:attrName>ppt_x</p:attrName>
                                        </p:attrNameLst>
                                      </p:cBhvr>
                                      <p:tavLst>
                                        <p:tav tm="0">
                                          <p:val>
                                            <p:strVal val="#ppt_x"/>
                                          </p:val>
                                        </p:tav>
                                        <p:tav tm="100000">
                                          <p:val>
                                            <p:strVal val="#ppt_x"/>
                                          </p:val>
                                        </p:tav>
                                      </p:tavLst>
                                    </p:anim>
                                    <p:anim calcmode="lin" valueType="num">
                                      <p:cBhvr>
                                        <p:cTn id="30" dur="5000" fill="hold"/>
                                        <p:tgtEl>
                                          <p:spTgt spid="106596"/>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8000"/>
                            </p:stCondLst>
                            <p:childTnLst>
                              <p:par>
                                <p:cTn id="32" presetID="47"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0"/>
                                        <p:tgtEl>
                                          <p:spTgt spid="23"/>
                                        </p:tgtEl>
                                      </p:cBhvr>
                                    </p:animEffect>
                                    <p:anim calcmode="lin" valueType="num">
                                      <p:cBhvr>
                                        <p:cTn id="35" dur="5000" fill="hold"/>
                                        <p:tgtEl>
                                          <p:spTgt spid="23"/>
                                        </p:tgtEl>
                                        <p:attrNameLst>
                                          <p:attrName>ppt_x</p:attrName>
                                        </p:attrNameLst>
                                      </p:cBhvr>
                                      <p:tavLst>
                                        <p:tav tm="0">
                                          <p:val>
                                            <p:strVal val="#ppt_x"/>
                                          </p:val>
                                        </p:tav>
                                        <p:tav tm="100000">
                                          <p:val>
                                            <p:strVal val="#ppt_x"/>
                                          </p:val>
                                        </p:tav>
                                      </p:tavLst>
                                    </p:anim>
                                    <p:anim calcmode="lin" valueType="num">
                                      <p:cBhvr>
                                        <p:cTn id="36" dur="5000" fill="hold"/>
                                        <p:tgtEl>
                                          <p:spTgt spid="23"/>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3000"/>
                            </p:stCondLst>
                            <p:childTnLst>
                              <p:par>
                                <p:cTn id="38" presetID="16" presetClass="exit" presetSubtype="26" fill="hold" grpId="1" nodeType="afterEffect">
                                  <p:stCondLst>
                                    <p:cond delay="0"/>
                                  </p:stCondLst>
                                  <p:childTnLst>
                                    <p:animEffect transition="out" filter="barn(inHorizontal)">
                                      <p:cBhvr>
                                        <p:cTn id="39" dur="2000"/>
                                        <p:tgtEl>
                                          <p:spTgt spid="106596"/>
                                        </p:tgtEl>
                                      </p:cBhvr>
                                    </p:animEffect>
                                    <p:set>
                                      <p:cBhvr>
                                        <p:cTn id="40" dur="1" fill="hold">
                                          <p:stCondLst>
                                            <p:cond delay="1999"/>
                                          </p:stCondLst>
                                        </p:cTn>
                                        <p:tgtEl>
                                          <p:spTgt spid="106596"/>
                                        </p:tgtEl>
                                        <p:attrNameLst>
                                          <p:attrName>style.visibility</p:attrName>
                                        </p:attrNameLst>
                                      </p:cBhvr>
                                      <p:to>
                                        <p:strVal val="hidden"/>
                                      </p:to>
                                    </p:set>
                                  </p:childTnLst>
                                </p:cTn>
                              </p:par>
                            </p:childTnLst>
                          </p:cTn>
                        </p:par>
                        <p:par>
                          <p:cTn id="41" fill="hold" nodeType="afterGroup">
                            <p:stCondLst>
                              <p:cond delay="15000"/>
                            </p:stCondLst>
                            <p:childTnLst>
                              <p:par>
                                <p:cTn id="42" presetID="0" presetClass="path" presetSubtype="0" accel="50000" decel="50000" fill="hold" nodeType="afterEffect">
                                  <p:stCondLst>
                                    <p:cond delay="0"/>
                                  </p:stCondLst>
                                  <p:childTnLst>
                                    <p:animMotion origin="layout" path="M 8.88889E-6 -2.59259E-6 C 0.0224 -0.00995 0.0132 -0.01319 0.02813 -2.59259E-6 C 0.03438 -0.00278 0.04063 -0.01111 0.04688 -0.00833 C 0.05313 -0.00556 0.06563 -2.59259E-6 0.06563 -2.59259E-6 C 0.07292 -0.00139 0.08021 -0.00231 0.08751 -0.00417 C 0.0908 -0.00509 0.09358 -0.0088 0.09688 -0.00833 C 0.10348 -0.00741 0.11563 -2.59259E-6 0.11563 -2.59259E-6 C 0.10903 -0.02639 0.09879 -0.01597 0.07813 -0.0125 C 0.04549 0.00208 0.06598 -0.00347 0.01563 -0.00833 C -0.02135 0.00162 0.01702 -0.01134 -0.00937 0.00417 C -0.01545 0.00764 -0.02812 0.0125 -0.02812 0.0125 C -0.05052 0.00255 -0.04131 0.00903 -0.05624 -0.00417 C -0.0552 -0.00972 -0.05694 -0.01829 -0.05312 -0.02083 C -0.0434 -0.02731 -0.03524 -0.01227 -0.02812 -0.00833 C -0.02413 -0.00602 -0.01979 -0.00556 -0.01562 -0.00417 C -0.00937 0.00139 -0.00399 0.01574 0.00313 0.0125 C 0.00938 0.00972 0.02188 0.00417 0.02188 0.00417 C 0.02813 0.00556 0.03473 0.00509 0.04063 0.00833 C 0.04757 0.01227 0.05938 0.025 0.05938 0.025 C 0.06667 0.02361 0.07448 0.02477 0.08126 0.02083 C 0.08473 0.01875 0.0882 0.01319 0.08751 0.00833 C 0.08681 0.00347 0.08126 0.00278 0.07813 -2.59259E-6 C 0.05712 0.00347 0.03941 0.00509 0.02188 0.02083 C 0.01146 0.01944 0.00053 0.02106 -0.00937 0.01667 C -0.01302 0.01505 -0.01302 0.00764 -0.01562 0.00417 C -0.021 -0.00301 -0.02986 -0.00833 -0.03749 -0.00833 " pathEditMode="relative" ptsTypes="fffffffffffffffffffffffffA">
                                      <p:cBhvr>
                                        <p:cTn id="43" dur="5000" fill="hold"/>
                                        <p:tgtEl>
                                          <p:spTgt spid="23"/>
                                        </p:tgtEl>
                                        <p:attrNameLst>
                                          <p:attrName>ppt_x</p:attrName>
                                          <p:attrName>ppt_y</p:attrName>
                                        </p:attrNameLst>
                                      </p:cBhvr>
                                    </p:animMotion>
                                  </p:childTnLst>
                                </p:cTn>
                              </p:par>
                            </p:childTnLst>
                          </p:cTn>
                        </p:par>
                        <p:par>
                          <p:cTn id="44" fill="hold" nodeType="afterGroup">
                            <p:stCondLst>
                              <p:cond delay="20000"/>
                            </p:stCondLst>
                            <p:childTnLst>
                              <p:par>
                                <p:cTn id="45" presetID="0" presetClass="path" presetSubtype="0" repeatCount="2000" accel="50000" decel="50000" fill="hold" nodeType="afterEffect">
                                  <p:stCondLst>
                                    <p:cond delay="0"/>
                                  </p:stCondLst>
                                  <p:childTnLst>
                                    <p:animMotion origin="layout" path="M 8.88889E-6 -5.92593E-6 C -0.00555 -0.022 -0.00121 -0.0088 -0.01562 -0.03751 C -0.0177 -0.04167 -0.02204 -0.0426 -0.02499 -0.04584 C -0.04062 -0.0632 -0.02725 -0.0551 -0.04374 -0.06251 C -0.05624 -0.07917 -0.071 -0.08843 -0.08749 -0.09584 C -0.11371 -0.09306 -0.13177 -0.08982 -0.15624 -0.08334 C -0.15937 -0.08056 -0.16232 -0.07732 -0.16562 -0.07501 C -0.16857 -0.07315 -0.17204 -0.07292 -0.17499 -0.07084 C -0.21128 -0.04399 -0.17604 -0.06204 -0.21249 -0.04584 C -0.21961 -0.0426 -0.22499 -0.03473 -0.23124 -0.02917 C -0.23402 -0.02663 -0.23767 -0.02686 -0.24062 -0.02501 C -0.24392 -0.02269 -0.2467 -0.01899 -0.24999 -0.01667 C -0.25642 -0.01251 -0.26909 -0.00996 -0.27499 -0.00834 C -0.28854 -0.00973 -0.30208 -0.01019 -0.31562 -0.01251 C -0.31892 -0.01297 -0.32274 -0.01366 -0.32499 -0.01667 C -0.32725 -0.01968 -0.32708 -0.02501 -0.32812 -0.02917 C -0.32725 -0.03797 -0.32847 -0.06644 -0.31874 -0.07501 C -0.3151 -0.07825 -0.31041 -0.07778 -0.30624 -0.07917 C -0.30381 -0.07894 -0.26197 -0.07686 -0.24999 -0.07084 C -0.24652 -0.06899 -0.24392 -0.06482 -0.24062 -0.06251 C -0.23767 -0.06065 -0.23437 -0.05973 -0.23124 -0.05834 C -0.21996 -0.04329 -0.21197 -0.02592 -0.20312 -0.00834 C -0.20121 -0.00464 -0.20138 0.00022 -0.19999 0.00416 C -0.19826 0.00856 -0.19583 0.01249 -0.19374 0.01666 C -0.1927 0.02222 -0.19392 0.02962 -0.19062 0.03333 C -0.18559 0.03911 -0.17187 0.04166 -0.17187 0.04166 C -0.14114 0.03888 -0.10833 0.03911 -0.07812 0.02916 C -0.03784 0.03147 -0.00538 0.02962 0.03126 0.04583 C 0.03334 0.04999 0.0349 0.05485 0.03751 0.05833 C 0.05157 0.07708 0.04393 0.05485 0.05001 0.07916 C 0.04896 0.09166 0.04983 0.10462 0.04688 0.11666 C 0.04237 0.13448 0.01997 0.14073 0.00938 0.14166 C -0.01666 0.14397 -0.0427 0.14444 -0.06874 0.14583 C -0.08211 0.15022 -0.09114 0.15578 -0.09999 0.17083 C -0.10468 0.1787 -0.11249 0.19583 -0.11249 0.19583 C -0.10121 0.24073 -0.07743 0.2412 -0.04687 0.24583 C -0.02795 0.24073 -0.02638 0.2368 -0.01562 0.25833 C -0.01666 0.26527 -0.01579 0.27337 -0.01874 0.27916 C -0.02326 0.28819 -0.03298 0.28124 -0.03749 0.27916 C -0.04565 0.26272 -0.05138 0.24513 -0.04374 0.22499 C -0.0394 0.21365 -0.02048 0.2118 -0.01249 0.20833 C -0.00694 0.18587 0.00035 0.18402 -0.01562 0.17499 C -0.01961 0.17245 -0.02395 0.17222 -0.02812 0.17083 C -0.03663 0.17314 -0.04704 0.17314 -0.05312 0.18333 C -0.0552 0.1868 -0.05364 0.19328 -0.05624 0.19583 C -0.06163 0.20092 -0.06874 0.20138 -0.07499 0.20416 C -0.07812 0.20555 -0.08437 0.20833 -0.08437 0.20833 C -0.0967 0.20277 -0.10208 0.19791 -0.10937 0.18333 C -0.10833 0.17499 -0.10902 0.16597 -0.10624 0.1581 C -0.09965 0.14073 -0.06857 0.1537 -0.06562 0.15416 C -0.04322 0.19884 -0.07812 0.13101 -0.04999 0.17916 C -0.04531 0.18703 -0.04374 0.1986 -0.03749 0.20416 C -0.0269 0.21365 -0.01857 0.21666 -0.00624 0.22083 C 0.00626 0.21944 0.01876 0.21897 0.03126 0.21666 C 0.03455 0.21597 0.03872 0.21597 0.04063 0.21249 C 0.04445 0.20532 0.04688 0.18749 0.04688 0.18749 C 0.04376 0.1861 0.0408 0.18286 0.03751 0.18333 C 0.02674 0.18472 0.01685 0.19235 0.00626 0.19583 C 0.00313 0.1986 -0.00017 0.20092 -0.00312 0.20416 C -0.00659 0.20786 -0.00885 0.21319 -0.01249 0.21666 C -0.01927 0.22314 -0.02743 0.22708 -0.03437 0.23333 C -0.03854 0.23055 -0.04444 0.23032 -0.04687 0.22499 C -0.05121 0.21527 -0.05312 0.19166 -0.05312 0.19166 C -0.04687 0.16643 -0.0519 0.17962 -0.04374 0.21249 C -0.0427 0.21666 -0.04166 0.22083 -0.04062 0.22499 C -0.03055 0.21597 -0.02256 0.20485 -0.01249 0.19583 C -0.00364 0.16064 -0.0085 0.11435 -0.00312 0.22916 C 0.01094 0.21666 0.01459 0.21411 0.01876 0.19166 C 0.02084 0.19583 0.02119 0.20416 0.02501 0.20416 C 0.0283 0.20416 0.02744 0.19606 0.02813 0.19166 C 0.02952 0.18333 0.02987 0.17499 0.03126 0.16666 C 0.03195 0.16226 0.03716 0.15671 0.03438 0.15416 C 0.03073 0.15092 0.02605 0.15694 0.02188 0.1581 C 0.01771 0.16249 0.01407 0.16782 0.00938 0.17083 C -0.0309 0.19768 0.02171 0.153 -0.01249 0.18333 C -0.02708 0.21249 -0.01874 0.20277 -0.03437 0.21666 C -0.04392 0.19745 -0.04444 0.18147 -0.04687 0.1581 C -0.05434 0.17314 -0.0644 0.18101 -0.07187 0.19583 C -0.07881 0.16805 -0.06614 0.19397 -0.07812 0.14583 C -0.07916 0.14166 -0.08038 0.15416 -0.08124 0.1581 C -0.08906 0.19467 -0.08003 0.15763 -0.08749 0.18749 C -0.08003 0.11712 -0.08559 0.19212 -0.09062 0.21249 C -0.08749 0.21527 -0.08489 0.22198 -0.08124 0.22083 C -0.07395 0.21874 -0.06249 0.20416 -0.06249 0.20416 C -0.05833 0.19583 -0.05243 0.16967 -0.04999 0.17916 C -0.04791 0.18749 -0.04583 0.19583 -0.04374 0.20416 C -0.04236 0.20948 -0.04305 0.21597 -0.04062 0.22083 C -0.03854 0.22499 -0.03437 0.22638 -0.03124 0.22916 C -0.01753 0.2199 -0.00347 0.2155 0.00938 0.20416 C 0.0099 0.20208 0.01511 0.178 0.01876 0.17916 C 0.02327 0.18078 0.02292 0.19027 0.02501 0.19583 C 0.02813 0.19444 0.03212 0.19467 0.03438 0.19166 C 0.04636 0.17569 0.02257 0.17106 0.05313 0.18749 C 0.05469 0.18101 0.06251 0.16249 0.04688 0.16249 C 0.04254 0.16249 0.04063 0.17083 0.03751 0.17499 C 0.03212 0.19675 0.03438 0.19189 0.03438 0.1581 " pathEditMode="relative" ptsTypes="fffffffffffffffffffffffffffffffffffffffffffffffffffffffffffffffffffffffffffffffffffffffffffffffA">
                                      <p:cBhvr>
                                        <p:cTn id="46" dur="5000" fill="hold"/>
                                        <p:tgtEl>
                                          <p:spTgt spid="23"/>
                                        </p:tgtEl>
                                        <p:attrNameLst>
                                          <p:attrName>ppt_x</p:attrName>
                                          <p:attrName>ppt_y</p:attrName>
                                        </p:attrNameLst>
                                      </p:cBhvr>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3" presetClass="entr" presetSubtype="16" fill="hold" nodeType="clickEffect">
                                  <p:stCondLst>
                                    <p:cond delay="0"/>
                                  </p:stCondLst>
                                  <p:childTnLst>
                                    <p:set>
                                      <p:cBhvr>
                                        <p:cTn id="50" dur="1" fill="hold">
                                          <p:stCondLst>
                                            <p:cond delay="0"/>
                                          </p:stCondLst>
                                        </p:cTn>
                                        <p:tgtEl>
                                          <p:spTgt spid="107294"/>
                                        </p:tgtEl>
                                        <p:attrNameLst>
                                          <p:attrName>style.visibility</p:attrName>
                                        </p:attrNameLst>
                                      </p:cBhvr>
                                      <p:to>
                                        <p:strVal val="visible"/>
                                      </p:to>
                                    </p:set>
                                    <p:animEffect transition="in" filter="plus(in)">
                                      <p:cBhvr>
                                        <p:cTn id="51" dur="2000"/>
                                        <p:tgtEl>
                                          <p:spTgt spid="107294"/>
                                        </p:tgtEl>
                                      </p:cBhvr>
                                    </p:animEffect>
                                  </p:childTnLst>
                                </p:cTn>
                              </p:par>
                              <p:par>
                                <p:cTn id="52" presetID="8" presetClass="exit" presetSubtype="16" repeatCount="indefinite" fill="hold" nodeType="withEffect">
                                  <p:stCondLst>
                                    <p:cond delay="0"/>
                                  </p:stCondLst>
                                  <p:childTnLst>
                                    <p:animEffect transition="out" filter="diamond(in)">
                                      <p:cBhvr>
                                        <p:cTn id="53" dur="2000"/>
                                        <p:tgtEl>
                                          <p:spTgt spid="107294"/>
                                        </p:tgtEl>
                                      </p:cBhvr>
                                    </p:animEffect>
                                    <p:set>
                                      <p:cBhvr>
                                        <p:cTn id="54" dur="1" fill="hold">
                                          <p:stCondLst>
                                            <p:cond delay="1999"/>
                                          </p:stCondLst>
                                        </p:cTn>
                                        <p:tgtEl>
                                          <p:spTgt spid="107294"/>
                                        </p:tgtEl>
                                        <p:attrNameLst>
                                          <p:attrName>style.visibility</p:attrName>
                                        </p:attrNameLst>
                                      </p:cBhvr>
                                      <p:to>
                                        <p:strVal val="hidden"/>
                                      </p:to>
                                    </p:set>
                                  </p:childTnLst>
                                </p:cTn>
                              </p:par>
                              <p:par>
                                <p:cTn id="55" presetID="9" presetClass="entr" presetSubtype="0" repeatCount="indefinite" fill="hold" nodeType="withEffect">
                                  <p:stCondLst>
                                    <p:cond delay="0"/>
                                  </p:stCondLst>
                                  <p:childTnLst>
                                    <p:set>
                                      <p:cBhvr>
                                        <p:cTn id="56" dur="1" fill="hold">
                                          <p:stCondLst>
                                            <p:cond delay="0"/>
                                          </p:stCondLst>
                                        </p:cTn>
                                        <p:tgtEl>
                                          <p:spTgt spid="107294"/>
                                        </p:tgtEl>
                                        <p:attrNameLst>
                                          <p:attrName>style.visibility</p:attrName>
                                        </p:attrNameLst>
                                      </p:cBhvr>
                                      <p:to>
                                        <p:strVal val="visible"/>
                                      </p:to>
                                    </p:set>
                                    <p:animEffect transition="in" filter="dissolve">
                                      <p:cBhvr>
                                        <p:cTn id="57" dur="2000"/>
                                        <p:tgtEl>
                                          <p:spTgt spid="107294"/>
                                        </p:tgtEl>
                                      </p:cBhvr>
                                    </p:animEffect>
                                  </p:childTnLst>
                                </p:cTn>
                              </p:par>
                              <p:par>
                                <p:cTn id="58" presetID="42" presetClass="entr" presetSubtype="0" repeatCount="4000" fill="hold" nodeType="withEffect">
                                  <p:stCondLst>
                                    <p:cond delay="0"/>
                                  </p:stCondLst>
                                  <p:childTnLst>
                                    <p:set>
                                      <p:cBhvr>
                                        <p:cTn id="59" dur="1" fill="hold">
                                          <p:stCondLst>
                                            <p:cond delay="0"/>
                                          </p:stCondLst>
                                        </p:cTn>
                                        <p:tgtEl>
                                          <p:spTgt spid="6152"/>
                                        </p:tgtEl>
                                        <p:attrNameLst>
                                          <p:attrName>style.visibility</p:attrName>
                                        </p:attrNameLst>
                                      </p:cBhvr>
                                      <p:to>
                                        <p:strVal val="visible"/>
                                      </p:to>
                                    </p:set>
                                    <p:animEffect transition="in" filter="fade">
                                      <p:cBhvr>
                                        <p:cTn id="60" dur="2000"/>
                                        <p:tgtEl>
                                          <p:spTgt spid="6152"/>
                                        </p:tgtEl>
                                      </p:cBhvr>
                                    </p:animEffect>
                                    <p:anim calcmode="lin" valueType="num">
                                      <p:cBhvr>
                                        <p:cTn id="61" dur="2000" fill="hold"/>
                                        <p:tgtEl>
                                          <p:spTgt spid="6152"/>
                                        </p:tgtEl>
                                        <p:attrNameLst>
                                          <p:attrName>ppt_x</p:attrName>
                                        </p:attrNameLst>
                                      </p:cBhvr>
                                      <p:tavLst>
                                        <p:tav tm="0">
                                          <p:val>
                                            <p:strVal val="#ppt_x"/>
                                          </p:val>
                                        </p:tav>
                                        <p:tav tm="100000">
                                          <p:val>
                                            <p:strVal val="#ppt_x"/>
                                          </p:val>
                                        </p:tav>
                                      </p:tavLst>
                                    </p:anim>
                                    <p:anim calcmode="lin" valueType="num">
                                      <p:cBhvr>
                                        <p:cTn id="62" dur="2000" fill="hold"/>
                                        <p:tgtEl>
                                          <p:spTgt spid="6152"/>
                                        </p:tgtEl>
                                        <p:attrNameLst>
                                          <p:attrName>ppt_y</p:attrName>
                                        </p:attrNameLst>
                                      </p:cBhvr>
                                      <p:tavLst>
                                        <p:tav tm="0">
                                          <p:val>
                                            <p:strVal val="#ppt_y+.1"/>
                                          </p:val>
                                        </p:tav>
                                        <p:tav tm="100000">
                                          <p:val>
                                            <p:strVal val="#ppt_y"/>
                                          </p:val>
                                        </p:tav>
                                      </p:tavLst>
                                    </p:anim>
                                  </p:childTnLst>
                                </p:cTn>
                              </p:par>
                              <p:par>
                                <p:cTn id="63" presetID="42" presetClass="entr" presetSubtype="0" repeatCount="4000" fill="hold" nodeType="withEffect">
                                  <p:stCondLst>
                                    <p:cond delay="0"/>
                                  </p:stCondLst>
                                  <p:childTnLst>
                                    <p:set>
                                      <p:cBhvr>
                                        <p:cTn id="64" dur="1" fill="hold">
                                          <p:stCondLst>
                                            <p:cond delay="0"/>
                                          </p:stCondLst>
                                        </p:cTn>
                                        <p:tgtEl>
                                          <p:spTgt spid="6161"/>
                                        </p:tgtEl>
                                        <p:attrNameLst>
                                          <p:attrName>style.visibility</p:attrName>
                                        </p:attrNameLst>
                                      </p:cBhvr>
                                      <p:to>
                                        <p:strVal val="visible"/>
                                      </p:to>
                                    </p:set>
                                    <p:animEffect transition="in" filter="fade">
                                      <p:cBhvr>
                                        <p:cTn id="65" dur="2000"/>
                                        <p:tgtEl>
                                          <p:spTgt spid="6161"/>
                                        </p:tgtEl>
                                      </p:cBhvr>
                                    </p:animEffect>
                                    <p:anim calcmode="lin" valueType="num">
                                      <p:cBhvr>
                                        <p:cTn id="66" dur="2000" fill="hold"/>
                                        <p:tgtEl>
                                          <p:spTgt spid="6161"/>
                                        </p:tgtEl>
                                        <p:attrNameLst>
                                          <p:attrName>ppt_x</p:attrName>
                                        </p:attrNameLst>
                                      </p:cBhvr>
                                      <p:tavLst>
                                        <p:tav tm="0">
                                          <p:val>
                                            <p:strVal val="#ppt_x"/>
                                          </p:val>
                                        </p:tav>
                                        <p:tav tm="100000">
                                          <p:val>
                                            <p:strVal val="#ppt_x"/>
                                          </p:val>
                                        </p:tav>
                                      </p:tavLst>
                                    </p:anim>
                                    <p:anim calcmode="lin" valueType="num">
                                      <p:cBhvr>
                                        <p:cTn id="67" dur="2000" fill="hold"/>
                                        <p:tgtEl>
                                          <p:spTgt spid="6161"/>
                                        </p:tgtEl>
                                        <p:attrNameLst>
                                          <p:attrName>ppt_y</p:attrName>
                                        </p:attrNameLst>
                                      </p:cBhvr>
                                      <p:tavLst>
                                        <p:tav tm="0">
                                          <p:val>
                                            <p:strVal val="#ppt_y+.1"/>
                                          </p:val>
                                        </p:tav>
                                        <p:tav tm="100000">
                                          <p:val>
                                            <p:strVal val="#ppt_y"/>
                                          </p:val>
                                        </p:tav>
                                      </p:tavLst>
                                    </p:anim>
                                  </p:childTnLst>
                                </p:cTn>
                              </p:par>
                              <p:par>
                                <p:cTn id="68" presetID="42" presetClass="entr" presetSubtype="0" repeatCount="4000" fill="hold" nodeType="withEffect">
                                  <p:stCondLst>
                                    <p:cond delay="0"/>
                                  </p:stCondLst>
                                  <p:childTnLst>
                                    <p:set>
                                      <p:cBhvr>
                                        <p:cTn id="69" dur="1" fill="hold">
                                          <p:stCondLst>
                                            <p:cond delay="0"/>
                                          </p:stCondLst>
                                        </p:cTn>
                                        <p:tgtEl>
                                          <p:spTgt spid="6147"/>
                                        </p:tgtEl>
                                        <p:attrNameLst>
                                          <p:attrName>style.visibility</p:attrName>
                                        </p:attrNameLst>
                                      </p:cBhvr>
                                      <p:to>
                                        <p:strVal val="visible"/>
                                      </p:to>
                                    </p:set>
                                    <p:animEffect transition="in" filter="fade">
                                      <p:cBhvr>
                                        <p:cTn id="70" dur="2000"/>
                                        <p:tgtEl>
                                          <p:spTgt spid="6147"/>
                                        </p:tgtEl>
                                      </p:cBhvr>
                                    </p:animEffect>
                                    <p:anim calcmode="lin" valueType="num">
                                      <p:cBhvr>
                                        <p:cTn id="71" dur="2000" fill="hold"/>
                                        <p:tgtEl>
                                          <p:spTgt spid="6147"/>
                                        </p:tgtEl>
                                        <p:attrNameLst>
                                          <p:attrName>ppt_x</p:attrName>
                                        </p:attrNameLst>
                                      </p:cBhvr>
                                      <p:tavLst>
                                        <p:tav tm="0">
                                          <p:val>
                                            <p:strVal val="#ppt_x"/>
                                          </p:val>
                                        </p:tav>
                                        <p:tav tm="100000">
                                          <p:val>
                                            <p:strVal val="#ppt_x"/>
                                          </p:val>
                                        </p:tav>
                                      </p:tavLst>
                                    </p:anim>
                                    <p:anim calcmode="lin" valueType="num">
                                      <p:cBhvr>
                                        <p:cTn id="72" dur="2000" fill="hold"/>
                                        <p:tgtEl>
                                          <p:spTgt spid="6147"/>
                                        </p:tgtEl>
                                        <p:attrNameLst>
                                          <p:attrName>ppt_y</p:attrName>
                                        </p:attrNameLst>
                                      </p:cBhvr>
                                      <p:tavLst>
                                        <p:tav tm="0">
                                          <p:val>
                                            <p:strVal val="#ppt_y+.1"/>
                                          </p:val>
                                        </p:tav>
                                        <p:tav tm="100000">
                                          <p:val>
                                            <p:strVal val="#ppt_y"/>
                                          </p:val>
                                        </p:tav>
                                      </p:tavLst>
                                    </p:anim>
                                  </p:childTnLst>
                                </p:cTn>
                              </p:par>
                              <p:par>
                                <p:cTn id="73" presetID="42" presetClass="entr" presetSubtype="0" repeatCount="400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2000"/>
                                        <p:tgtEl>
                                          <p:spTgt spid="31"/>
                                        </p:tgtEl>
                                      </p:cBhvr>
                                    </p:animEffect>
                                    <p:anim calcmode="lin" valueType="num">
                                      <p:cBhvr>
                                        <p:cTn id="76" dur="2000" fill="hold"/>
                                        <p:tgtEl>
                                          <p:spTgt spid="31"/>
                                        </p:tgtEl>
                                        <p:attrNameLst>
                                          <p:attrName>ppt_x</p:attrName>
                                        </p:attrNameLst>
                                      </p:cBhvr>
                                      <p:tavLst>
                                        <p:tav tm="0">
                                          <p:val>
                                            <p:strVal val="#ppt_x"/>
                                          </p:val>
                                        </p:tav>
                                        <p:tav tm="100000">
                                          <p:val>
                                            <p:strVal val="#ppt_x"/>
                                          </p:val>
                                        </p:tav>
                                      </p:tavLst>
                                    </p:anim>
                                    <p:anim calcmode="lin" valueType="num">
                                      <p:cBhvr>
                                        <p:cTn id="77" dur="2000" fill="hold"/>
                                        <p:tgtEl>
                                          <p:spTgt spid="31"/>
                                        </p:tgtEl>
                                        <p:attrNameLst>
                                          <p:attrName>ppt_y</p:attrName>
                                        </p:attrNameLst>
                                      </p:cBhvr>
                                      <p:tavLst>
                                        <p:tav tm="0">
                                          <p:val>
                                            <p:strVal val="#ppt_y+.1"/>
                                          </p:val>
                                        </p:tav>
                                        <p:tav tm="100000">
                                          <p:val>
                                            <p:strVal val="#ppt_y"/>
                                          </p:val>
                                        </p:tav>
                                      </p:tavLst>
                                    </p:anim>
                                  </p:childTnLst>
                                </p:cTn>
                              </p:par>
                              <p:par>
                                <p:cTn id="78" presetID="42" presetClass="entr" presetSubtype="0" repeatCount="4000" fill="hold" nodeType="withEffect">
                                  <p:stCondLst>
                                    <p:cond delay="0"/>
                                  </p:stCondLst>
                                  <p:childTnLst>
                                    <p:set>
                                      <p:cBhvr>
                                        <p:cTn id="79" dur="1" fill="hold">
                                          <p:stCondLst>
                                            <p:cond delay="0"/>
                                          </p:stCondLst>
                                        </p:cTn>
                                        <p:tgtEl>
                                          <p:spTgt spid="6155"/>
                                        </p:tgtEl>
                                        <p:attrNameLst>
                                          <p:attrName>style.visibility</p:attrName>
                                        </p:attrNameLst>
                                      </p:cBhvr>
                                      <p:to>
                                        <p:strVal val="visible"/>
                                      </p:to>
                                    </p:set>
                                    <p:animEffect transition="in" filter="fade">
                                      <p:cBhvr>
                                        <p:cTn id="80" dur="2000"/>
                                        <p:tgtEl>
                                          <p:spTgt spid="6155"/>
                                        </p:tgtEl>
                                      </p:cBhvr>
                                    </p:animEffect>
                                    <p:anim calcmode="lin" valueType="num">
                                      <p:cBhvr>
                                        <p:cTn id="81" dur="2000" fill="hold"/>
                                        <p:tgtEl>
                                          <p:spTgt spid="6155"/>
                                        </p:tgtEl>
                                        <p:attrNameLst>
                                          <p:attrName>ppt_x</p:attrName>
                                        </p:attrNameLst>
                                      </p:cBhvr>
                                      <p:tavLst>
                                        <p:tav tm="0">
                                          <p:val>
                                            <p:strVal val="#ppt_x"/>
                                          </p:val>
                                        </p:tav>
                                        <p:tav tm="100000">
                                          <p:val>
                                            <p:strVal val="#ppt_x"/>
                                          </p:val>
                                        </p:tav>
                                      </p:tavLst>
                                    </p:anim>
                                    <p:anim calcmode="lin" valueType="num">
                                      <p:cBhvr>
                                        <p:cTn id="82" dur="2000" fill="hold"/>
                                        <p:tgtEl>
                                          <p:spTgt spid="6155"/>
                                        </p:tgtEl>
                                        <p:attrNameLst>
                                          <p:attrName>ppt_y</p:attrName>
                                        </p:attrNameLst>
                                      </p:cBhvr>
                                      <p:tavLst>
                                        <p:tav tm="0">
                                          <p:val>
                                            <p:strVal val="#ppt_y+.1"/>
                                          </p:val>
                                        </p:tav>
                                        <p:tav tm="100000">
                                          <p:val>
                                            <p:strVal val="#ppt_y"/>
                                          </p:val>
                                        </p:tav>
                                      </p:tavLst>
                                    </p:anim>
                                  </p:childTnLst>
                                </p:cTn>
                              </p:par>
                              <p:par>
                                <p:cTn id="83" presetID="42" presetClass="entr" presetSubtype="0" repeatCount="4000"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2000"/>
                                        <p:tgtEl>
                                          <p:spTgt spid="28"/>
                                        </p:tgtEl>
                                      </p:cBhvr>
                                    </p:animEffect>
                                    <p:anim calcmode="lin" valueType="num">
                                      <p:cBhvr>
                                        <p:cTn id="86" dur="2000" fill="hold"/>
                                        <p:tgtEl>
                                          <p:spTgt spid="28"/>
                                        </p:tgtEl>
                                        <p:attrNameLst>
                                          <p:attrName>ppt_x</p:attrName>
                                        </p:attrNameLst>
                                      </p:cBhvr>
                                      <p:tavLst>
                                        <p:tav tm="0">
                                          <p:val>
                                            <p:strVal val="#ppt_x"/>
                                          </p:val>
                                        </p:tav>
                                        <p:tav tm="100000">
                                          <p:val>
                                            <p:strVal val="#ppt_x"/>
                                          </p:val>
                                        </p:tav>
                                      </p:tavLst>
                                    </p:anim>
                                    <p:anim calcmode="lin" valueType="num">
                                      <p:cBhvr>
                                        <p:cTn id="87" dur="2000" fill="hold"/>
                                        <p:tgtEl>
                                          <p:spTgt spid="28"/>
                                        </p:tgtEl>
                                        <p:attrNameLst>
                                          <p:attrName>ppt_y</p:attrName>
                                        </p:attrNameLst>
                                      </p:cBhvr>
                                      <p:tavLst>
                                        <p:tav tm="0">
                                          <p:val>
                                            <p:strVal val="#ppt_y+.1"/>
                                          </p:val>
                                        </p:tav>
                                        <p:tav tm="100000">
                                          <p:val>
                                            <p:strVal val="#ppt_y"/>
                                          </p:val>
                                        </p:tav>
                                      </p:tavLst>
                                    </p:anim>
                                  </p:childTnLst>
                                </p:cTn>
                              </p:par>
                              <p:par>
                                <p:cTn id="88" presetID="42" presetClass="entr" presetSubtype="0" repeatCount="4000" fill="hold" nodeType="withEffect">
                                  <p:stCondLst>
                                    <p:cond delay="0"/>
                                  </p:stCondLst>
                                  <p:childTnLst>
                                    <p:set>
                                      <p:cBhvr>
                                        <p:cTn id="89" dur="1" fill="hold">
                                          <p:stCondLst>
                                            <p:cond delay="0"/>
                                          </p:stCondLst>
                                        </p:cTn>
                                        <p:tgtEl>
                                          <p:spTgt spid="6158"/>
                                        </p:tgtEl>
                                        <p:attrNameLst>
                                          <p:attrName>style.visibility</p:attrName>
                                        </p:attrNameLst>
                                      </p:cBhvr>
                                      <p:to>
                                        <p:strVal val="visible"/>
                                      </p:to>
                                    </p:set>
                                    <p:animEffect transition="in" filter="fade">
                                      <p:cBhvr>
                                        <p:cTn id="90" dur="2000"/>
                                        <p:tgtEl>
                                          <p:spTgt spid="6158"/>
                                        </p:tgtEl>
                                      </p:cBhvr>
                                    </p:animEffect>
                                    <p:anim calcmode="lin" valueType="num">
                                      <p:cBhvr>
                                        <p:cTn id="91" dur="2000" fill="hold"/>
                                        <p:tgtEl>
                                          <p:spTgt spid="6158"/>
                                        </p:tgtEl>
                                        <p:attrNameLst>
                                          <p:attrName>ppt_x</p:attrName>
                                        </p:attrNameLst>
                                      </p:cBhvr>
                                      <p:tavLst>
                                        <p:tav tm="0">
                                          <p:val>
                                            <p:strVal val="#ppt_x"/>
                                          </p:val>
                                        </p:tav>
                                        <p:tav tm="100000">
                                          <p:val>
                                            <p:strVal val="#ppt_x"/>
                                          </p:val>
                                        </p:tav>
                                      </p:tavLst>
                                    </p:anim>
                                    <p:anim calcmode="lin" valueType="num">
                                      <p:cBhvr>
                                        <p:cTn id="92" dur="2000" fill="hold"/>
                                        <p:tgtEl>
                                          <p:spTgt spid="6158"/>
                                        </p:tgtEl>
                                        <p:attrNameLst>
                                          <p:attrName>ppt_y</p:attrName>
                                        </p:attrNameLst>
                                      </p:cBhvr>
                                      <p:tavLst>
                                        <p:tav tm="0">
                                          <p:val>
                                            <p:strVal val="#ppt_y+.1"/>
                                          </p:val>
                                        </p:tav>
                                        <p:tav tm="100000">
                                          <p:val>
                                            <p:strVal val="#ppt_y"/>
                                          </p:val>
                                        </p:tav>
                                      </p:tavLst>
                                    </p:anim>
                                  </p:childTnLst>
                                </p:cTn>
                              </p:par>
                              <p:par>
                                <p:cTn id="93" presetID="47" presetClass="exit" presetSubtype="0" repeatCount="4000" fill="hold" nodeType="withEffect">
                                  <p:stCondLst>
                                    <p:cond delay="0"/>
                                  </p:stCondLst>
                                  <p:childTnLst>
                                    <p:animEffect transition="out" filter="fade">
                                      <p:cBhvr>
                                        <p:cTn id="94" dur="2000"/>
                                        <p:tgtEl>
                                          <p:spTgt spid="6152"/>
                                        </p:tgtEl>
                                      </p:cBhvr>
                                    </p:animEffect>
                                    <p:anim calcmode="lin" valueType="num">
                                      <p:cBhvr>
                                        <p:cTn id="95" dur="2000"/>
                                        <p:tgtEl>
                                          <p:spTgt spid="6152"/>
                                        </p:tgtEl>
                                        <p:attrNameLst>
                                          <p:attrName>ppt_x</p:attrName>
                                        </p:attrNameLst>
                                      </p:cBhvr>
                                      <p:tavLst>
                                        <p:tav tm="0">
                                          <p:val>
                                            <p:strVal val="ppt_x"/>
                                          </p:val>
                                        </p:tav>
                                        <p:tav tm="100000">
                                          <p:val>
                                            <p:strVal val="ppt_x"/>
                                          </p:val>
                                        </p:tav>
                                      </p:tavLst>
                                    </p:anim>
                                    <p:anim calcmode="lin" valueType="num">
                                      <p:cBhvr>
                                        <p:cTn id="96" dur="2000"/>
                                        <p:tgtEl>
                                          <p:spTgt spid="6152"/>
                                        </p:tgtEl>
                                        <p:attrNameLst>
                                          <p:attrName>ppt_y</p:attrName>
                                        </p:attrNameLst>
                                      </p:cBhvr>
                                      <p:tavLst>
                                        <p:tav tm="0">
                                          <p:val>
                                            <p:strVal val="ppt_y"/>
                                          </p:val>
                                        </p:tav>
                                        <p:tav tm="100000">
                                          <p:val>
                                            <p:strVal val="ppt_y-.1"/>
                                          </p:val>
                                        </p:tav>
                                      </p:tavLst>
                                    </p:anim>
                                    <p:set>
                                      <p:cBhvr>
                                        <p:cTn id="97" dur="1" fill="hold">
                                          <p:stCondLst>
                                            <p:cond delay="1999"/>
                                          </p:stCondLst>
                                        </p:cTn>
                                        <p:tgtEl>
                                          <p:spTgt spid="6152"/>
                                        </p:tgtEl>
                                        <p:attrNameLst>
                                          <p:attrName>style.visibility</p:attrName>
                                        </p:attrNameLst>
                                      </p:cBhvr>
                                      <p:to>
                                        <p:strVal val="hidden"/>
                                      </p:to>
                                    </p:set>
                                  </p:childTnLst>
                                </p:cTn>
                              </p:par>
                              <p:par>
                                <p:cTn id="98" presetID="47" presetClass="exit" presetSubtype="0" repeatCount="4000" fill="hold" nodeType="withEffect">
                                  <p:stCondLst>
                                    <p:cond delay="0"/>
                                  </p:stCondLst>
                                  <p:childTnLst>
                                    <p:animEffect transition="out" filter="fade">
                                      <p:cBhvr>
                                        <p:cTn id="99" dur="2000"/>
                                        <p:tgtEl>
                                          <p:spTgt spid="6161"/>
                                        </p:tgtEl>
                                      </p:cBhvr>
                                    </p:animEffect>
                                    <p:anim calcmode="lin" valueType="num">
                                      <p:cBhvr>
                                        <p:cTn id="100" dur="2000"/>
                                        <p:tgtEl>
                                          <p:spTgt spid="6161"/>
                                        </p:tgtEl>
                                        <p:attrNameLst>
                                          <p:attrName>ppt_x</p:attrName>
                                        </p:attrNameLst>
                                      </p:cBhvr>
                                      <p:tavLst>
                                        <p:tav tm="0">
                                          <p:val>
                                            <p:strVal val="ppt_x"/>
                                          </p:val>
                                        </p:tav>
                                        <p:tav tm="100000">
                                          <p:val>
                                            <p:strVal val="ppt_x"/>
                                          </p:val>
                                        </p:tav>
                                      </p:tavLst>
                                    </p:anim>
                                    <p:anim calcmode="lin" valueType="num">
                                      <p:cBhvr>
                                        <p:cTn id="101" dur="2000"/>
                                        <p:tgtEl>
                                          <p:spTgt spid="6161"/>
                                        </p:tgtEl>
                                        <p:attrNameLst>
                                          <p:attrName>ppt_y</p:attrName>
                                        </p:attrNameLst>
                                      </p:cBhvr>
                                      <p:tavLst>
                                        <p:tav tm="0">
                                          <p:val>
                                            <p:strVal val="ppt_y"/>
                                          </p:val>
                                        </p:tav>
                                        <p:tav tm="100000">
                                          <p:val>
                                            <p:strVal val="ppt_y-.1"/>
                                          </p:val>
                                        </p:tav>
                                      </p:tavLst>
                                    </p:anim>
                                    <p:set>
                                      <p:cBhvr>
                                        <p:cTn id="102" dur="1" fill="hold">
                                          <p:stCondLst>
                                            <p:cond delay="1999"/>
                                          </p:stCondLst>
                                        </p:cTn>
                                        <p:tgtEl>
                                          <p:spTgt spid="6161"/>
                                        </p:tgtEl>
                                        <p:attrNameLst>
                                          <p:attrName>style.visibility</p:attrName>
                                        </p:attrNameLst>
                                      </p:cBhvr>
                                      <p:to>
                                        <p:strVal val="hidden"/>
                                      </p:to>
                                    </p:set>
                                  </p:childTnLst>
                                </p:cTn>
                              </p:par>
                              <p:par>
                                <p:cTn id="103" presetID="47" presetClass="exit" presetSubtype="0" repeatCount="4000" fill="hold" nodeType="withEffect">
                                  <p:stCondLst>
                                    <p:cond delay="0"/>
                                  </p:stCondLst>
                                  <p:childTnLst>
                                    <p:animEffect transition="out" filter="fade">
                                      <p:cBhvr>
                                        <p:cTn id="104" dur="2000"/>
                                        <p:tgtEl>
                                          <p:spTgt spid="6147"/>
                                        </p:tgtEl>
                                      </p:cBhvr>
                                    </p:animEffect>
                                    <p:anim calcmode="lin" valueType="num">
                                      <p:cBhvr>
                                        <p:cTn id="105" dur="2000"/>
                                        <p:tgtEl>
                                          <p:spTgt spid="6147"/>
                                        </p:tgtEl>
                                        <p:attrNameLst>
                                          <p:attrName>ppt_x</p:attrName>
                                        </p:attrNameLst>
                                      </p:cBhvr>
                                      <p:tavLst>
                                        <p:tav tm="0">
                                          <p:val>
                                            <p:strVal val="ppt_x"/>
                                          </p:val>
                                        </p:tav>
                                        <p:tav tm="100000">
                                          <p:val>
                                            <p:strVal val="ppt_x"/>
                                          </p:val>
                                        </p:tav>
                                      </p:tavLst>
                                    </p:anim>
                                    <p:anim calcmode="lin" valueType="num">
                                      <p:cBhvr>
                                        <p:cTn id="106" dur="2000"/>
                                        <p:tgtEl>
                                          <p:spTgt spid="6147"/>
                                        </p:tgtEl>
                                        <p:attrNameLst>
                                          <p:attrName>ppt_y</p:attrName>
                                        </p:attrNameLst>
                                      </p:cBhvr>
                                      <p:tavLst>
                                        <p:tav tm="0">
                                          <p:val>
                                            <p:strVal val="ppt_y"/>
                                          </p:val>
                                        </p:tav>
                                        <p:tav tm="100000">
                                          <p:val>
                                            <p:strVal val="ppt_y-.1"/>
                                          </p:val>
                                        </p:tav>
                                      </p:tavLst>
                                    </p:anim>
                                    <p:set>
                                      <p:cBhvr>
                                        <p:cTn id="107" dur="1" fill="hold">
                                          <p:stCondLst>
                                            <p:cond delay="1999"/>
                                          </p:stCondLst>
                                        </p:cTn>
                                        <p:tgtEl>
                                          <p:spTgt spid="6147"/>
                                        </p:tgtEl>
                                        <p:attrNameLst>
                                          <p:attrName>style.visibility</p:attrName>
                                        </p:attrNameLst>
                                      </p:cBhvr>
                                      <p:to>
                                        <p:strVal val="hidden"/>
                                      </p:to>
                                    </p:set>
                                  </p:childTnLst>
                                </p:cTn>
                              </p:par>
                              <p:par>
                                <p:cTn id="108" presetID="47" presetClass="exit" presetSubtype="0" repeatCount="4000" fill="hold" nodeType="withEffect">
                                  <p:stCondLst>
                                    <p:cond delay="0"/>
                                  </p:stCondLst>
                                  <p:childTnLst>
                                    <p:animEffect transition="out" filter="fade">
                                      <p:cBhvr>
                                        <p:cTn id="109" dur="2000"/>
                                        <p:tgtEl>
                                          <p:spTgt spid="31"/>
                                        </p:tgtEl>
                                      </p:cBhvr>
                                    </p:animEffect>
                                    <p:anim calcmode="lin" valueType="num">
                                      <p:cBhvr>
                                        <p:cTn id="110" dur="2000"/>
                                        <p:tgtEl>
                                          <p:spTgt spid="31"/>
                                        </p:tgtEl>
                                        <p:attrNameLst>
                                          <p:attrName>ppt_x</p:attrName>
                                        </p:attrNameLst>
                                      </p:cBhvr>
                                      <p:tavLst>
                                        <p:tav tm="0">
                                          <p:val>
                                            <p:strVal val="ppt_x"/>
                                          </p:val>
                                        </p:tav>
                                        <p:tav tm="100000">
                                          <p:val>
                                            <p:strVal val="ppt_x"/>
                                          </p:val>
                                        </p:tav>
                                      </p:tavLst>
                                    </p:anim>
                                    <p:anim calcmode="lin" valueType="num">
                                      <p:cBhvr>
                                        <p:cTn id="111" dur="2000"/>
                                        <p:tgtEl>
                                          <p:spTgt spid="31"/>
                                        </p:tgtEl>
                                        <p:attrNameLst>
                                          <p:attrName>ppt_y</p:attrName>
                                        </p:attrNameLst>
                                      </p:cBhvr>
                                      <p:tavLst>
                                        <p:tav tm="0">
                                          <p:val>
                                            <p:strVal val="ppt_y"/>
                                          </p:val>
                                        </p:tav>
                                        <p:tav tm="100000">
                                          <p:val>
                                            <p:strVal val="ppt_y-.1"/>
                                          </p:val>
                                        </p:tav>
                                      </p:tavLst>
                                    </p:anim>
                                    <p:set>
                                      <p:cBhvr>
                                        <p:cTn id="112" dur="1" fill="hold">
                                          <p:stCondLst>
                                            <p:cond delay="1999"/>
                                          </p:stCondLst>
                                        </p:cTn>
                                        <p:tgtEl>
                                          <p:spTgt spid="31"/>
                                        </p:tgtEl>
                                        <p:attrNameLst>
                                          <p:attrName>style.visibility</p:attrName>
                                        </p:attrNameLst>
                                      </p:cBhvr>
                                      <p:to>
                                        <p:strVal val="hidden"/>
                                      </p:to>
                                    </p:set>
                                  </p:childTnLst>
                                </p:cTn>
                              </p:par>
                              <p:par>
                                <p:cTn id="113" presetID="47" presetClass="exit" presetSubtype="0" repeatCount="4000" fill="hold" nodeType="withEffect">
                                  <p:stCondLst>
                                    <p:cond delay="0"/>
                                  </p:stCondLst>
                                  <p:childTnLst>
                                    <p:animEffect transition="out" filter="fade">
                                      <p:cBhvr>
                                        <p:cTn id="114" dur="2000"/>
                                        <p:tgtEl>
                                          <p:spTgt spid="6155"/>
                                        </p:tgtEl>
                                      </p:cBhvr>
                                    </p:animEffect>
                                    <p:anim calcmode="lin" valueType="num">
                                      <p:cBhvr>
                                        <p:cTn id="115" dur="2000"/>
                                        <p:tgtEl>
                                          <p:spTgt spid="6155"/>
                                        </p:tgtEl>
                                        <p:attrNameLst>
                                          <p:attrName>ppt_x</p:attrName>
                                        </p:attrNameLst>
                                      </p:cBhvr>
                                      <p:tavLst>
                                        <p:tav tm="0">
                                          <p:val>
                                            <p:strVal val="ppt_x"/>
                                          </p:val>
                                        </p:tav>
                                        <p:tav tm="100000">
                                          <p:val>
                                            <p:strVal val="ppt_x"/>
                                          </p:val>
                                        </p:tav>
                                      </p:tavLst>
                                    </p:anim>
                                    <p:anim calcmode="lin" valueType="num">
                                      <p:cBhvr>
                                        <p:cTn id="116" dur="2000"/>
                                        <p:tgtEl>
                                          <p:spTgt spid="6155"/>
                                        </p:tgtEl>
                                        <p:attrNameLst>
                                          <p:attrName>ppt_y</p:attrName>
                                        </p:attrNameLst>
                                      </p:cBhvr>
                                      <p:tavLst>
                                        <p:tav tm="0">
                                          <p:val>
                                            <p:strVal val="ppt_y"/>
                                          </p:val>
                                        </p:tav>
                                        <p:tav tm="100000">
                                          <p:val>
                                            <p:strVal val="ppt_y-.1"/>
                                          </p:val>
                                        </p:tav>
                                      </p:tavLst>
                                    </p:anim>
                                    <p:set>
                                      <p:cBhvr>
                                        <p:cTn id="117" dur="1" fill="hold">
                                          <p:stCondLst>
                                            <p:cond delay="1999"/>
                                          </p:stCondLst>
                                        </p:cTn>
                                        <p:tgtEl>
                                          <p:spTgt spid="6155"/>
                                        </p:tgtEl>
                                        <p:attrNameLst>
                                          <p:attrName>style.visibility</p:attrName>
                                        </p:attrNameLst>
                                      </p:cBhvr>
                                      <p:to>
                                        <p:strVal val="hidden"/>
                                      </p:to>
                                    </p:set>
                                  </p:childTnLst>
                                </p:cTn>
                              </p:par>
                              <p:par>
                                <p:cTn id="118" presetID="47" presetClass="exit" presetSubtype="0" repeatCount="4000" fill="hold" nodeType="withEffect">
                                  <p:stCondLst>
                                    <p:cond delay="0"/>
                                  </p:stCondLst>
                                  <p:childTnLst>
                                    <p:animEffect transition="out" filter="fade">
                                      <p:cBhvr>
                                        <p:cTn id="119" dur="2000"/>
                                        <p:tgtEl>
                                          <p:spTgt spid="28"/>
                                        </p:tgtEl>
                                      </p:cBhvr>
                                    </p:animEffect>
                                    <p:anim calcmode="lin" valueType="num">
                                      <p:cBhvr>
                                        <p:cTn id="120" dur="2000"/>
                                        <p:tgtEl>
                                          <p:spTgt spid="28"/>
                                        </p:tgtEl>
                                        <p:attrNameLst>
                                          <p:attrName>ppt_x</p:attrName>
                                        </p:attrNameLst>
                                      </p:cBhvr>
                                      <p:tavLst>
                                        <p:tav tm="0">
                                          <p:val>
                                            <p:strVal val="ppt_x"/>
                                          </p:val>
                                        </p:tav>
                                        <p:tav tm="100000">
                                          <p:val>
                                            <p:strVal val="ppt_x"/>
                                          </p:val>
                                        </p:tav>
                                      </p:tavLst>
                                    </p:anim>
                                    <p:anim calcmode="lin" valueType="num">
                                      <p:cBhvr>
                                        <p:cTn id="121" dur="2000"/>
                                        <p:tgtEl>
                                          <p:spTgt spid="28"/>
                                        </p:tgtEl>
                                        <p:attrNameLst>
                                          <p:attrName>ppt_y</p:attrName>
                                        </p:attrNameLst>
                                      </p:cBhvr>
                                      <p:tavLst>
                                        <p:tav tm="0">
                                          <p:val>
                                            <p:strVal val="ppt_y"/>
                                          </p:val>
                                        </p:tav>
                                        <p:tav tm="100000">
                                          <p:val>
                                            <p:strVal val="ppt_y-.1"/>
                                          </p:val>
                                        </p:tav>
                                      </p:tavLst>
                                    </p:anim>
                                    <p:set>
                                      <p:cBhvr>
                                        <p:cTn id="122" dur="1" fill="hold">
                                          <p:stCondLst>
                                            <p:cond delay="1999"/>
                                          </p:stCondLst>
                                        </p:cTn>
                                        <p:tgtEl>
                                          <p:spTgt spid="28"/>
                                        </p:tgtEl>
                                        <p:attrNameLst>
                                          <p:attrName>style.visibility</p:attrName>
                                        </p:attrNameLst>
                                      </p:cBhvr>
                                      <p:to>
                                        <p:strVal val="hidden"/>
                                      </p:to>
                                    </p:set>
                                  </p:childTnLst>
                                </p:cTn>
                              </p:par>
                              <p:par>
                                <p:cTn id="123" presetID="47" presetClass="exit" presetSubtype="0" repeatCount="4000" fill="hold" nodeType="withEffect">
                                  <p:stCondLst>
                                    <p:cond delay="0"/>
                                  </p:stCondLst>
                                  <p:childTnLst>
                                    <p:animEffect transition="out" filter="fade">
                                      <p:cBhvr>
                                        <p:cTn id="124" dur="2000"/>
                                        <p:tgtEl>
                                          <p:spTgt spid="6158"/>
                                        </p:tgtEl>
                                      </p:cBhvr>
                                    </p:animEffect>
                                    <p:anim calcmode="lin" valueType="num">
                                      <p:cBhvr>
                                        <p:cTn id="125" dur="2000"/>
                                        <p:tgtEl>
                                          <p:spTgt spid="6158"/>
                                        </p:tgtEl>
                                        <p:attrNameLst>
                                          <p:attrName>ppt_x</p:attrName>
                                        </p:attrNameLst>
                                      </p:cBhvr>
                                      <p:tavLst>
                                        <p:tav tm="0">
                                          <p:val>
                                            <p:strVal val="ppt_x"/>
                                          </p:val>
                                        </p:tav>
                                        <p:tav tm="100000">
                                          <p:val>
                                            <p:strVal val="ppt_x"/>
                                          </p:val>
                                        </p:tav>
                                      </p:tavLst>
                                    </p:anim>
                                    <p:anim calcmode="lin" valueType="num">
                                      <p:cBhvr>
                                        <p:cTn id="126" dur="2000"/>
                                        <p:tgtEl>
                                          <p:spTgt spid="6158"/>
                                        </p:tgtEl>
                                        <p:attrNameLst>
                                          <p:attrName>ppt_y</p:attrName>
                                        </p:attrNameLst>
                                      </p:cBhvr>
                                      <p:tavLst>
                                        <p:tav tm="0">
                                          <p:val>
                                            <p:strVal val="ppt_y"/>
                                          </p:val>
                                        </p:tav>
                                        <p:tav tm="100000">
                                          <p:val>
                                            <p:strVal val="ppt_y-.1"/>
                                          </p:val>
                                        </p:tav>
                                      </p:tavLst>
                                    </p:anim>
                                    <p:set>
                                      <p:cBhvr>
                                        <p:cTn id="127" dur="1" fill="hold">
                                          <p:stCondLst>
                                            <p:cond delay="1999"/>
                                          </p:stCondLst>
                                        </p:cTn>
                                        <p:tgtEl>
                                          <p:spTgt spid="6158"/>
                                        </p:tgtEl>
                                        <p:attrNameLst>
                                          <p:attrName>style.visibility</p:attrName>
                                        </p:attrNameLst>
                                      </p:cBhvr>
                                      <p:to>
                                        <p:strVal val="hidden"/>
                                      </p:to>
                                    </p:set>
                                  </p:childTnLst>
                                </p:cTn>
                              </p:par>
                            </p:childTnLst>
                          </p:cTn>
                        </p:par>
                        <p:par>
                          <p:cTn id="128" fill="hold" nodeType="afterGroup">
                            <p:stCondLst>
                              <p:cond delay="8000"/>
                            </p:stCondLst>
                            <p:childTnLst>
                              <p:par>
                                <p:cTn id="129" presetID="53" presetClass="entr" presetSubtype="0" fill="hold" nodeType="afterEffect">
                                  <p:stCondLst>
                                    <p:cond delay="0"/>
                                  </p:stCondLst>
                                  <p:childTnLst>
                                    <p:set>
                                      <p:cBhvr>
                                        <p:cTn id="130" dur="1" fill="hold">
                                          <p:stCondLst>
                                            <p:cond delay="0"/>
                                          </p:stCondLst>
                                        </p:cTn>
                                        <p:tgtEl>
                                          <p:spTgt spid="6166"/>
                                        </p:tgtEl>
                                        <p:attrNameLst>
                                          <p:attrName>style.visibility</p:attrName>
                                        </p:attrNameLst>
                                      </p:cBhvr>
                                      <p:to>
                                        <p:strVal val="visible"/>
                                      </p:to>
                                    </p:set>
                                    <p:anim calcmode="lin" valueType="num">
                                      <p:cBhvr>
                                        <p:cTn id="131" dur="5000" fill="hold"/>
                                        <p:tgtEl>
                                          <p:spTgt spid="6166"/>
                                        </p:tgtEl>
                                        <p:attrNameLst>
                                          <p:attrName>ppt_w</p:attrName>
                                        </p:attrNameLst>
                                      </p:cBhvr>
                                      <p:tavLst>
                                        <p:tav tm="0">
                                          <p:val>
                                            <p:fltVal val="0"/>
                                          </p:val>
                                        </p:tav>
                                        <p:tav tm="100000">
                                          <p:val>
                                            <p:strVal val="#ppt_w"/>
                                          </p:val>
                                        </p:tav>
                                      </p:tavLst>
                                    </p:anim>
                                    <p:anim calcmode="lin" valueType="num">
                                      <p:cBhvr>
                                        <p:cTn id="132" dur="5000" fill="hold"/>
                                        <p:tgtEl>
                                          <p:spTgt spid="6166"/>
                                        </p:tgtEl>
                                        <p:attrNameLst>
                                          <p:attrName>ppt_h</p:attrName>
                                        </p:attrNameLst>
                                      </p:cBhvr>
                                      <p:tavLst>
                                        <p:tav tm="0">
                                          <p:val>
                                            <p:fltVal val="0"/>
                                          </p:val>
                                        </p:tav>
                                        <p:tav tm="100000">
                                          <p:val>
                                            <p:strVal val="#ppt_h"/>
                                          </p:val>
                                        </p:tav>
                                      </p:tavLst>
                                    </p:anim>
                                    <p:animEffect transition="in" filter="fade">
                                      <p:cBhvr>
                                        <p:cTn id="133" dur="5000"/>
                                        <p:tgtEl>
                                          <p:spTgt spid="6166"/>
                                        </p:tgtEl>
                                      </p:cBhvr>
                                    </p:animEffect>
                                  </p:childTnLst>
                                </p:cTn>
                              </p:par>
                            </p:childTnLst>
                          </p:cTn>
                        </p:par>
                        <p:par>
                          <p:cTn id="134" fill="hold" nodeType="afterGroup">
                            <p:stCondLst>
                              <p:cond delay="13000"/>
                            </p:stCondLst>
                            <p:childTnLst>
                              <p:par>
                                <p:cTn id="135" presetID="32" presetClass="emph" presetSubtype="0" repeatCount="indefinite" fill="hold" nodeType="afterEffect">
                                  <p:stCondLst>
                                    <p:cond delay="0"/>
                                  </p:stCondLst>
                                  <p:childTnLst>
                                    <p:animClr clrSpc="rgb" dir="cw">
                                      <p:cBhvr override="childStyle">
                                        <p:cTn id="136" dur="1000" fill="hold"/>
                                        <p:tgtEl>
                                          <p:spTgt spid="6166"/>
                                        </p:tgtEl>
                                        <p:attrNameLst>
                                          <p:attrName>style.color</p:attrName>
                                        </p:attrNameLst>
                                      </p:cBhvr>
                                      <p:to>
                                        <a:schemeClr val="accent2"/>
                                      </p:to>
                                    </p:animClr>
                                    <p:animClr clrSpc="rgb" dir="cw">
                                      <p:cBhvr>
                                        <p:cTn id="137" dur="1000" fill="hold"/>
                                        <p:tgtEl>
                                          <p:spTgt spid="6166"/>
                                        </p:tgtEl>
                                        <p:attrNameLst>
                                          <p:attrName>fillcolor</p:attrName>
                                        </p:attrNameLst>
                                      </p:cBhvr>
                                      <p:to>
                                        <a:schemeClr val="accent2"/>
                                      </p:to>
                                    </p:animClr>
                                    <p:set>
                                      <p:cBhvr>
                                        <p:cTn id="138" dur="1000" fill="hold"/>
                                        <p:tgtEl>
                                          <p:spTgt spid="6166"/>
                                        </p:tgtEl>
                                        <p:attrNameLst>
                                          <p:attrName>fill.type</p:attrName>
                                        </p:attrNameLst>
                                      </p:cBhvr>
                                      <p:to>
                                        <p:strVal val="solid"/>
                                      </p:to>
                                    </p:set>
                                    <p:set>
                                      <p:cBhvr>
                                        <p:cTn id="139" dur="1000" fill="hold"/>
                                        <p:tgtEl>
                                          <p:spTgt spid="6166"/>
                                        </p:tgtEl>
                                        <p:attrNameLst>
                                          <p:attrName>fill.on</p:attrName>
                                        </p:attrNameLst>
                                      </p:cBhvr>
                                      <p:to>
                                        <p:strVal val="true"/>
                                      </p:to>
                                    </p:set>
                                    <p:animRot by="120000">
                                      <p:cBhvr>
                                        <p:cTn id="140" dur="1000" fill="hold">
                                          <p:stCondLst>
                                            <p:cond delay="0"/>
                                          </p:stCondLst>
                                        </p:cTn>
                                        <p:tgtEl>
                                          <p:spTgt spid="6166"/>
                                        </p:tgtEl>
                                        <p:attrNameLst>
                                          <p:attrName>r</p:attrName>
                                        </p:attrNameLst>
                                      </p:cBhvr>
                                    </p:animRot>
                                    <p:animRot by="-240000">
                                      <p:cBhvr>
                                        <p:cTn id="141" dur="2000" fill="hold">
                                          <p:stCondLst>
                                            <p:cond delay="2000"/>
                                          </p:stCondLst>
                                        </p:cTn>
                                        <p:tgtEl>
                                          <p:spTgt spid="6166"/>
                                        </p:tgtEl>
                                        <p:attrNameLst>
                                          <p:attrName>r</p:attrName>
                                        </p:attrNameLst>
                                      </p:cBhvr>
                                    </p:animRot>
                                    <p:animRot by="240000">
                                      <p:cBhvr>
                                        <p:cTn id="142" dur="2000" fill="hold">
                                          <p:stCondLst>
                                            <p:cond delay="4000"/>
                                          </p:stCondLst>
                                        </p:cTn>
                                        <p:tgtEl>
                                          <p:spTgt spid="6166"/>
                                        </p:tgtEl>
                                        <p:attrNameLst>
                                          <p:attrName>r</p:attrName>
                                        </p:attrNameLst>
                                      </p:cBhvr>
                                    </p:animRot>
                                    <p:animRot by="-240000">
                                      <p:cBhvr>
                                        <p:cTn id="143" dur="2000" fill="hold">
                                          <p:stCondLst>
                                            <p:cond delay="6000"/>
                                          </p:stCondLst>
                                        </p:cTn>
                                        <p:tgtEl>
                                          <p:spTgt spid="6166"/>
                                        </p:tgtEl>
                                        <p:attrNameLst>
                                          <p:attrName>r</p:attrName>
                                        </p:attrNameLst>
                                      </p:cBhvr>
                                    </p:animRot>
                                    <p:animRot by="120000">
                                      <p:cBhvr>
                                        <p:cTn id="144" dur="2000" fill="hold">
                                          <p:stCondLst>
                                            <p:cond delay="8000"/>
                                          </p:stCondLst>
                                        </p:cTn>
                                        <p:tgtEl>
                                          <p:spTgt spid="61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6" grpId="0" animBg="1"/>
      <p:bldP spid="10659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90" y="22514"/>
            <a:ext cx="9133609" cy="5120986"/>
          </a:xfrm>
        </p:spPr>
      </p:pic>
      <p:sp>
        <p:nvSpPr>
          <p:cNvPr id="7" name="TextBox 6"/>
          <p:cNvSpPr txBox="1"/>
          <p:nvPr/>
        </p:nvSpPr>
        <p:spPr>
          <a:xfrm>
            <a:off x="1143000" y="1657350"/>
            <a:ext cx="7010400" cy="2514600"/>
          </a:xfrm>
          <a:prstGeom prst="rect">
            <a:avLst/>
          </a:prstGeom>
          <a:noFill/>
        </p:spPr>
        <p:txBody>
          <a:bodyPr wrap="square" rtlCol="0">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Xem</a:t>
            </a:r>
            <a:r>
              <a:rPr lang="en-US" sz="54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video </a:t>
            </a:r>
            <a:r>
              <a:rPr lang="en-US" sz="5400" b="1" spc="50"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câu</a:t>
            </a:r>
            <a:r>
              <a:rPr lang="en-US" sz="54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chuyện</a:t>
            </a:r>
            <a:endPar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91752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1867204000_Blue-sky-with-nature-vector-background-vector-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7"/>
          <p:cNvSpPr/>
          <p:nvPr/>
        </p:nvSpPr>
        <p:spPr bwMode="auto">
          <a:xfrm>
            <a:off x="571500" y="285749"/>
            <a:ext cx="7696200" cy="2036379"/>
          </a:xfrm>
          <a:prstGeom prst="cloud">
            <a:avLst/>
          </a:prstGeom>
          <a:solidFill>
            <a:srgbClr val="FFFFFF"/>
          </a:solidFill>
          <a:ln w="6350" cap="flat" cmpd="sng" algn="ctr">
            <a:solidFill>
              <a:srgbClr val="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FF9900"/>
                </a:solidFill>
                <a:effectLst/>
                <a:uLnTx/>
                <a:uFillTx/>
                <a:latin typeface="Times New Roman" pitchFamily="18" charset="0"/>
                <a:cs typeface="Times New Roman" pitchFamily="18" charset="0"/>
              </a:rPr>
              <a:t>Cô</a:t>
            </a:r>
            <a:r>
              <a:rPr kumimoji="0" lang="en-US" sz="3200" b="1" i="0" u="none" strike="noStrike" kern="0" cap="none" spc="0" normalizeH="0" baseline="0" noProof="0" dirty="0" smtClean="0">
                <a:ln>
                  <a:noFill/>
                </a:ln>
                <a:solidFill>
                  <a:srgbClr val="FF990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smtClean="0">
                <a:ln>
                  <a:noFill/>
                </a:ln>
                <a:solidFill>
                  <a:srgbClr val="FF9900"/>
                </a:solidFill>
                <a:effectLst/>
                <a:uLnTx/>
                <a:uFillTx/>
                <a:latin typeface="Times New Roman" pitchFamily="18" charset="0"/>
                <a:cs typeface="Times New Roman" pitchFamily="18" charset="0"/>
              </a:rPr>
              <a:t>và</a:t>
            </a:r>
            <a:r>
              <a:rPr kumimoji="0" lang="en-US" sz="3200" b="1" i="0" u="none" strike="noStrike" kern="0" cap="none" spc="0" normalizeH="0" baseline="0" noProof="0" dirty="0" smtClean="0">
                <a:ln>
                  <a:noFill/>
                </a:ln>
                <a:solidFill>
                  <a:srgbClr val="FF990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smtClean="0">
                <a:ln>
                  <a:noFill/>
                </a:ln>
                <a:solidFill>
                  <a:srgbClr val="FF9900"/>
                </a:solidFill>
                <a:effectLst/>
                <a:uLnTx/>
                <a:uFillTx/>
                <a:latin typeface="Times New Roman" pitchFamily="18" charset="0"/>
                <a:cs typeface="Times New Roman" pitchFamily="18" charset="0"/>
              </a:rPr>
              <a:t>trẻ</a:t>
            </a:r>
            <a:r>
              <a:rPr kumimoji="0" lang="en-US" sz="3200" b="1" i="0" u="none" strike="noStrike" kern="0" cap="none" spc="0" normalizeH="0" baseline="0" noProof="0" dirty="0" smtClean="0">
                <a:ln>
                  <a:noFill/>
                </a:ln>
                <a:solidFill>
                  <a:srgbClr val="FF990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smtClean="0">
                <a:ln>
                  <a:noFill/>
                </a:ln>
                <a:solidFill>
                  <a:srgbClr val="FF9900"/>
                </a:solidFill>
                <a:effectLst/>
                <a:uLnTx/>
                <a:uFillTx/>
                <a:latin typeface="Times New Roman" pitchFamily="18" charset="0"/>
                <a:cs typeface="Times New Roman" pitchFamily="18" charset="0"/>
              </a:rPr>
              <a:t>hát</a:t>
            </a:r>
            <a:r>
              <a:rPr kumimoji="0" lang="en-US" sz="3200" b="1" i="0" u="none" strike="noStrike" kern="0" cap="none" spc="0" normalizeH="0" baseline="0" noProof="0" dirty="0" smtClean="0">
                <a:ln>
                  <a:noFill/>
                </a:ln>
                <a:solidFill>
                  <a:srgbClr val="FF9900"/>
                </a:solidFill>
                <a:effectLst/>
                <a:uLnTx/>
                <a:uFillTx/>
                <a:latin typeface="Times New Roman" pitchFamily="18" charset="0"/>
                <a:cs typeface="Times New Roman"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9900"/>
                </a:solidFill>
                <a:effectLst/>
                <a:uLnTx/>
                <a:uFillTx/>
                <a:latin typeface="Times New Roman" pitchFamily="18" charset="0"/>
                <a:cs typeface="Times New Roman" pitchFamily="18" charset="0"/>
              </a:rPr>
              <a:t>“Cho </a:t>
            </a:r>
            <a:r>
              <a:rPr kumimoji="0" lang="en-US" sz="3200" b="1" i="0" u="none" strike="noStrike" kern="0" cap="none" spc="0" normalizeH="0" baseline="0" noProof="0" dirty="0">
                <a:ln>
                  <a:noFill/>
                </a:ln>
                <a:solidFill>
                  <a:srgbClr val="FF9900"/>
                </a:solidFill>
                <a:effectLst/>
                <a:uLnTx/>
                <a:uFillTx/>
                <a:latin typeface="Times New Roman" pitchFamily="18" charset="0"/>
                <a:cs typeface="Times New Roman" pitchFamily="18" charset="0"/>
              </a:rPr>
              <a:t>tôi đi làm mưa với”</a:t>
            </a:r>
          </a:p>
        </p:txBody>
      </p:sp>
      <p:pic>
        <p:nvPicPr>
          <p:cNvPr id="6" name="Cho-Toi-Di-Lam-Mua-Voi-Nhom-TTT.mp3">
            <a:hlinkClick r:id="" action="ppaction://media"/>
          </p:cNvPr>
          <p:cNvPicPr>
            <a:picLocks noChangeAspect="1"/>
          </p:cNvPicPr>
          <p:nvPr>
            <a:audioFile r:link="rId1"/>
            <p:extLst>
              <p:ext uri="{DAA4B4D4-6D71-4841-9C94-3DE7FCFB9230}">
                <p14:media xmlns:p14="http://schemas.microsoft.com/office/powerpoint/2010/main" r:embed="rId2">
                  <p14:trim st="5042.406" end="92564.16"/>
                </p14:media>
              </p:ext>
            </p:extLst>
          </p:nvPr>
        </p:nvPicPr>
        <p:blipFill>
          <a:blip r:embed="rId5"/>
          <a:stretch>
            <a:fillRect/>
          </a:stretch>
        </p:blipFill>
        <p:spPr>
          <a:xfrm>
            <a:off x="4308764" y="2576945"/>
            <a:ext cx="609600" cy="609600"/>
          </a:xfrm>
          <a:prstGeom prst="rect">
            <a:avLst/>
          </a:prstGeom>
        </p:spPr>
      </p:pic>
    </p:spTree>
    <p:extLst>
      <p:ext uri="{BB962C8B-B14F-4D97-AF65-F5344CB8AC3E}">
        <p14:creationId xmlns:p14="http://schemas.microsoft.com/office/powerpoint/2010/main" val="17264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3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endParaRPr lang="en-US" smtClean="0"/>
          </a:p>
        </p:txBody>
      </p:sp>
      <p:sp>
        <p:nvSpPr>
          <p:cNvPr id="95235" name="Rectangle 3"/>
          <p:cNvSpPr>
            <a:spLocks noGrp="1" noChangeArrowheads="1"/>
          </p:cNvSpPr>
          <p:nvPr>
            <p:ph type="body" idx="1"/>
          </p:nvPr>
        </p:nvSpPr>
        <p:spPr/>
        <p:txBody>
          <a:bodyPr/>
          <a:lstStyle/>
          <a:p>
            <a:endParaRPr lang="en-US" smtClean="0"/>
          </a:p>
        </p:txBody>
      </p:sp>
      <p:pic>
        <p:nvPicPr>
          <p:cNvPr id="95236" name="Picture 4" descr="49c83ae0__happy_family49971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WordArt 6"/>
          <p:cNvSpPr>
            <a:spLocks noChangeArrowheads="1" noChangeShapeType="1" noTextEdit="1"/>
          </p:cNvSpPr>
          <p:nvPr/>
        </p:nvSpPr>
        <p:spPr bwMode="auto">
          <a:xfrm>
            <a:off x="125413" y="2079625"/>
            <a:ext cx="8893175" cy="3063875"/>
          </a:xfrm>
          <a:prstGeom prst="rect">
            <a:avLst/>
          </a:prstGeom>
        </p:spPr>
        <p:txBody>
          <a:bodyPr wrap="none" fromWordArt="1">
            <a:prstTxWarp prst="textDeflate">
              <a:avLst>
                <a:gd name="adj" fmla="val 26227"/>
              </a:avLst>
            </a:prstTxWarp>
          </a:bodyPr>
          <a:lstStyle/>
          <a:p>
            <a:pPr algn="ctr" fontAlgn="base">
              <a:spcBef>
                <a:spcPct val="0"/>
              </a:spcBef>
              <a:spcAft>
                <a:spcPct val="0"/>
              </a:spcAft>
            </a:pPr>
            <a:r>
              <a:rPr lang="vi-VN" sz="3000" b="1" kern="10" smtClean="0">
                <a:ln w="9525">
                  <a:solidFill>
                    <a:srgbClr val="000000"/>
                  </a:solidFill>
                  <a:round/>
                  <a:headEnd/>
                  <a:tailEnd/>
                </a:ln>
                <a:solidFill>
                  <a:srgbClr val="FF0000"/>
                </a:solidFill>
                <a:latin typeface="Times New Roman"/>
                <a:cs typeface="Times New Roman"/>
              </a:rPr>
              <a:t>Bài học đến đây là kết thúc</a:t>
            </a:r>
          </a:p>
          <a:p>
            <a:pPr algn="ctr" fontAlgn="base">
              <a:spcBef>
                <a:spcPct val="0"/>
              </a:spcBef>
              <a:spcAft>
                <a:spcPct val="0"/>
              </a:spcAft>
            </a:pPr>
            <a:r>
              <a:rPr lang="vi-VN" sz="3000" b="1" kern="10" smtClean="0">
                <a:ln w="9525">
                  <a:solidFill>
                    <a:srgbClr val="000000"/>
                  </a:solidFill>
                  <a:round/>
                  <a:headEnd/>
                  <a:tailEnd/>
                </a:ln>
                <a:solidFill>
                  <a:srgbClr val="FF0000"/>
                </a:solidFill>
                <a:latin typeface="Times New Roman"/>
                <a:cs typeface="Times New Roman"/>
              </a:rPr>
              <a:t>Chúc các bé chăm ngoan – học giỏi</a:t>
            </a:r>
            <a:endParaRPr lang="en-US" sz="3000" b="1" kern="10" smtClean="0">
              <a:ln w="9525">
                <a:solidFill>
                  <a:srgbClr val="000000"/>
                </a:solidFill>
                <a:round/>
                <a:headEnd/>
                <a:tailEnd/>
              </a:ln>
              <a:solidFill>
                <a:srgbClr val="FF0000"/>
              </a:solidFill>
              <a:latin typeface="Times New Roman"/>
              <a:cs typeface="Times New Roman"/>
            </a:endParaRPr>
          </a:p>
        </p:txBody>
      </p:sp>
      <p:pic>
        <p:nvPicPr>
          <p:cNvPr id="95238" name="Picture 7" descr="pha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
            <a:ext cx="22669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8" descr="bugs-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65888" y="4064000"/>
            <a:ext cx="6889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925451"/>
      </p:ext>
    </p:extLst>
  </p:cSld>
  <p:clrMapOvr>
    <a:masterClrMapping/>
  </p:clrMapOvr>
  <p:transition spd="med"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2000" fill="hold"/>
                                        <p:tgtEl>
                                          <p:spTgt spid="35846"/>
                                        </p:tgtEl>
                                        <p:attrNameLst>
                                          <p:attrName>ppt_x</p:attrName>
                                        </p:attrNameLst>
                                      </p:cBhvr>
                                      <p:tavLst>
                                        <p:tav tm="0">
                                          <p:val>
                                            <p:strVal val="#ppt_x-.2"/>
                                          </p:val>
                                        </p:tav>
                                        <p:tav tm="100000">
                                          <p:val>
                                            <p:strVal val="#ppt_x"/>
                                          </p:val>
                                        </p:tav>
                                      </p:tavLst>
                                    </p:anim>
                                    <p:anim calcmode="lin" valueType="num">
                                      <p:cBhvr>
                                        <p:cTn id="8" dur="2000" fill="hold"/>
                                        <p:tgtEl>
                                          <p:spTgt spid="35846"/>
                                        </p:tgtEl>
                                        <p:attrNameLst>
                                          <p:attrName>ppt_y</p:attrName>
                                        </p:attrNameLst>
                                      </p:cBhvr>
                                      <p:tavLst>
                                        <p:tav tm="0">
                                          <p:val>
                                            <p:strVal val="#ppt_y"/>
                                          </p:val>
                                        </p:tav>
                                        <p:tav tm="100000">
                                          <p:val>
                                            <p:strVal val="#ppt_y"/>
                                          </p:val>
                                        </p:tav>
                                      </p:tavLst>
                                    </p:anim>
                                    <p:animEffect transition="in" filter="wipe(right)" prLst="gradientSize: 0.1">
                                      <p:cBhvr>
                                        <p:cTn id="9" dur="2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818" b="12727"/>
          <a:stretch/>
        </p:blipFill>
        <p:spPr bwMode="auto">
          <a:xfrm>
            <a:off x="0" y="5195"/>
            <a:ext cx="9144000" cy="51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764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138"/>
          <p:cNvSpPr>
            <a:spLocks noGrp="1" noChangeArrowheads="1"/>
          </p:cNvSpPr>
          <p:nvPr>
            <p:ph type="title"/>
          </p:nvPr>
        </p:nvSpPr>
        <p:spPr/>
        <p:txBody>
          <a:bodyPr/>
          <a:lstStyle/>
          <a:p>
            <a:pPr eaLnBrk="1" hangingPunct="1"/>
            <a:endParaRPr lang="vi-VN" smtClean="0"/>
          </a:p>
        </p:txBody>
      </p:sp>
      <p:pic>
        <p:nvPicPr>
          <p:cNvPr id="10243" name="Picture 7" descr="hiend"/>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a:xfrm flipH="1">
            <a:off x="0" y="0"/>
            <a:ext cx="9144000" cy="5143500"/>
          </a:xfrm>
          <a:noFill/>
        </p:spPr>
      </p:pic>
      <p:sp>
        <p:nvSpPr>
          <p:cNvPr id="10244" name="Freeform 145"/>
          <p:cNvSpPr>
            <a:spLocks/>
          </p:cNvSpPr>
          <p:nvPr/>
        </p:nvSpPr>
        <p:spPr bwMode="auto">
          <a:xfrm>
            <a:off x="2209800" y="-114300"/>
            <a:ext cx="6858000" cy="3139679"/>
          </a:xfrm>
          <a:custGeom>
            <a:avLst/>
            <a:gdLst>
              <a:gd name="T0" fmla="*/ 2147483646 w 4217"/>
              <a:gd name="T1" fmla="*/ 2147483646 h 2589"/>
              <a:gd name="T2" fmla="*/ 2147483646 w 4217"/>
              <a:gd name="T3" fmla="*/ 2147483646 h 2589"/>
              <a:gd name="T4" fmla="*/ 2147483646 w 4217"/>
              <a:gd name="T5" fmla="*/ 2147483646 h 2589"/>
              <a:gd name="T6" fmla="*/ 2147483646 w 4217"/>
              <a:gd name="T7" fmla="*/ 2147483646 h 2589"/>
              <a:gd name="T8" fmla="*/ 2147483646 w 4217"/>
              <a:gd name="T9" fmla="*/ 2147483646 h 2589"/>
              <a:gd name="T10" fmla="*/ 2147483646 w 4217"/>
              <a:gd name="T11" fmla="*/ 2147483646 h 2589"/>
              <a:gd name="T12" fmla="*/ 2147483646 w 4217"/>
              <a:gd name="T13" fmla="*/ 2147483646 h 2589"/>
              <a:gd name="T14" fmla="*/ 2147483646 w 4217"/>
              <a:gd name="T15" fmla="*/ 2147483646 h 2589"/>
              <a:gd name="T16" fmla="*/ 2147483646 w 4217"/>
              <a:gd name="T17" fmla="*/ 2147483646 h 2589"/>
              <a:gd name="T18" fmla="*/ 2147483646 w 4217"/>
              <a:gd name="T19" fmla="*/ 2147483646 h 2589"/>
              <a:gd name="T20" fmla="*/ 2147483646 w 4217"/>
              <a:gd name="T21" fmla="*/ 2147483646 h 2589"/>
              <a:gd name="T22" fmla="*/ 2147483646 w 4217"/>
              <a:gd name="T23" fmla="*/ 2147483646 h 2589"/>
              <a:gd name="T24" fmla="*/ 2147483646 w 4217"/>
              <a:gd name="T25" fmla="*/ 2147483646 h 2589"/>
              <a:gd name="T26" fmla="*/ 2147483646 w 4217"/>
              <a:gd name="T27" fmla="*/ 2147483646 h 2589"/>
              <a:gd name="T28" fmla="*/ 2147483646 w 4217"/>
              <a:gd name="T29" fmla="*/ 2147483646 h 2589"/>
              <a:gd name="T30" fmla="*/ 2147483646 w 4217"/>
              <a:gd name="T31" fmla="*/ 2147483646 h 2589"/>
              <a:gd name="T32" fmla="*/ 2147483646 w 4217"/>
              <a:gd name="T33" fmla="*/ 2147483646 h 2589"/>
              <a:gd name="T34" fmla="*/ 2147483646 w 4217"/>
              <a:gd name="T35" fmla="*/ 2147483646 h 2589"/>
              <a:gd name="T36" fmla="*/ 2147483646 w 4217"/>
              <a:gd name="T37" fmla="*/ 2147483646 h 2589"/>
              <a:gd name="T38" fmla="*/ 2147483646 w 4217"/>
              <a:gd name="T39" fmla="*/ 2147483646 h 2589"/>
              <a:gd name="T40" fmla="*/ 2147483646 w 4217"/>
              <a:gd name="T41" fmla="*/ 2147483646 h 2589"/>
              <a:gd name="T42" fmla="*/ 2147483646 w 4217"/>
              <a:gd name="T43" fmla="*/ 2147483646 h 2589"/>
              <a:gd name="T44" fmla="*/ 2147483646 w 4217"/>
              <a:gd name="T45" fmla="*/ 2147483646 h 2589"/>
              <a:gd name="T46" fmla="*/ 2147483646 w 4217"/>
              <a:gd name="T47" fmla="*/ 2147483646 h 2589"/>
              <a:gd name="T48" fmla="*/ 2147483646 w 4217"/>
              <a:gd name="T49" fmla="*/ 2147483646 h 2589"/>
              <a:gd name="T50" fmla="*/ 2147483646 w 4217"/>
              <a:gd name="T51" fmla="*/ 2147483646 h 2589"/>
              <a:gd name="T52" fmla="*/ 2147483646 w 4217"/>
              <a:gd name="T53" fmla="*/ 2147483646 h 2589"/>
              <a:gd name="T54" fmla="*/ 2147483646 w 4217"/>
              <a:gd name="T55" fmla="*/ 2147483646 h 2589"/>
              <a:gd name="T56" fmla="*/ 2147483646 w 4217"/>
              <a:gd name="T57" fmla="*/ 2147483646 h 2589"/>
              <a:gd name="T58" fmla="*/ 2147483646 w 4217"/>
              <a:gd name="T59" fmla="*/ 2147483646 h 2589"/>
              <a:gd name="T60" fmla="*/ 2147483646 w 4217"/>
              <a:gd name="T61" fmla="*/ 2147483646 h 2589"/>
              <a:gd name="T62" fmla="*/ 2147483646 w 4217"/>
              <a:gd name="T63" fmla="*/ 2147483646 h 2589"/>
              <a:gd name="T64" fmla="*/ 2147483646 w 4217"/>
              <a:gd name="T65" fmla="*/ 2147483646 h 2589"/>
              <a:gd name="T66" fmla="*/ 2147483646 w 4217"/>
              <a:gd name="T67" fmla="*/ 2147483646 h 2589"/>
              <a:gd name="T68" fmla="*/ 2147483646 w 4217"/>
              <a:gd name="T69" fmla="*/ 2147483646 h 2589"/>
              <a:gd name="T70" fmla="*/ 2147483646 w 4217"/>
              <a:gd name="T71" fmla="*/ 2147483646 h 2589"/>
              <a:gd name="T72" fmla="*/ 2147483646 w 4217"/>
              <a:gd name="T73" fmla="*/ 2147483646 h 2589"/>
              <a:gd name="T74" fmla="*/ 2147483646 w 4217"/>
              <a:gd name="T75" fmla="*/ 2147483646 h 2589"/>
              <a:gd name="T76" fmla="*/ 2147483646 w 4217"/>
              <a:gd name="T77" fmla="*/ 2147483646 h 2589"/>
              <a:gd name="T78" fmla="*/ 2147483646 w 4217"/>
              <a:gd name="T79" fmla="*/ 2147483646 h 2589"/>
              <a:gd name="T80" fmla="*/ 2147483646 w 4217"/>
              <a:gd name="T81" fmla="*/ 2147483646 h 25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17"/>
              <a:gd name="T124" fmla="*/ 0 h 2589"/>
              <a:gd name="T125" fmla="*/ 4217 w 4217"/>
              <a:gd name="T126" fmla="*/ 2589 h 25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17" h="2589">
                <a:moveTo>
                  <a:pt x="54" y="56"/>
                </a:moveTo>
                <a:cubicBezTo>
                  <a:pt x="77" y="308"/>
                  <a:pt x="6" y="233"/>
                  <a:pt x="180" y="272"/>
                </a:cubicBezTo>
                <a:cubicBezTo>
                  <a:pt x="199" y="276"/>
                  <a:pt x="216" y="284"/>
                  <a:pt x="234" y="290"/>
                </a:cubicBezTo>
                <a:cubicBezTo>
                  <a:pt x="222" y="326"/>
                  <a:pt x="210" y="362"/>
                  <a:pt x="198" y="398"/>
                </a:cubicBezTo>
                <a:cubicBezTo>
                  <a:pt x="192" y="416"/>
                  <a:pt x="180" y="452"/>
                  <a:pt x="180" y="452"/>
                </a:cubicBezTo>
                <a:cubicBezTo>
                  <a:pt x="215" y="557"/>
                  <a:pt x="171" y="461"/>
                  <a:pt x="252" y="542"/>
                </a:cubicBezTo>
                <a:cubicBezTo>
                  <a:pt x="267" y="557"/>
                  <a:pt x="276" y="578"/>
                  <a:pt x="288" y="596"/>
                </a:cubicBezTo>
                <a:cubicBezTo>
                  <a:pt x="243" y="732"/>
                  <a:pt x="183" y="744"/>
                  <a:pt x="54" y="776"/>
                </a:cubicBezTo>
                <a:cubicBezTo>
                  <a:pt x="88" y="983"/>
                  <a:pt x="32" y="858"/>
                  <a:pt x="342" y="902"/>
                </a:cubicBezTo>
                <a:cubicBezTo>
                  <a:pt x="380" y="907"/>
                  <a:pt x="414" y="926"/>
                  <a:pt x="450" y="938"/>
                </a:cubicBezTo>
                <a:cubicBezTo>
                  <a:pt x="468" y="944"/>
                  <a:pt x="504" y="956"/>
                  <a:pt x="504" y="956"/>
                </a:cubicBezTo>
                <a:cubicBezTo>
                  <a:pt x="516" y="974"/>
                  <a:pt x="523" y="996"/>
                  <a:pt x="540" y="1010"/>
                </a:cubicBezTo>
                <a:cubicBezTo>
                  <a:pt x="555" y="1022"/>
                  <a:pt x="577" y="1020"/>
                  <a:pt x="594" y="1028"/>
                </a:cubicBezTo>
                <a:cubicBezTo>
                  <a:pt x="655" y="1058"/>
                  <a:pt x="717" y="1098"/>
                  <a:pt x="774" y="1136"/>
                </a:cubicBezTo>
                <a:cubicBezTo>
                  <a:pt x="786" y="1154"/>
                  <a:pt x="795" y="1175"/>
                  <a:pt x="810" y="1190"/>
                </a:cubicBezTo>
                <a:cubicBezTo>
                  <a:pt x="825" y="1205"/>
                  <a:pt x="850" y="1210"/>
                  <a:pt x="864" y="1226"/>
                </a:cubicBezTo>
                <a:cubicBezTo>
                  <a:pt x="1011" y="1394"/>
                  <a:pt x="868" y="1289"/>
                  <a:pt x="990" y="1370"/>
                </a:cubicBezTo>
                <a:cubicBezTo>
                  <a:pt x="996" y="1388"/>
                  <a:pt x="996" y="1409"/>
                  <a:pt x="1008" y="1424"/>
                </a:cubicBezTo>
                <a:cubicBezTo>
                  <a:pt x="1092" y="1529"/>
                  <a:pt x="1062" y="1352"/>
                  <a:pt x="1134" y="1568"/>
                </a:cubicBezTo>
                <a:cubicBezTo>
                  <a:pt x="1146" y="1604"/>
                  <a:pt x="1158" y="1640"/>
                  <a:pt x="1170" y="1676"/>
                </a:cubicBezTo>
                <a:cubicBezTo>
                  <a:pt x="1176" y="1694"/>
                  <a:pt x="1182" y="1712"/>
                  <a:pt x="1188" y="1730"/>
                </a:cubicBezTo>
                <a:cubicBezTo>
                  <a:pt x="1195" y="1751"/>
                  <a:pt x="1214" y="1765"/>
                  <a:pt x="1224" y="1784"/>
                </a:cubicBezTo>
                <a:cubicBezTo>
                  <a:pt x="1232" y="1801"/>
                  <a:pt x="1236" y="1820"/>
                  <a:pt x="1242" y="1838"/>
                </a:cubicBezTo>
                <a:cubicBezTo>
                  <a:pt x="1246" y="1866"/>
                  <a:pt x="1258" y="2024"/>
                  <a:pt x="1296" y="2054"/>
                </a:cubicBezTo>
                <a:cubicBezTo>
                  <a:pt x="1313" y="2068"/>
                  <a:pt x="1400" y="2003"/>
                  <a:pt x="1404" y="2000"/>
                </a:cubicBezTo>
                <a:cubicBezTo>
                  <a:pt x="1446" y="2006"/>
                  <a:pt x="1488" y="2010"/>
                  <a:pt x="1530" y="2018"/>
                </a:cubicBezTo>
                <a:cubicBezTo>
                  <a:pt x="1554" y="2022"/>
                  <a:pt x="1583" y="2020"/>
                  <a:pt x="1602" y="2036"/>
                </a:cubicBezTo>
                <a:cubicBezTo>
                  <a:pt x="1679" y="2103"/>
                  <a:pt x="1698" y="2216"/>
                  <a:pt x="1728" y="2306"/>
                </a:cubicBezTo>
                <a:cubicBezTo>
                  <a:pt x="1734" y="2324"/>
                  <a:pt x="1764" y="2318"/>
                  <a:pt x="1782" y="2324"/>
                </a:cubicBezTo>
                <a:cubicBezTo>
                  <a:pt x="1800" y="2312"/>
                  <a:pt x="1814" y="2290"/>
                  <a:pt x="1836" y="2288"/>
                </a:cubicBezTo>
                <a:cubicBezTo>
                  <a:pt x="1975" y="2273"/>
                  <a:pt x="1926" y="2360"/>
                  <a:pt x="1962" y="2252"/>
                </a:cubicBezTo>
                <a:cubicBezTo>
                  <a:pt x="1965" y="2225"/>
                  <a:pt x="1957" y="2073"/>
                  <a:pt x="2016" y="2036"/>
                </a:cubicBezTo>
                <a:cubicBezTo>
                  <a:pt x="2064" y="2006"/>
                  <a:pt x="2124" y="2000"/>
                  <a:pt x="2178" y="1982"/>
                </a:cubicBezTo>
                <a:cubicBezTo>
                  <a:pt x="2196" y="1976"/>
                  <a:pt x="2232" y="1964"/>
                  <a:pt x="2232" y="1964"/>
                </a:cubicBezTo>
                <a:cubicBezTo>
                  <a:pt x="2268" y="1970"/>
                  <a:pt x="2307" y="1967"/>
                  <a:pt x="2340" y="1982"/>
                </a:cubicBezTo>
                <a:cubicBezTo>
                  <a:pt x="2491" y="2049"/>
                  <a:pt x="2268" y="2045"/>
                  <a:pt x="2466" y="2144"/>
                </a:cubicBezTo>
                <a:cubicBezTo>
                  <a:pt x="2490" y="2156"/>
                  <a:pt x="2514" y="2168"/>
                  <a:pt x="2538" y="2180"/>
                </a:cubicBezTo>
                <a:cubicBezTo>
                  <a:pt x="2582" y="2311"/>
                  <a:pt x="2537" y="2297"/>
                  <a:pt x="2646" y="2270"/>
                </a:cubicBezTo>
                <a:cubicBezTo>
                  <a:pt x="2782" y="2281"/>
                  <a:pt x="2868" y="2284"/>
                  <a:pt x="2988" y="2324"/>
                </a:cubicBezTo>
                <a:cubicBezTo>
                  <a:pt x="3012" y="2360"/>
                  <a:pt x="3036" y="2396"/>
                  <a:pt x="3060" y="2432"/>
                </a:cubicBezTo>
                <a:cubicBezTo>
                  <a:pt x="3072" y="2450"/>
                  <a:pt x="3096" y="2486"/>
                  <a:pt x="3096" y="2486"/>
                </a:cubicBezTo>
                <a:cubicBezTo>
                  <a:pt x="3102" y="2516"/>
                  <a:pt x="3092" y="2554"/>
                  <a:pt x="3114" y="2576"/>
                </a:cubicBezTo>
                <a:cubicBezTo>
                  <a:pt x="3127" y="2589"/>
                  <a:pt x="3165" y="2577"/>
                  <a:pt x="3168" y="2558"/>
                </a:cubicBezTo>
                <a:cubicBezTo>
                  <a:pt x="3179" y="2487"/>
                  <a:pt x="3162" y="2413"/>
                  <a:pt x="3150" y="2342"/>
                </a:cubicBezTo>
                <a:cubicBezTo>
                  <a:pt x="3144" y="2305"/>
                  <a:pt x="3114" y="2234"/>
                  <a:pt x="3114" y="2234"/>
                </a:cubicBezTo>
                <a:cubicBezTo>
                  <a:pt x="3120" y="2216"/>
                  <a:pt x="3124" y="2197"/>
                  <a:pt x="3132" y="2180"/>
                </a:cubicBezTo>
                <a:cubicBezTo>
                  <a:pt x="3142" y="2161"/>
                  <a:pt x="3163" y="2147"/>
                  <a:pt x="3168" y="2126"/>
                </a:cubicBezTo>
                <a:cubicBezTo>
                  <a:pt x="3182" y="2067"/>
                  <a:pt x="3159" y="2000"/>
                  <a:pt x="3186" y="1946"/>
                </a:cubicBezTo>
                <a:cubicBezTo>
                  <a:pt x="3229" y="1860"/>
                  <a:pt x="3288" y="1889"/>
                  <a:pt x="3348" y="1856"/>
                </a:cubicBezTo>
                <a:cubicBezTo>
                  <a:pt x="3386" y="1835"/>
                  <a:pt x="3456" y="1784"/>
                  <a:pt x="3456" y="1784"/>
                </a:cubicBezTo>
                <a:cubicBezTo>
                  <a:pt x="3538" y="1800"/>
                  <a:pt x="3585" y="1810"/>
                  <a:pt x="3654" y="1856"/>
                </a:cubicBezTo>
                <a:cubicBezTo>
                  <a:pt x="3699" y="1992"/>
                  <a:pt x="3638" y="1824"/>
                  <a:pt x="3708" y="1964"/>
                </a:cubicBezTo>
                <a:cubicBezTo>
                  <a:pt x="3741" y="2031"/>
                  <a:pt x="3739" y="2110"/>
                  <a:pt x="3762" y="2180"/>
                </a:cubicBezTo>
                <a:cubicBezTo>
                  <a:pt x="3792" y="2174"/>
                  <a:pt x="3825" y="2176"/>
                  <a:pt x="3852" y="2162"/>
                </a:cubicBezTo>
                <a:cubicBezTo>
                  <a:pt x="3875" y="2151"/>
                  <a:pt x="3885" y="2122"/>
                  <a:pt x="3906" y="2108"/>
                </a:cubicBezTo>
                <a:cubicBezTo>
                  <a:pt x="3922" y="2097"/>
                  <a:pt x="3942" y="2096"/>
                  <a:pt x="3960" y="2090"/>
                </a:cubicBezTo>
                <a:cubicBezTo>
                  <a:pt x="4057" y="2114"/>
                  <a:pt x="4059" y="2108"/>
                  <a:pt x="4140" y="2054"/>
                </a:cubicBezTo>
                <a:cubicBezTo>
                  <a:pt x="4174" y="2004"/>
                  <a:pt x="4217" y="1954"/>
                  <a:pt x="4176" y="1892"/>
                </a:cubicBezTo>
                <a:cubicBezTo>
                  <a:pt x="4162" y="1871"/>
                  <a:pt x="4140" y="1856"/>
                  <a:pt x="4122" y="1838"/>
                </a:cubicBezTo>
                <a:cubicBezTo>
                  <a:pt x="4088" y="1735"/>
                  <a:pt x="4129" y="1831"/>
                  <a:pt x="4050" y="1730"/>
                </a:cubicBezTo>
                <a:cubicBezTo>
                  <a:pt x="4010" y="1679"/>
                  <a:pt x="3978" y="1622"/>
                  <a:pt x="3942" y="1568"/>
                </a:cubicBezTo>
                <a:cubicBezTo>
                  <a:pt x="3921" y="1536"/>
                  <a:pt x="3942" y="1472"/>
                  <a:pt x="3906" y="1460"/>
                </a:cubicBezTo>
                <a:cubicBezTo>
                  <a:pt x="3870" y="1448"/>
                  <a:pt x="3798" y="1424"/>
                  <a:pt x="3798" y="1424"/>
                </a:cubicBezTo>
                <a:cubicBezTo>
                  <a:pt x="3781" y="1428"/>
                  <a:pt x="3693" y="1448"/>
                  <a:pt x="3672" y="1460"/>
                </a:cubicBezTo>
                <a:cubicBezTo>
                  <a:pt x="3497" y="1557"/>
                  <a:pt x="3633" y="1515"/>
                  <a:pt x="3492" y="1550"/>
                </a:cubicBezTo>
                <a:cubicBezTo>
                  <a:pt x="3383" y="1534"/>
                  <a:pt x="3295" y="1521"/>
                  <a:pt x="3204" y="1460"/>
                </a:cubicBezTo>
                <a:cubicBezTo>
                  <a:pt x="3198" y="1364"/>
                  <a:pt x="3199" y="1267"/>
                  <a:pt x="3186" y="1172"/>
                </a:cubicBezTo>
                <a:cubicBezTo>
                  <a:pt x="3178" y="1110"/>
                  <a:pt x="3147" y="1053"/>
                  <a:pt x="3132" y="992"/>
                </a:cubicBezTo>
                <a:cubicBezTo>
                  <a:pt x="3152" y="855"/>
                  <a:pt x="3156" y="653"/>
                  <a:pt x="3276" y="560"/>
                </a:cubicBezTo>
                <a:cubicBezTo>
                  <a:pt x="3327" y="520"/>
                  <a:pt x="3384" y="488"/>
                  <a:pt x="3438" y="452"/>
                </a:cubicBezTo>
                <a:cubicBezTo>
                  <a:pt x="3456" y="440"/>
                  <a:pt x="3492" y="416"/>
                  <a:pt x="3492" y="416"/>
                </a:cubicBezTo>
                <a:cubicBezTo>
                  <a:pt x="3527" y="311"/>
                  <a:pt x="3483" y="407"/>
                  <a:pt x="3564" y="326"/>
                </a:cubicBezTo>
                <a:cubicBezTo>
                  <a:pt x="3579" y="311"/>
                  <a:pt x="3584" y="286"/>
                  <a:pt x="3600" y="272"/>
                </a:cubicBezTo>
                <a:cubicBezTo>
                  <a:pt x="3633" y="244"/>
                  <a:pt x="3708" y="200"/>
                  <a:pt x="3708" y="200"/>
                </a:cubicBezTo>
                <a:cubicBezTo>
                  <a:pt x="3732" y="164"/>
                  <a:pt x="3756" y="128"/>
                  <a:pt x="3780" y="92"/>
                </a:cubicBezTo>
                <a:cubicBezTo>
                  <a:pt x="3792" y="74"/>
                  <a:pt x="3816" y="38"/>
                  <a:pt x="3816" y="38"/>
                </a:cubicBezTo>
                <a:cubicBezTo>
                  <a:pt x="3703" y="0"/>
                  <a:pt x="3828" y="33"/>
                  <a:pt x="3654" y="38"/>
                </a:cubicBezTo>
                <a:cubicBezTo>
                  <a:pt x="3306" y="49"/>
                  <a:pt x="2958" y="48"/>
                  <a:pt x="2610" y="56"/>
                </a:cubicBezTo>
                <a:cubicBezTo>
                  <a:pt x="2220" y="66"/>
                  <a:pt x="1440" y="92"/>
                  <a:pt x="1440" y="92"/>
                </a:cubicBezTo>
                <a:cubicBezTo>
                  <a:pt x="1200" y="86"/>
                  <a:pt x="960" y="85"/>
                  <a:pt x="720" y="74"/>
                </a:cubicBezTo>
                <a:cubicBezTo>
                  <a:pt x="689" y="73"/>
                  <a:pt x="661" y="56"/>
                  <a:pt x="630" y="56"/>
                </a:cubicBezTo>
                <a:cubicBezTo>
                  <a:pt x="0" y="56"/>
                  <a:pt x="368" y="101"/>
                  <a:pt x="54" y="56"/>
                </a:cubicBezTo>
                <a:close/>
              </a:path>
            </a:pathLst>
          </a:custGeom>
          <a:gradFill rotWithShape="1">
            <a:gsLst>
              <a:gs pos="0">
                <a:srgbClr val="FFFF00"/>
              </a:gs>
              <a:gs pos="100000">
                <a:srgbClr val="FF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45" name="Freeform 146"/>
          <p:cNvSpPr>
            <a:spLocks/>
          </p:cNvSpPr>
          <p:nvPr/>
        </p:nvSpPr>
        <p:spPr bwMode="auto">
          <a:xfrm>
            <a:off x="2287589" y="119063"/>
            <a:ext cx="5786437" cy="2859881"/>
          </a:xfrm>
          <a:custGeom>
            <a:avLst/>
            <a:gdLst>
              <a:gd name="T0" fmla="*/ 2147483646 w 3558"/>
              <a:gd name="T1" fmla="*/ 2147483646 h 2359"/>
              <a:gd name="T2" fmla="*/ 2147483646 w 3558"/>
              <a:gd name="T3" fmla="*/ 2147483646 h 2359"/>
              <a:gd name="T4" fmla="*/ 2147483646 w 3558"/>
              <a:gd name="T5" fmla="*/ 2147483646 h 2359"/>
              <a:gd name="T6" fmla="*/ 2147483646 w 3558"/>
              <a:gd name="T7" fmla="*/ 2147483646 h 2359"/>
              <a:gd name="T8" fmla="*/ 2147483646 w 3558"/>
              <a:gd name="T9" fmla="*/ 2147483646 h 2359"/>
              <a:gd name="T10" fmla="*/ 2147483646 w 3558"/>
              <a:gd name="T11" fmla="*/ 2147483646 h 2359"/>
              <a:gd name="T12" fmla="*/ 2147483646 w 3558"/>
              <a:gd name="T13" fmla="*/ 2147483646 h 2359"/>
              <a:gd name="T14" fmla="*/ 2147483646 w 3558"/>
              <a:gd name="T15" fmla="*/ 2147483646 h 2359"/>
              <a:gd name="T16" fmla="*/ 2147483646 w 3558"/>
              <a:gd name="T17" fmla="*/ 2147483646 h 2359"/>
              <a:gd name="T18" fmla="*/ 2147483646 w 3558"/>
              <a:gd name="T19" fmla="*/ 2147483646 h 2359"/>
              <a:gd name="T20" fmla="*/ 2147483646 w 3558"/>
              <a:gd name="T21" fmla="*/ 2147483646 h 2359"/>
              <a:gd name="T22" fmla="*/ 2147483646 w 3558"/>
              <a:gd name="T23" fmla="*/ 2147483646 h 2359"/>
              <a:gd name="T24" fmla="*/ 2147483646 w 3558"/>
              <a:gd name="T25" fmla="*/ 2147483646 h 2359"/>
              <a:gd name="T26" fmla="*/ 2147483646 w 3558"/>
              <a:gd name="T27" fmla="*/ 2147483646 h 2359"/>
              <a:gd name="T28" fmla="*/ 2147483646 w 3558"/>
              <a:gd name="T29" fmla="*/ 2147483646 h 2359"/>
              <a:gd name="T30" fmla="*/ 2147483646 w 3558"/>
              <a:gd name="T31" fmla="*/ 2147483646 h 2359"/>
              <a:gd name="T32" fmla="*/ 2147483646 w 3558"/>
              <a:gd name="T33" fmla="*/ 2147483646 h 2359"/>
              <a:gd name="T34" fmla="*/ 2147483646 w 3558"/>
              <a:gd name="T35" fmla="*/ 2147483646 h 2359"/>
              <a:gd name="T36" fmla="*/ 2147483646 w 3558"/>
              <a:gd name="T37" fmla="*/ 2147483646 h 2359"/>
              <a:gd name="T38" fmla="*/ 2147483646 w 3558"/>
              <a:gd name="T39" fmla="*/ 2147483646 h 2359"/>
              <a:gd name="T40" fmla="*/ 2147483646 w 3558"/>
              <a:gd name="T41" fmla="*/ 2147483646 h 2359"/>
              <a:gd name="T42" fmla="*/ 2147483646 w 3558"/>
              <a:gd name="T43" fmla="*/ 2147483646 h 2359"/>
              <a:gd name="T44" fmla="*/ 2147483646 w 3558"/>
              <a:gd name="T45" fmla="*/ 2147483646 h 2359"/>
              <a:gd name="T46" fmla="*/ 2147483646 w 3558"/>
              <a:gd name="T47" fmla="*/ 2147483646 h 2359"/>
              <a:gd name="T48" fmla="*/ 2147483646 w 3558"/>
              <a:gd name="T49" fmla="*/ 2147483646 h 2359"/>
              <a:gd name="T50" fmla="*/ 2147483646 w 3558"/>
              <a:gd name="T51" fmla="*/ 2147483646 h 2359"/>
              <a:gd name="T52" fmla="*/ 2147483646 w 3558"/>
              <a:gd name="T53" fmla="*/ 2147483646 h 2359"/>
              <a:gd name="T54" fmla="*/ 2147483646 w 3558"/>
              <a:gd name="T55" fmla="*/ 2147483646 h 2359"/>
              <a:gd name="T56" fmla="*/ 2147483646 w 3558"/>
              <a:gd name="T57" fmla="*/ 2147483646 h 2359"/>
              <a:gd name="T58" fmla="*/ 2147483646 w 3558"/>
              <a:gd name="T59" fmla="*/ 2147483646 h 2359"/>
              <a:gd name="T60" fmla="*/ 2147483646 w 3558"/>
              <a:gd name="T61" fmla="*/ 2147483646 h 2359"/>
              <a:gd name="T62" fmla="*/ 2147483646 w 3558"/>
              <a:gd name="T63" fmla="*/ 2147483646 h 2359"/>
              <a:gd name="T64" fmla="*/ 2147483646 w 3558"/>
              <a:gd name="T65" fmla="*/ 2147483646 h 2359"/>
              <a:gd name="T66" fmla="*/ 2147483646 w 3558"/>
              <a:gd name="T67" fmla="*/ 2147483646 h 2359"/>
              <a:gd name="T68" fmla="*/ 2147483646 w 3558"/>
              <a:gd name="T69" fmla="*/ 2147483646 h 2359"/>
              <a:gd name="T70" fmla="*/ 2147483646 w 3558"/>
              <a:gd name="T71" fmla="*/ 2147483646 h 2359"/>
              <a:gd name="T72" fmla="*/ 2147483646 w 3558"/>
              <a:gd name="T73" fmla="*/ 2147483646 h 2359"/>
              <a:gd name="T74" fmla="*/ 2147483646 w 3558"/>
              <a:gd name="T75" fmla="*/ 2147483646 h 2359"/>
              <a:gd name="T76" fmla="*/ 2147483646 w 3558"/>
              <a:gd name="T77" fmla="*/ 2147483646 h 2359"/>
              <a:gd name="T78" fmla="*/ 2147483646 w 3558"/>
              <a:gd name="T79" fmla="*/ 2147483646 h 2359"/>
              <a:gd name="T80" fmla="*/ 2147483646 w 3558"/>
              <a:gd name="T81" fmla="*/ 2147483646 h 2359"/>
              <a:gd name="T82" fmla="*/ 2147483646 w 3558"/>
              <a:gd name="T83" fmla="*/ 2147483646 h 23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58"/>
              <a:gd name="T127" fmla="*/ 0 h 2359"/>
              <a:gd name="T128" fmla="*/ 3558 w 3558"/>
              <a:gd name="T129" fmla="*/ 2359 h 23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58" h="2359">
                <a:moveTo>
                  <a:pt x="228" y="108"/>
                </a:moveTo>
                <a:cubicBezTo>
                  <a:pt x="246" y="102"/>
                  <a:pt x="265" y="98"/>
                  <a:pt x="282" y="90"/>
                </a:cubicBezTo>
                <a:cubicBezTo>
                  <a:pt x="301" y="80"/>
                  <a:pt x="316" y="63"/>
                  <a:pt x="336" y="54"/>
                </a:cubicBezTo>
                <a:cubicBezTo>
                  <a:pt x="371" y="39"/>
                  <a:pt x="408" y="30"/>
                  <a:pt x="444" y="18"/>
                </a:cubicBezTo>
                <a:cubicBezTo>
                  <a:pt x="462" y="12"/>
                  <a:pt x="498" y="0"/>
                  <a:pt x="498" y="0"/>
                </a:cubicBezTo>
                <a:cubicBezTo>
                  <a:pt x="528" y="6"/>
                  <a:pt x="561" y="4"/>
                  <a:pt x="588" y="18"/>
                </a:cubicBezTo>
                <a:cubicBezTo>
                  <a:pt x="611" y="29"/>
                  <a:pt x="628" y="51"/>
                  <a:pt x="642" y="72"/>
                </a:cubicBezTo>
                <a:cubicBezTo>
                  <a:pt x="653" y="88"/>
                  <a:pt x="645" y="114"/>
                  <a:pt x="660" y="126"/>
                </a:cubicBezTo>
                <a:cubicBezTo>
                  <a:pt x="679" y="141"/>
                  <a:pt x="708" y="138"/>
                  <a:pt x="732" y="144"/>
                </a:cubicBezTo>
                <a:cubicBezTo>
                  <a:pt x="815" y="89"/>
                  <a:pt x="861" y="87"/>
                  <a:pt x="966" y="72"/>
                </a:cubicBezTo>
                <a:cubicBezTo>
                  <a:pt x="1097" y="91"/>
                  <a:pt x="1201" y="91"/>
                  <a:pt x="1290" y="198"/>
                </a:cubicBezTo>
                <a:cubicBezTo>
                  <a:pt x="1304" y="215"/>
                  <a:pt x="1317" y="232"/>
                  <a:pt x="1326" y="252"/>
                </a:cubicBezTo>
                <a:cubicBezTo>
                  <a:pt x="1341" y="287"/>
                  <a:pt x="1362" y="360"/>
                  <a:pt x="1362" y="360"/>
                </a:cubicBezTo>
                <a:cubicBezTo>
                  <a:pt x="1355" y="531"/>
                  <a:pt x="1401" y="850"/>
                  <a:pt x="1218" y="972"/>
                </a:cubicBezTo>
                <a:cubicBezTo>
                  <a:pt x="1212" y="990"/>
                  <a:pt x="1189" y="1011"/>
                  <a:pt x="1200" y="1026"/>
                </a:cubicBezTo>
                <a:cubicBezTo>
                  <a:pt x="1215" y="1046"/>
                  <a:pt x="1248" y="1040"/>
                  <a:pt x="1272" y="1044"/>
                </a:cubicBezTo>
                <a:cubicBezTo>
                  <a:pt x="1326" y="1052"/>
                  <a:pt x="1380" y="1056"/>
                  <a:pt x="1434" y="1062"/>
                </a:cubicBezTo>
                <a:cubicBezTo>
                  <a:pt x="1452" y="1068"/>
                  <a:pt x="1473" y="1068"/>
                  <a:pt x="1488" y="1080"/>
                </a:cubicBezTo>
                <a:cubicBezTo>
                  <a:pt x="1528" y="1111"/>
                  <a:pt x="1596" y="1188"/>
                  <a:pt x="1596" y="1188"/>
                </a:cubicBezTo>
                <a:cubicBezTo>
                  <a:pt x="1629" y="1287"/>
                  <a:pt x="1638" y="1369"/>
                  <a:pt x="1650" y="1476"/>
                </a:cubicBezTo>
                <a:cubicBezTo>
                  <a:pt x="1716" y="1378"/>
                  <a:pt x="1808" y="1315"/>
                  <a:pt x="1920" y="1278"/>
                </a:cubicBezTo>
                <a:cubicBezTo>
                  <a:pt x="1992" y="1284"/>
                  <a:pt x="2065" y="1282"/>
                  <a:pt x="2136" y="1296"/>
                </a:cubicBezTo>
                <a:cubicBezTo>
                  <a:pt x="2157" y="1300"/>
                  <a:pt x="2171" y="1322"/>
                  <a:pt x="2190" y="1332"/>
                </a:cubicBezTo>
                <a:cubicBezTo>
                  <a:pt x="2207" y="1340"/>
                  <a:pt x="2226" y="1344"/>
                  <a:pt x="2244" y="1350"/>
                </a:cubicBezTo>
                <a:cubicBezTo>
                  <a:pt x="2268" y="1386"/>
                  <a:pt x="2292" y="1422"/>
                  <a:pt x="2316" y="1458"/>
                </a:cubicBezTo>
                <a:cubicBezTo>
                  <a:pt x="2340" y="1494"/>
                  <a:pt x="2388" y="1410"/>
                  <a:pt x="2424" y="1386"/>
                </a:cubicBezTo>
                <a:cubicBezTo>
                  <a:pt x="2445" y="1372"/>
                  <a:pt x="2456" y="1345"/>
                  <a:pt x="2478" y="1332"/>
                </a:cubicBezTo>
                <a:cubicBezTo>
                  <a:pt x="2516" y="1310"/>
                  <a:pt x="2563" y="1310"/>
                  <a:pt x="2604" y="1296"/>
                </a:cubicBezTo>
                <a:cubicBezTo>
                  <a:pt x="2790" y="1308"/>
                  <a:pt x="2854" y="1282"/>
                  <a:pt x="2982" y="1368"/>
                </a:cubicBezTo>
                <a:cubicBezTo>
                  <a:pt x="2986" y="1383"/>
                  <a:pt x="3003" y="1487"/>
                  <a:pt x="3036" y="1494"/>
                </a:cubicBezTo>
                <a:cubicBezTo>
                  <a:pt x="3057" y="1498"/>
                  <a:pt x="3072" y="1470"/>
                  <a:pt x="3090" y="1458"/>
                </a:cubicBezTo>
                <a:cubicBezTo>
                  <a:pt x="3115" y="1383"/>
                  <a:pt x="3108" y="1368"/>
                  <a:pt x="3216" y="1332"/>
                </a:cubicBezTo>
                <a:cubicBezTo>
                  <a:pt x="3252" y="1320"/>
                  <a:pt x="3324" y="1296"/>
                  <a:pt x="3324" y="1296"/>
                </a:cubicBezTo>
                <a:cubicBezTo>
                  <a:pt x="3378" y="1302"/>
                  <a:pt x="3438" y="1288"/>
                  <a:pt x="3486" y="1314"/>
                </a:cubicBezTo>
                <a:cubicBezTo>
                  <a:pt x="3524" y="1335"/>
                  <a:pt x="3558" y="1422"/>
                  <a:pt x="3558" y="1422"/>
                </a:cubicBezTo>
                <a:cubicBezTo>
                  <a:pt x="3552" y="1440"/>
                  <a:pt x="3557" y="1468"/>
                  <a:pt x="3540" y="1476"/>
                </a:cubicBezTo>
                <a:cubicBezTo>
                  <a:pt x="3523" y="1484"/>
                  <a:pt x="3505" y="1458"/>
                  <a:pt x="3486" y="1458"/>
                </a:cubicBezTo>
                <a:cubicBezTo>
                  <a:pt x="3401" y="1458"/>
                  <a:pt x="3337" y="1485"/>
                  <a:pt x="3270" y="1530"/>
                </a:cubicBezTo>
                <a:cubicBezTo>
                  <a:pt x="3213" y="1616"/>
                  <a:pt x="3241" y="1563"/>
                  <a:pt x="3198" y="1692"/>
                </a:cubicBezTo>
                <a:cubicBezTo>
                  <a:pt x="3191" y="1713"/>
                  <a:pt x="3172" y="1727"/>
                  <a:pt x="3162" y="1746"/>
                </a:cubicBezTo>
                <a:cubicBezTo>
                  <a:pt x="3154" y="1763"/>
                  <a:pt x="3150" y="1782"/>
                  <a:pt x="3144" y="1800"/>
                </a:cubicBezTo>
                <a:cubicBezTo>
                  <a:pt x="3138" y="1848"/>
                  <a:pt x="3149" y="1902"/>
                  <a:pt x="3126" y="1944"/>
                </a:cubicBezTo>
                <a:cubicBezTo>
                  <a:pt x="3114" y="1966"/>
                  <a:pt x="3075" y="1948"/>
                  <a:pt x="3054" y="1962"/>
                </a:cubicBezTo>
                <a:cubicBezTo>
                  <a:pt x="3036" y="1974"/>
                  <a:pt x="3030" y="1998"/>
                  <a:pt x="3018" y="2016"/>
                </a:cubicBezTo>
                <a:cubicBezTo>
                  <a:pt x="3041" y="2131"/>
                  <a:pt x="3050" y="2133"/>
                  <a:pt x="3144" y="2196"/>
                </a:cubicBezTo>
                <a:cubicBezTo>
                  <a:pt x="3162" y="2222"/>
                  <a:pt x="3234" y="2304"/>
                  <a:pt x="3162" y="2340"/>
                </a:cubicBezTo>
                <a:cubicBezTo>
                  <a:pt x="3124" y="2359"/>
                  <a:pt x="3078" y="2328"/>
                  <a:pt x="3036" y="2322"/>
                </a:cubicBezTo>
                <a:cubicBezTo>
                  <a:pt x="2950" y="2265"/>
                  <a:pt x="2989" y="2307"/>
                  <a:pt x="2946" y="2178"/>
                </a:cubicBezTo>
                <a:cubicBezTo>
                  <a:pt x="2940" y="2160"/>
                  <a:pt x="2946" y="2130"/>
                  <a:pt x="2928" y="2124"/>
                </a:cubicBezTo>
                <a:cubicBezTo>
                  <a:pt x="2789" y="2078"/>
                  <a:pt x="2684" y="2066"/>
                  <a:pt x="2532" y="2052"/>
                </a:cubicBezTo>
                <a:cubicBezTo>
                  <a:pt x="2514" y="1945"/>
                  <a:pt x="2494" y="1849"/>
                  <a:pt x="2460" y="1746"/>
                </a:cubicBezTo>
                <a:cubicBezTo>
                  <a:pt x="2437" y="1678"/>
                  <a:pt x="2282" y="1657"/>
                  <a:pt x="2226" y="1638"/>
                </a:cubicBezTo>
                <a:cubicBezTo>
                  <a:pt x="2208" y="1650"/>
                  <a:pt x="2191" y="1664"/>
                  <a:pt x="2172" y="1674"/>
                </a:cubicBezTo>
                <a:cubicBezTo>
                  <a:pt x="2155" y="1682"/>
                  <a:pt x="2131" y="1679"/>
                  <a:pt x="2118" y="1692"/>
                </a:cubicBezTo>
                <a:cubicBezTo>
                  <a:pt x="2105" y="1705"/>
                  <a:pt x="2112" y="1731"/>
                  <a:pt x="2100" y="1746"/>
                </a:cubicBezTo>
                <a:cubicBezTo>
                  <a:pt x="2086" y="1763"/>
                  <a:pt x="2064" y="1770"/>
                  <a:pt x="2046" y="1782"/>
                </a:cubicBezTo>
                <a:cubicBezTo>
                  <a:pt x="2034" y="1818"/>
                  <a:pt x="2022" y="1854"/>
                  <a:pt x="2010" y="1890"/>
                </a:cubicBezTo>
                <a:cubicBezTo>
                  <a:pt x="2004" y="1908"/>
                  <a:pt x="1992" y="1944"/>
                  <a:pt x="1992" y="1944"/>
                </a:cubicBezTo>
                <a:cubicBezTo>
                  <a:pt x="1986" y="2010"/>
                  <a:pt x="1999" y="2080"/>
                  <a:pt x="1974" y="2142"/>
                </a:cubicBezTo>
                <a:cubicBezTo>
                  <a:pt x="1967" y="2160"/>
                  <a:pt x="1939" y="2124"/>
                  <a:pt x="1920" y="2124"/>
                </a:cubicBezTo>
                <a:cubicBezTo>
                  <a:pt x="1836" y="2124"/>
                  <a:pt x="1780" y="2141"/>
                  <a:pt x="1704" y="2160"/>
                </a:cubicBezTo>
                <a:cubicBezTo>
                  <a:pt x="1673" y="2113"/>
                  <a:pt x="1606" y="1980"/>
                  <a:pt x="1560" y="1944"/>
                </a:cubicBezTo>
                <a:cubicBezTo>
                  <a:pt x="1526" y="1917"/>
                  <a:pt x="1452" y="1872"/>
                  <a:pt x="1452" y="1872"/>
                </a:cubicBezTo>
                <a:cubicBezTo>
                  <a:pt x="1353" y="1889"/>
                  <a:pt x="1261" y="1920"/>
                  <a:pt x="1164" y="1944"/>
                </a:cubicBezTo>
                <a:cubicBezTo>
                  <a:pt x="1267" y="1789"/>
                  <a:pt x="1143" y="1985"/>
                  <a:pt x="1218" y="1836"/>
                </a:cubicBezTo>
                <a:cubicBezTo>
                  <a:pt x="1288" y="1696"/>
                  <a:pt x="1227" y="1864"/>
                  <a:pt x="1272" y="1728"/>
                </a:cubicBezTo>
                <a:cubicBezTo>
                  <a:pt x="1266" y="1698"/>
                  <a:pt x="1265" y="1667"/>
                  <a:pt x="1254" y="1638"/>
                </a:cubicBezTo>
                <a:cubicBezTo>
                  <a:pt x="1230" y="1574"/>
                  <a:pt x="1212" y="1588"/>
                  <a:pt x="1164" y="1548"/>
                </a:cubicBezTo>
                <a:cubicBezTo>
                  <a:pt x="1094" y="1490"/>
                  <a:pt x="1048" y="1416"/>
                  <a:pt x="1020" y="1332"/>
                </a:cubicBezTo>
                <a:cubicBezTo>
                  <a:pt x="1014" y="1272"/>
                  <a:pt x="1020" y="1210"/>
                  <a:pt x="1002" y="1152"/>
                </a:cubicBezTo>
                <a:cubicBezTo>
                  <a:pt x="993" y="1121"/>
                  <a:pt x="891" y="1061"/>
                  <a:pt x="876" y="1044"/>
                </a:cubicBezTo>
                <a:cubicBezTo>
                  <a:pt x="847" y="1012"/>
                  <a:pt x="828" y="972"/>
                  <a:pt x="804" y="936"/>
                </a:cubicBezTo>
                <a:cubicBezTo>
                  <a:pt x="792" y="918"/>
                  <a:pt x="789" y="889"/>
                  <a:pt x="768" y="882"/>
                </a:cubicBezTo>
                <a:cubicBezTo>
                  <a:pt x="732" y="870"/>
                  <a:pt x="692" y="867"/>
                  <a:pt x="660" y="846"/>
                </a:cubicBezTo>
                <a:cubicBezTo>
                  <a:pt x="642" y="834"/>
                  <a:pt x="626" y="818"/>
                  <a:pt x="606" y="810"/>
                </a:cubicBezTo>
                <a:cubicBezTo>
                  <a:pt x="462" y="756"/>
                  <a:pt x="289" y="757"/>
                  <a:pt x="138" y="738"/>
                </a:cubicBezTo>
                <a:cubicBezTo>
                  <a:pt x="89" y="665"/>
                  <a:pt x="0" y="628"/>
                  <a:pt x="66" y="522"/>
                </a:cubicBezTo>
                <a:cubicBezTo>
                  <a:pt x="80" y="499"/>
                  <a:pt x="113" y="496"/>
                  <a:pt x="138" y="486"/>
                </a:cubicBezTo>
                <a:cubicBezTo>
                  <a:pt x="173" y="472"/>
                  <a:pt x="246" y="450"/>
                  <a:pt x="246" y="450"/>
                </a:cubicBezTo>
                <a:cubicBezTo>
                  <a:pt x="261" y="428"/>
                  <a:pt x="341" y="314"/>
                  <a:pt x="282" y="288"/>
                </a:cubicBezTo>
                <a:cubicBezTo>
                  <a:pt x="238" y="268"/>
                  <a:pt x="186" y="276"/>
                  <a:pt x="138" y="270"/>
                </a:cubicBezTo>
                <a:cubicBezTo>
                  <a:pt x="124" y="228"/>
                  <a:pt x="104" y="204"/>
                  <a:pt x="138" y="162"/>
                </a:cubicBezTo>
                <a:cubicBezTo>
                  <a:pt x="152" y="145"/>
                  <a:pt x="172" y="135"/>
                  <a:pt x="192" y="126"/>
                </a:cubicBezTo>
                <a:cubicBezTo>
                  <a:pt x="248" y="101"/>
                  <a:pt x="386" y="69"/>
                  <a:pt x="228" y="108"/>
                </a:cubicBezTo>
                <a:close/>
              </a:path>
            </a:pathLst>
          </a:custGeom>
          <a:gradFill rotWithShape="1">
            <a:gsLst>
              <a:gs pos="0">
                <a:srgbClr val="FFFF99"/>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46" name="Freeform 147"/>
          <p:cNvSpPr>
            <a:spLocks/>
          </p:cNvSpPr>
          <p:nvPr/>
        </p:nvSpPr>
        <p:spPr bwMode="auto">
          <a:xfrm>
            <a:off x="5381626" y="172642"/>
            <a:ext cx="1984375" cy="983456"/>
          </a:xfrm>
          <a:custGeom>
            <a:avLst/>
            <a:gdLst>
              <a:gd name="T0" fmla="*/ 2147483646 w 1221"/>
              <a:gd name="T1" fmla="*/ 2147483646 h 811"/>
              <a:gd name="T2" fmla="*/ 2147483646 w 1221"/>
              <a:gd name="T3" fmla="*/ 2147483646 h 811"/>
              <a:gd name="T4" fmla="*/ 2147483646 w 1221"/>
              <a:gd name="T5" fmla="*/ 2147483646 h 811"/>
              <a:gd name="T6" fmla="*/ 0 w 1221"/>
              <a:gd name="T7" fmla="*/ 2147483646 h 811"/>
              <a:gd name="T8" fmla="*/ 2147483646 w 1221"/>
              <a:gd name="T9" fmla="*/ 2147483646 h 811"/>
              <a:gd name="T10" fmla="*/ 2147483646 w 1221"/>
              <a:gd name="T11" fmla="*/ 2147483646 h 811"/>
              <a:gd name="T12" fmla="*/ 2147483646 w 1221"/>
              <a:gd name="T13" fmla="*/ 2147483646 h 811"/>
              <a:gd name="T14" fmla="*/ 2147483646 w 1221"/>
              <a:gd name="T15" fmla="*/ 2147483646 h 811"/>
              <a:gd name="T16" fmla="*/ 2147483646 w 1221"/>
              <a:gd name="T17" fmla="*/ 2147483646 h 811"/>
              <a:gd name="T18" fmla="*/ 2147483646 w 1221"/>
              <a:gd name="T19" fmla="*/ 2147483646 h 811"/>
              <a:gd name="T20" fmla="*/ 2147483646 w 1221"/>
              <a:gd name="T21" fmla="*/ 2147483646 h 811"/>
              <a:gd name="T22" fmla="*/ 2147483646 w 1221"/>
              <a:gd name="T23" fmla="*/ 2147483646 h 811"/>
              <a:gd name="T24" fmla="*/ 2147483646 w 1221"/>
              <a:gd name="T25" fmla="*/ 2147483646 h 811"/>
              <a:gd name="T26" fmla="*/ 2147483646 w 1221"/>
              <a:gd name="T27" fmla="*/ 2147483646 h 811"/>
              <a:gd name="T28" fmla="*/ 2147483646 w 1221"/>
              <a:gd name="T29" fmla="*/ 2147483646 h 811"/>
              <a:gd name="T30" fmla="*/ 2147483646 w 1221"/>
              <a:gd name="T31" fmla="*/ 2147483646 h 811"/>
              <a:gd name="T32" fmla="*/ 2147483646 w 1221"/>
              <a:gd name="T33" fmla="*/ 2147483646 h 811"/>
              <a:gd name="T34" fmla="*/ 2147483646 w 1221"/>
              <a:gd name="T35" fmla="*/ 2147483646 h 811"/>
              <a:gd name="T36" fmla="*/ 2147483646 w 1221"/>
              <a:gd name="T37" fmla="*/ 2147483646 h 811"/>
              <a:gd name="T38" fmla="*/ 2147483646 w 1221"/>
              <a:gd name="T39" fmla="*/ 2147483646 h 811"/>
              <a:gd name="T40" fmla="*/ 2147483646 w 1221"/>
              <a:gd name="T41" fmla="*/ 2147483646 h 811"/>
              <a:gd name="T42" fmla="*/ 2147483646 w 1221"/>
              <a:gd name="T43" fmla="*/ 2147483646 h 811"/>
              <a:gd name="T44" fmla="*/ 2147483646 w 1221"/>
              <a:gd name="T45" fmla="*/ 2147483646 h 8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21"/>
              <a:gd name="T70" fmla="*/ 0 h 811"/>
              <a:gd name="T71" fmla="*/ 1221 w 1221"/>
              <a:gd name="T72" fmla="*/ 811 h 8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21" h="811">
                <a:moveTo>
                  <a:pt x="558" y="273"/>
                </a:moveTo>
                <a:cubicBezTo>
                  <a:pt x="534" y="255"/>
                  <a:pt x="514" y="230"/>
                  <a:pt x="486" y="219"/>
                </a:cubicBezTo>
                <a:cubicBezTo>
                  <a:pt x="426" y="195"/>
                  <a:pt x="265" y="176"/>
                  <a:pt x="198" y="165"/>
                </a:cubicBezTo>
                <a:cubicBezTo>
                  <a:pt x="88" y="183"/>
                  <a:pt x="59" y="166"/>
                  <a:pt x="0" y="255"/>
                </a:cubicBezTo>
                <a:cubicBezTo>
                  <a:pt x="6" y="297"/>
                  <a:pt x="1" y="342"/>
                  <a:pt x="18" y="381"/>
                </a:cubicBezTo>
                <a:cubicBezTo>
                  <a:pt x="38" y="426"/>
                  <a:pt x="188" y="442"/>
                  <a:pt x="234" y="453"/>
                </a:cubicBezTo>
                <a:cubicBezTo>
                  <a:pt x="110" y="536"/>
                  <a:pt x="140" y="484"/>
                  <a:pt x="108" y="579"/>
                </a:cubicBezTo>
                <a:cubicBezTo>
                  <a:pt x="110" y="591"/>
                  <a:pt x="131" y="710"/>
                  <a:pt x="144" y="723"/>
                </a:cubicBezTo>
                <a:cubicBezTo>
                  <a:pt x="157" y="736"/>
                  <a:pt x="181" y="733"/>
                  <a:pt x="198" y="741"/>
                </a:cubicBezTo>
                <a:cubicBezTo>
                  <a:pt x="338" y="811"/>
                  <a:pt x="170" y="750"/>
                  <a:pt x="306" y="795"/>
                </a:cubicBezTo>
                <a:cubicBezTo>
                  <a:pt x="402" y="789"/>
                  <a:pt x="502" y="804"/>
                  <a:pt x="594" y="777"/>
                </a:cubicBezTo>
                <a:cubicBezTo>
                  <a:pt x="618" y="770"/>
                  <a:pt x="612" y="730"/>
                  <a:pt x="612" y="705"/>
                </a:cubicBezTo>
                <a:cubicBezTo>
                  <a:pt x="612" y="549"/>
                  <a:pt x="632" y="574"/>
                  <a:pt x="540" y="543"/>
                </a:cubicBezTo>
                <a:cubicBezTo>
                  <a:pt x="667" y="733"/>
                  <a:pt x="993" y="595"/>
                  <a:pt x="1152" y="489"/>
                </a:cubicBezTo>
                <a:cubicBezTo>
                  <a:pt x="1221" y="386"/>
                  <a:pt x="1209" y="309"/>
                  <a:pt x="1188" y="183"/>
                </a:cubicBezTo>
                <a:cubicBezTo>
                  <a:pt x="1185" y="164"/>
                  <a:pt x="1183" y="142"/>
                  <a:pt x="1170" y="129"/>
                </a:cubicBezTo>
                <a:cubicBezTo>
                  <a:pt x="1157" y="116"/>
                  <a:pt x="1134" y="117"/>
                  <a:pt x="1116" y="111"/>
                </a:cubicBezTo>
                <a:cubicBezTo>
                  <a:pt x="1068" y="117"/>
                  <a:pt x="1019" y="116"/>
                  <a:pt x="972" y="129"/>
                </a:cubicBezTo>
                <a:cubicBezTo>
                  <a:pt x="951" y="135"/>
                  <a:pt x="939" y="161"/>
                  <a:pt x="918" y="165"/>
                </a:cubicBezTo>
                <a:cubicBezTo>
                  <a:pt x="889" y="170"/>
                  <a:pt x="828" y="124"/>
                  <a:pt x="810" y="111"/>
                </a:cubicBezTo>
                <a:cubicBezTo>
                  <a:pt x="748" y="66"/>
                  <a:pt x="703" y="27"/>
                  <a:pt x="630" y="3"/>
                </a:cubicBezTo>
                <a:cubicBezTo>
                  <a:pt x="528" y="9"/>
                  <a:pt x="424" y="0"/>
                  <a:pt x="324" y="21"/>
                </a:cubicBezTo>
                <a:cubicBezTo>
                  <a:pt x="265" y="33"/>
                  <a:pt x="306" y="201"/>
                  <a:pt x="306" y="201"/>
                </a:cubicBezTo>
              </a:path>
            </a:pathLst>
          </a:custGeom>
          <a:gradFill rotWithShape="1">
            <a:gsLst>
              <a:gs pos="0">
                <a:srgbClr val="FFFF99"/>
              </a:gs>
              <a:gs pos="100000">
                <a:srgbClr val="FFFF00"/>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29891" name="Freeform 195"/>
          <p:cNvSpPr>
            <a:spLocks/>
          </p:cNvSpPr>
          <p:nvPr/>
        </p:nvSpPr>
        <p:spPr bwMode="auto">
          <a:xfrm>
            <a:off x="-123825" y="2571750"/>
            <a:ext cx="7737475" cy="1702594"/>
          </a:xfrm>
          <a:custGeom>
            <a:avLst/>
            <a:gdLst>
              <a:gd name="T0" fmla="*/ 2147483646 w 4874"/>
              <a:gd name="T1" fmla="*/ 2147483646 h 1353"/>
              <a:gd name="T2" fmla="*/ 2147483646 w 4874"/>
              <a:gd name="T3" fmla="*/ 2147483646 h 1353"/>
              <a:gd name="T4" fmla="*/ 2147483646 w 4874"/>
              <a:gd name="T5" fmla="*/ 2147483646 h 1353"/>
              <a:gd name="T6" fmla="*/ 2147483646 w 4874"/>
              <a:gd name="T7" fmla="*/ 2147483646 h 1353"/>
              <a:gd name="T8" fmla="*/ 2147483646 w 4874"/>
              <a:gd name="T9" fmla="*/ 2147483646 h 1353"/>
              <a:gd name="T10" fmla="*/ 2147483646 w 4874"/>
              <a:gd name="T11" fmla="*/ 2147483646 h 1353"/>
              <a:gd name="T12" fmla="*/ 2147483646 w 4874"/>
              <a:gd name="T13" fmla="*/ 2147483646 h 1353"/>
              <a:gd name="T14" fmla="*/ 2147483646 w 4874"/>
              <a:gd name="T15" fmla="*/ 2147483646 h 1353"/>
              <a:gd name="T16" fmla="*/ 2147483646 w 4874"/>
              <a:gd name="T17" fmla="*/ 2147483646 h 1353"/>
              <a:gd name="T18" fmla="*/ 2147483646 w 4874"/>
              <a:gd name="T19" fmla="*/ 2147483646 h 1353"/>
              <a:gd name="T20" fmla="*/ 2147483646 w 4874"/>
              <a:gd name="T21" fmla="*/ 2147483646 h 1353"/>
              <a:gd name="T22" fmla="*/ 2147483646 w 4874"/>
              <a:gd name="T23" fmla="*/ 2147483646 h 1353"/>
              <a:gd name="T24" fmla="*/ 2147483646 w 4874"/>
              <a:gd name="T25" fmla="*/ 2147483646 h 1353"/>
              <a:gd name="T26" fmla="*/ 2147483646 w 4874"/>
              <a:gd name="T27" fmla="*/ 2147483646 h 1353"/>
              <a:gd name="T28" fmla="*/ 2147483646 w 4874"/>
              <a:gd name="T29" fmla="*/ 2147483646 h 1353"/>
              <a:gd name="T30" fmla="*/ 2147483646 w 4874"/>
              <a:gd name="T31" fmla="*/ 2147483646 h 1353"/>
              <a:gd name="T32" fmla="*/ 2147483646 w 4874"/>
              <a:gd name="T33" fmla="*/ 2147483646 h 1353"/>
              <a:gd name="T34" fmla="*/ 2147483646 w 4874"/>
              <a:gd name="T35" fmla="*/ 2147483646 h 1353"/>
              <a:gd name="T36" fmla="*/ 2147483646 w 4874"/>
              <a:gd name="T37" fmla="*/ 2147483646 h 1353"/>
              <a:gd name="T38" fmla="*/ 2147483646 w 4874"/>
              <a:gd name="T39" fmla="*/ 2147483646 h 1353"/>
              <a:gd name="T40" fmla="*/ 2147483646 w 4874"/>
              <a:gd name="T41" fmla="*/ 2147483646 h 1353"/>
              <a:gd name="T42" fmla="*/ 2147483646 w 4874"/>
              <a:gd name="T43" fmla="*/ 2147483646 h 1353"/>
              <a:gd name="T44" fmla="*/ 2147483646 w 4874"/>
              <a:gd name="T45" fmla="*/ 2147483646 h 1353"/>
              <a:gd name="T46" fmla="*/ 2147483646 w 4874"/>
              <a:gd name="T47" fmla="*/ 2147483646 h 1353"/>
              <a:gd name="T48" fmla="*/ 2147483646 w 4874"/>
              <a:gd name="T49" fmla="*/ 2147483646 h 1353"/>
              <a:gd name="T50" fmla="*/ 2147483646 w 4874"/>
              <a:gd name="T51" fmla="*/ 2147483646 h 1353"/>
              <a:gd name="T52" fmla="*/ 2147483646 w 4874"/>
              <a:gd name="T53" fmla="*/ 2147483646 h 1353"/>
              <a:gd name="T54" fmla="*/ 2147483646 w 4874"/>
              <a:gd name="T55" fmla="*/ 2147483646 h 1353"/>
              <a:gd name="T56" fmla="*/ 2147483646 w 4874"/>
              <a:gd name="T57" fmla="*/ 2147483646 h 1353"/>
              <a:gd name="T58" fmla="*/ 2147483646 w 4874"/>
              <a:gd name="T59" fmla="*/ 2147483646 h 1353"/>
              <a:gd name="T60" fmla="*/ 2147483646 w 4874"/>
              <a:gd name="T61" fmla="*/ 2147483646 h 1353"/>
              <a:gd name="T62" fmla="*/ 2147483646 w 4874"/>
              <a:gd name="T63" fmla="*/ 2147483646 h 1353"/>
              <a:gd name="T64" fmla="*/ 2147483646 w 4874"/>
              <a:gd name="T65" fmla="*/ 2147483646 h 1353"/>
              <a:gd name="T66" fmla="*/ 2147483646 w 4874"/>
              <a:gd name="T67" fmla="*/ 2147483646 h 1353"/>
              <a:gd name="T68" fmla="*/ 2147483646 w 4874"/>
              <a:gd name="T69" fmla="*/ 2147483646 h 1353"/>
              <a:gd name="T70" fmla="*/ 2147483646 w 4874"/>
              <a:gd name="T71" fmla="*/ 2147483646 h 1353"/>
              <a:gd name="T72" fmla="*/ 2147483646 w 4874"/>
              <a:gd name="T73" fmla="*/ 2147483646 h 1353"/>
              <a:gd name="T74" fmla="*/ 2147483646 w 4874"/>
              <a:gd name="T75" fmla="*/ 2147483646 h 1353"/>
              <a:gd name="T76" fmla="*/ 2147483646 w 4874"/>
              <a:gd name="T77" fmla="*/ 2147483646 h 1353"/>
              <a:gd name="T78" fmla="*/ 2147483646 w 4874"/>
              <a:gd name="T79" fmla="*/ 2147483646 h 1353"/>
              <a:gd name="T80" fmla="*/ 2147483646 w 4874"/>
              <a:gd name="T81" fmla="*/ 2147483646 h 1353"/>
              <a:gd name="T82" fmla="*/ 2147483646 w 4874"/>
              <a:gd name="T83" fmla="*/ 2147483646 h 1353"/>
              <a:gd name="T84" fmla="*/ 2147483646 w 4874"/>
              <a:gd name="T85" fmla="*/ 2147483646 h 1353"/>
              <a:gd name="T86" fmla="*/ 2147483646 w 4874"/>
              <a:gd name="T87" fmla="*/ 2147483646 h 1353"/>
              <a:gd name="T88" fmla="*/ 2147483646 w 4874"/>
              <a:gd name="T89" fmla="*/ 2147483646 h 1353"/>
              <a:gd name="T90" fmla="*/ 2147483646 w 4874"/>
              <a:gd name="T91" fmla="*/ 2147483646 h 1353"/>
              <a:gd name="T92" fmla="*/ 2147483646 w 4874"/>
              <a:gd name="T93" fmla="*/ 2147483646 h 1353"/>
              <a:gd name="T94" fmla="*/ 2147483646 w 4874"/>
              <a:gd name="T95" fmla="*/ 2147483646 h 1353"/>
              <a:gd name="T96" fmla="*/ 2147483646 w 4874"/>
              <a:gd name="T97" fmla="*/ 2147483646 h 1353"/>
              <a:gd name="T98" fmla="*/ 2147483646 w 4874"/>
              <a:gd name="T99" fmla="*/ 2147483646 h 1353"/>
              <a:gd name="T100" fmla="*/ 2147483646 w 4874"/>
              <a:gd name="T101" fmla="*/ 2147483646 h 1353"/>
              <a:gd name="T102" fmla="*/ 2147483646 w 4874"/>
              <a:gd name="T103" fmla="*/ 2147483646 h 1353"/>
              <a:gd name="T104" fmla="*/ 2147483646 w 4874"/>
              <a:gd name="T105" fmla="*/ 0 h 1353"/>
              <a:gd name="T106" fmla="*/ 2147483646 w 4874"/>
              <a:gd name="T107" fmla="*/ 2147483646 h 1353"/>
              <a:gd name="T108" fmla="*/ 2147483646 w 4874"/>
              <a:gd name="T109" fmla="*/ 2147483646 h 1353"/>
              <a:gd name="T110" fmla="*/ 2147483646 w 4874"/>
              <a:gd name="T111" fmla="*/ 2147483646 h 1353"/>
              <a:gd name="T112" fmla="*/ 2147483646 w 4874"/>
              <a:gd name="T113" fmla="*/ 2147483646 h 1353"/>
              <a:gd name="T114" fmla="*/ 2147483646 w 4874"/>
              <a:gd name="T115" fmla="*/ 2147483646 h 13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74"/>
              <a:gd name="T175" fmla="*/ 0 h 1353"/>
              <a:gd name="T176" fmla="*/ 4874 w 4874"/>
              <a:gd name="T177" fmla="*/ 1353 h 13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74" h="1353">
                <a:moveTo>
                  <a:pt x="65" y="1031"/>
                </a:moveTo>
                <a:cubicBezTo>
                  <a:pt x="201" y="987"/>
                  <a:pt x="0" y="1056"/>
                  <a:pt x="145" y="991"/>
                </a:cubicBezTo>
                <a:cubicBezTo>
                  <a:pt x="190" y="971"/>
                  <a:pt x="232" y="962"/>
                  <a:pt x="279" y="951"/>
                </a:cubicBezTo>
                <a:cubicBezTo>
                  <a:pt x="327" y="953"/>
                  <a:pt x="589" y="955"/>
                  <a:pt x="694" y="978"/>
                </a:cubicBezTo>
                <a:cubicBezTo>
                  <a:pt x="788" y="998"/>
                  <a:pt x="847" y="1069"/>
                  <a:pt x="935" y="1098"/>
                </a:cubicBezTo>
                <a:cubicBezTo>
                  <a:pt x="1072" y="1190"/>
                  <a:pt x="1284" y="1172"/>
                  <a:pt x="1431" y="1179"/>
                </a:cubicBezTo>
                <a:cubicBezTo>
                  <a:pt x="1533" y="1143"/>
                  <a:pt x="1425" y="1195"/>
                  <a:pt x="1444" y="1125"/>
                </a:cubicBezTo>
                <a:cubicBezTo>
                  <a:pt x="1448" y="1111"/>
                  <a:pt x="1471" y="1117"/>
                  <a:pt x="1485" y="1112"/>
                </a:cubicBezTo>
                <a:cubicBezTo>
                  <a:pt x="1498" y="1108"/>
                  <a:pt x="1511" y="1100"/>
                  <a:pt x="1525" y="1098"/>
                </a:cubicBezTo>
                <a:cubicBezTo>
                  <a:pt x="1574" y="1091"/>
                  <a:pt x="1623" y="1089"/>
                  <a:pt x="1672" y="1085"/>
                </a:cubicBezTo>
                <a:cubicBezTo>
                  <a:pt x="1973" y="1098"/>
                  <a:pt x="2165" y="1109"/>
                  <a:pt x="2476" y="1098"/>
                </a:cubicBezTo>
                <a:cubicBezTo>
                  <a:pt x="2494" y="1094"/>
                  <a:pt x="2511" y="1088"/>
                  <a:pt x="2529" y="1085"/>
                </a:cubicBezTo>
                <a:cubicBezTo>
                  <a:pt x="2560" y="1079"/>
                  <a:pt x="2592" y="1079"/>
                  <a:pt x="2623" y="1072"/>
                </a:cubicBezTo>
                <a:cubicBezTo>
                  <a:pt x="2650" y="1066"/>
                  <a:pt x="2676" y="1054"/>
                  <a:pt x="2703" y="1045"/>
                </a:cubicBezTo>
                <a:cubicBezTo>
                  <a:pt x="2717" y="1040"/>
                  <a:pt x="2744" y="1031"/>
                  <a:pt x="2744" y="1031"/>
                </a:cubicBezTo>
                <a:cubicBezTo>
                  <a:pt x="2841" y="1058"/>
                  <a:pt x="2927" y="1082"/>
                  <a:pt x="3025" y="1098"/>
                </a:cubicBezTo>
                <a:cubicBezTo>
                  <a:pt x="3128" y="1134"/>
                  <a:pt x="3238" y="1140"/>
                  <a:pt x="3346" y="1152"/>
                </a:cubicBezTo>
                <a:cubicBezTo>
                  <a:pt x="3418" y="1160"/>
                  <a:pt x="3561" y="1179"/>
                  <a:pt x="3561" y="1179"/>
                </a:cubicBezTo>
                <a:cubicBezTo>
                  <a:pt x="3655" y="1210"/>
                  <a:pt x="3542" y="1176"/>
                  <a:pt x="3722" y="1206"/>
                </a:cubicBezTo>
                <a:cubicBezTo>
                  <a:pt x="3891" y="1234"/>
                  <a:pt x="4059" y="1269"/>
                  <a:pt x="4231" y="1286"/>
                </a:cubicBezTo>
                <a:cubicBezTo>
                  <a:pt x="4358" y="1317"/>
                  <a:pt x="4210" y="1284"/>
                  <a:pt x="4458" y="1313"/>
                </a:cubicBezTo>
                <a:cubicBezTo>
                  <a:pt x="4516" y="1320"/>
                  <a:pt x="4574" y="1331"/>
                  <a:pt x="4632" y="1340"/>
                </a:cubicBezTo>
                <a:cubicBezTo>
                  <a:pt x="4659" y="1344"/>
                  <a:pt x="4713" y="1353"/>
                  <a:pt x="4713" y="1353"/>
                </a:cubicBezTo>
                <a:cubicBezTo>
                  <a:pt x="4753" y="1349"/>
                  <a:pt x="4793" y="1347"/>
                  <a:pt x="4833" y="1340"/>
                </a:cubicBezTo>
                <a:cubicBezTo>
                  <a:pt x="4847" y="1338"/>
                  <a:pt x="4874" y="1340"/>
                  <a:pt x="4874" y="1326"/>
                </a:cubicBezTo>
                <a:cubicBezTo>
                  <a:pt x="4874" y="1310"/>
                  <a:pt x="4848" y="1306"/>
                  <a:pt x="4833" y="1299"/>
                </a:cubicBezTo>
                <a:cubicBezTo>
                  <a:pt x="4750" y="1263"/>
                  <a:pt x="4653" y="1250"/>
                  <a:pt x="4565" y="1232"/>
                </a:cubicBezTo>
                <a:cubicBezTo>
                  <a:pt x="4462" y="1182"/>
                  <a:pt x="4344" y="1155"/>
                  <a:pt x="4231" y="1139"/>
                </a:cubicBezTo>
                <a:cubicBezTo>
                  <a:pt x="4179" y="1121"/>
                  <a:pt x="4118" y="1125"/>
                  <a:pt x="4070" y="1098"/>
                </a:cubicBezTo>
                <a:cubicBezTo>
                  <a:pt x="3982" y="1049"/>
                  <a:pt x="3914" y="1002"/>
                  <a:pt x="3815" y="978"/>
                </a:cubicBezTo>
                <a:cubicBezTo>
                  <a:pt x="3743" y="929"/>
                  <a:pt x="3660" y="921"/>
                  <a:pt x="3574" y="911"/>
                </a:cubicBezTo>
                <a:cubicBezTo>
                  <a:pt x="3412" y="871"/>
                  <a:pt x="3240" y="904"/>
                  <a:pt x="3079" y="938"/>
                </a:cubicBezTo>
                <a:cubicBezTo>
                  <a:pt x="3074" y="960"/>
                  <a:pt x="3078" y="986"/>
                  <a:pt x="3065" y="1005"/>
                </a:cubicBezTo>
                <a:cubicBezTo>
                  <a:pt x="3046" y="1033"/>
                  <a:pt x="2988" y="1008"/>
                  <a:pt x="2971" y="1005"/>
                </a:cubicBezTo>
                <a:cubicBezTo>
                  <a:pt x="2827" y="976"/>
                  <a:pt x="2692" y="961"/>
                  <a:pt x="2543" y="951"/>
                </a:cubicBezTo>
                <a:cubicBezTo>
                  <a:pt x="2461" y="938"/>
                  <a:pt x="2382" y="921"/>
                  <a:pt x="2302" y="898"/>
                </a:cubicBezTo>
                <a:cubicBezTo>
                  <a:pt x="2250" y="883"/>
                  <a:pt x="2207" y="857"/>
                  <a:pt x="2154" y="844"/>
                </a:cubicBezTo>
                <a:cubicBezTo>
                  <a:pt x="2235" y="790"/>
                  <a:pt x="2154" y="831"/>
                  <a:pt x="2302" y="831"/>
                </a:cubicBezTo>
                <a:cubicBezTo>
                  <a:pt x="2338" y="831"/>
                  <a:pt x="2373" y="822"/>
                  <a:pt x="2409" y="817"/>
                </a:cubicBezTo>
                <a:cubicBezTo>
                  <a:pt x="2349" y="758"/>
                  <a:pt x="2324" y="722"/>
                  <a:pt x="2248" y="697"/>
                </a:cubicBezTo>
                <a:cubicBezTo>
                  <a:pt x="2536" y="622"/>
                  <a:pt x="2832" y="662"/>
                  <a:pt x="3132" y="656"/>
                </a:cubicBezTo>
                <a:cubicBezTo>
                  <a:pt x="3069" y="640"/>
                  <a:pt x="3008" y="618"/>
                  <a:pt x="2945" y="603"/>
                </a:cubicBezTo>
                <a:cubicBezTo>
                  <a:pt x="2851" y="541"/>
                  <a:pt x="2747" y="514"/>
                  <a:pt x="2637" y="496"/>
                </a:cubicBezTo>
                <a:cubicBezTo>
                  <a:pt x="2455" y="507"/>
                  <a:pt x="2249" y="490"/>
                  <a:pt x="2074" y="536"/>
                </a:cubicBezTo>
                <a:cubicBezTo>
                  <a:pt x="1912" y="519"/>
                  <a:pt x="1983" y="536"/>
                  <a:pt x="1860" y="496"/>
                </a:cubicBezTo>
                <a:cubicBezTo>
                  <a:pt x="1796" y="475"/>
                  <a:pt x="1725" y="482"/>
                  <a:pt x="1659" y="469"/>
                </a:cubicBezTo>
                <a:cubicBezTo>
                  <a:pt x="1615" y="426"/>
                  <a:pt x="1574" y="410"/>
                  <a:pt x="1525" y="375"/>
                </a:cubicBezTo>
                <a:cubicBezTo>
                  <a:pt x="1510" y="364"/>
                  <a:pt x="1501" y="345"/>
                  <a:pt x="1485" y="335"/>
                </a:cubicBezTo>
                <a:cubicBezTo>
                  <a:pt x="1442" y="307"/>
                  <a:pt x="1354" y="301"/>
                  <a:pt x="1310" y="295"/>
                </a:cubicBezTo>
                <a:cubicBezTo>
                  <a:pt x="1244" y="272"/>
                  <a:pt x="1195" y="241"/>
                  <a:pt x="1136" y="201"/>
                </a:cubicBezTo>
                <a:cubicBezTo>
                  <a:pt x="1123" y="192"/>
                  <a:pt x="1096" y="174"/>
                  <a:pt x="1096" y="174"/>
                </a:cubicBezTo>
                <a:cubicBezTo>
                  <a:pt x="1035" y="83"/>
                  <a:pt x="951" y="58"/>
                  <a:pt x="855" y="27"/>
                </a:cubicBezTo>
                <a:cubicBezTo>
                  <a:pt x="734" y="66"/>
                  <a:pt x="579" y="14"/>
                  <a:pt x="453" y="0"/>
                </a:cubicBezTo>
                <a:cubicBezTo>
                  <a:pt x="377" y="4"/>
                  <a:pt x="301" y="4"/>
                  <a:pt x="225" y="13"/>
                </a:cubicBezTo>
                <a:cubicBezTo>
                  <a:pt x="153" y="22"/>
                  <a:pt x="83" y="45"/>
                  <a:pt x="11" y="54"/>
                </a:cubicBezTo>
                <a:cubicBezTo>
                  <a:pt x="23" y="104"/>
                  <a:pt x="39" y="151"/>
                  <a:pt x="51" y="201"/>
                </a:cubicBezTo>
                <a:cubicBezTo>
                  <a:pt x="68" y="412"/>
                  <a:pt x="67" y="620"/>
                  <a:pt x="38" y="831"/>
                </a:cubicBezTo>
                <a:cubicBezTo>
                  <a:pt x="52" y="1086"/>
                  <a:pt x="25" y="1148"/>
                  <a:pt x="65" y="1031"/>
                </a:cubicBezTo>
                <a:close/>
              </a:path>
            </a:pathLst>
          </a:custGeom>
          <a:gradFill rotWithShape="1">
            <a:gsLst>
              <a:gs pos="0">
                <a:srgbClr val="0099FF"/>
              </a:gs>
              <a:gs pos="100000">
                <a:srgbClr val="CC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29892" name="Freeform 196"/>
          <p:cNvSpPr>
            <a:spLocks/>
          </p:cNvSpPr>
          <p:nvPr/>
        </p:nvSpPr>
        <p:spPr bwMode="auto">
          <a:xfrm>
            <a:off x="-109538" y="4343401"/>
            <a:ext cx="4681538" cy="869156"/>
          </a:xfrm>
          <a:custGeom>
            <a:avLst/>
            <a:gdLst>
              <a:gd name="T0" fmla="*/ 2147483646 w 3016"/>
              <a:gd name="T1" fmla="*/ 2147483646 h 627"/>
              <a:gd name="T2" fmla="*/ 2147483646 w 3016"/>
              <a:gd name="T3" fmla="*/ 2147483646 h 627"/>
              <a:gd name="T4" fmla="*/ 2147483646 w 3016"/>
              <a:gd name="T5" fmla="*/ 2147483646 h 627"/>
              <a:gd name="T6" fmla="*/ 2147483646 w 3016"/>
              <a:gd name="T7" fmla="*/ 2147483646 h 627"/>
              <a:gd name="T8" fmla="*/ 2147483646 w 3016"/>
              <a:gd name="T9" fmla="*/ 2147483646 h 627"/>
              <a:gd name="T10" fmla="*/ 2147483646 w 3016"/>
              <a:gd name="T11" fmla="*/ 2147483646 h 627"/>
              <a:gd name="T12" fmla="*/ 2147483646 w 3016"/>
              <a:gd name="T13" fmla="*/ 2147483646 h 627"/>
              <a:gd name="T14" fmla="*/ 2147483646 w 3016"/>
              <a:gd name="T15" fmla="*/ 2147483646 h 627"/>
              <a:gd name="T16" fmla="*/ 2147483646 w 3016"/>
              <a:gd name="T17" fmla="*/ 2147483646 h 627"/>
              <a:gd name="T18" fmla="*/ 2147483646 w 3016"/>
              <a:gd name="T19" fmla="*/ 2147483646 h 627"/>
              <a:gd name="T20" fmla="*/ 2147483646 w 3016"/>
              <a:gd name="T21" fmla="*/ 2147483646 h 627"/>
              <a:gd name="T22" fmla="*/ 2147483646 w 3016"/>
              <a:gd name="T23" fmla="*/ 2147483646 h 627"/>
              <a:gd name="T24" fmla="*/ 2147483646 w 3016"/>
              <a:gd name="T25" fmla="*/ 2147483646 h 627"/>
              <a:gd name="T26" fmla="*/ 2147483646 w 3016"/>
              <a:gd name="T27" fmla="*/ 2147483646 h 627"/>
              <a:gd name="T28" fmla="*/ 2147483646 w 3016"/>
              <a:gd name="T29" fmla="*/ 2147483646 h 627"/>
              <a:gd name="T30" fmla="*/ 2147483646 w 3016"/>
              <a:gd name="T31" fmla="*/ 0 h 627"/>
              <a:gd name="T32" fmla="*/ 2147483646 w 3016"/>
              <a:gd name="T33" fmla="*/ 2147483646 h 627"/>
              <a:gd name="T34" fmla="*/ 2147483646 w 3016"/>
              <a:gd name="T35" fmla="*/ 2147483646 h 627"/>
              <a:gd name="T36" fmla="*/ 2147483646 w 3016"/>
              <a:gd name="T37" fmla="*/ 2147483646 h 627"/>
              <a:gd name="T38" fmla="*/ 2147483646 w 3016"/>
              <a:gd name="T39" fmla="*/ 2147483646 h 627"/>
              <a:gd name="T40" fmla="*/ 2147483646 w 3016"/>
              <a:gd name="T41" fmla="*/ 2147483646 h 627"/>
              <a:gd name="T42" fmla="*/ 2147483646 w 3016"/>
              <a:gd name="T43" fmla="*/ 2147483646 h 627"/>
              <a:gd name="T44" fmla="*/ 2147483646 w 3016"/>
              <a:gd name="T45" fmla="*/ 2147483646 h 627"/>
              <a:gd name="T46" fmla="*/ 2147483646 w 3016"/>
              <a:gd name="T47" fmla="*/ 2147483646 h 627"/>
              <a:gd name="T48" fmla="*/ 2147483646 w 3016"/>
              <a:gd name="T49" fmla="*/ 2147483646 h 627"/>
              <a:gd name="T50" fmla="*/ 2147483646 w 3016"/>
              <a:gd name="T51" fmla="*/ 2147483646 h 627"/>
              <a:gd name="T52" fmla="*/ 2147483646 w 3016"/>
              <a:gd name="T53" fmla="*/ 2147483646 h 627"/>
              <a:gd name="T54" fmla="*/ 2147483646 w 3016"/>
              <a:gd name="T55" fmla="*/ 2147483646 h 627"/>
              <a:gd name="T56" fmla="*/ 2147483646 w 3016"/>
              <a:gd name="T57" fmla="*/ 2147483646 h 627"/>
              <a:gd name="T58" fmla="*/ 2147483646 w 3016"/>
              <a:gd name="T59" fmla="*/ 2147483646 h 627"/>
              <a:gd name="T60" fmla="*/ 2147483646 w 3016"/>
              <a:gd name="T61" fmla="*/ 2147483646 h 627"/>
              <a:gd name="T62" fmla="*/ 2147483646 w 3016"/>
              <a:gd name="T63" fmla="*/ 2147483646 h 627"/>
              <a:gd name="T64" fmla="*/ 2147483646 w 3016"/>
              <a:gd name="T65" fmla="*/ 2147483646 h 627"/>
              <a:gd name="T66" fmla="*/ 2147483646 w 3016"/>
              <a:gd name="T67" fmla="*/ 2147483646 h 627"/>
              <a:gd name="T68" fmla="*/ 2147483646 w 3016"/>
              <a:gd name="T69" fmla="*/ 2147483646 h 627"/>
              <a:gd name="T70" fmla="*/ 2147483646 w 3016"/>
              <a:gd name="T71" fmla="*/ 2147483646 h 627"/>
              <a:gd name="T72" fmla="*/ 2147483646 w 3016"/>
              <a:gd name="T73" fmla="*/ 2147483646 h 627"/>
              <a:gd name="T74" fmla="*/ 2147483646 w 3016"/>
              <a:gd name="T75" fmla="*/ 2147483646 h 627"/>
              <a:gd name="T76" fmla="*/ 2147483646 w 3016"/>
              <a:gd name="T77" fmla="*/ 2147483646 h 627"/>
              <a:gd name="T78" fmla="*/ 2147483646 w 3016"/>
              <a:gd name="T79" fmla="*/ 2147483646 h 627"/>
              <a:gd name="T80" fmla="*/ 2147483646 w 3016"/>
              <a:gd name="T81" fmla="*/ 2147483646 h 627"/>
              <a:gd name="T82" fmla="*/ 2147483646 w 3016"/>
              <a:gd name="T83" fmla="*/ 2147483646 h 627"/>
              <a:gd name="T84" fmla="*/ 2147483646 w 3016"/>
              <a:gd name="T85" fmla="*/ 2147483646 h 627"/>
              <a:gd name="T86" fmla="*/ 2147483646 w 3016"/>
              <a:gd name="T87" fmla="*/ 2147483646 h 627"/>
              <a:gd name="T88" fmla="*/ 2147483646 w 3016"/>
              <a:gd name="T89" fmla="*/ 2147483646 h 627"/>
              <a:gd name="T90" fmla="*/ 2147483646 w 3016"/>
              <a:gd name="T91" fmla="*/ 2147483646 h 627"/>
              <a:gd name="T92" fmla="*/ 2147483646 w 3016"/>
              <a:gd name="T93" fmla="*/ 2147483646 h 6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16"/>
              <a:gd name="T142" fmla="*/ 0 h 627"/>
              <a:gd name="T143" fmla="*/ 3016 w 3016"/>
              <a:gd name="T144" fmla="*/ 627 h 6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16" h="627">
                <a:moveTo>
                  <a:pt x="42" y="174"/>
                </a:moveTo>
                <a:cubicBezTo>
                  <a:pt x="157" y="212"/>
                  <a:pt x="95" y="198"/>
                  <a:pt x="230" y="214"/>
                </a:cubicBezTo>
                <a:cubicBezTo>
                  <a:pt x="244" y="302"/>
                  <a:pt x="237" y="320"/>
                  <a:pt x="324" y="348"/>
                </a:cubicBezTo>
                <a:cubicBezTo>
                  <a:pt x="354" y="378"/>
                  <a:pt x="361" y="397"/>
                  <a:pt x="404" y="402"/>
                </a:cubicBezTo>
                <a:cubicBezTo>
                  <a:pt x="497" y="414"/>
                  <a:pt x="685" y="428"/>
                  <a:pt x="685" y="428"/>
                </a:cubicBezTo>
                <a:cubicBezTo>
                  <a:pt x="774" y="424"/>
                  <a:pt x="864" y="422"/>
                  <a:pt x="953" y="415"/>
                </a:cubicBezTo>
                <a:cubicBezTo>
                  <a:pt x="980" y="413"/>
                  <a:pt x="1007" y="409"/>
                  <a:pt x="1033" y="402"/>
                </a:cubicBezTo>
                <a:cubicBezTo>
                  <a:pt x="1061" y="395"/>
                  <a:pt x="1114" y="375"/>
                  <a:pt x="1114" y="375"/>
                </a:cubicBezTo>
                <a:cubicBezTo>
                  <a:pt x="1239" y="291"/>
                  <a:pt x="1162" y="318"/>
                  <a:pt x="1355" y="335"/>
                </a:cubicBezTo>
                <a:cubicBezTo>
                  <a:pt x="1444" y="364"/>
                  <a:pt x="1543" y="363"/>
                  <a:pt x="1636" y="375"/>
                </a:cubicBezTo>
                <a:cubicBezTo>
                  <a:pt x="1767" y="370"/>
                  <a:pt x="1999" y="382"/>
                  <a:pt x="2145" y="335"/>
                </a:cubicBezTo>
                <a:cubicBezTo>
                  <a:pt x="2158" y="321"/>
                  <a:pt x="2169" y="305"/>
                  <a:pt x="2185" y="294"/>
                </a:cubicBezTo>
                <a:cubicBezTo>
                  <a:pt x="2197" y="286"/>
                  <a:pt x="2215" y="290"/>
                  <a:pt x="2226" y="281"/>
                </a:cubicBezTo>
                <a:cubicBezTo>
                  <a:pt x="2248" y="264"/>
                  <a:pt x="2258" y="225"/>
                  <a:pt x="2266" y="201"/>
                </a:cubicBezTo>
                <a:cubicBezTo>
                  <a:pt x="2242" y="130"/>
                  <a:pt x="2195" y="115"/>
                  <a:pt x="2132" y="93"/>
                </a:cubicBezTo>
                <a:cubicBezTo>
                  <a:pt x="2224" y="32"/>
                  <a:pt x="2201" y="70"/>
                  <a:pt x="2226" y="0"/>
                </a:cubicBezTo>
                <a:cubicBezTo>
                  <a:pt x="2278" y="13"/>
                  <a:pt x="2278" y="6"/>
                  <a:pt x="2319" y="40"/>
                </a:cubicBezTo>
                <a:cubicBezTo>
                  <a:pt x="2334" y="52"/>
                  <a:pt x="2343" y="72"/>
                  <a:pt x="2360" y="80"/>
                </a:cubicBezTo>
                <a:cubicBezTo>
                  <a:pt x="2394" y="95"/>
                  <a:pt x="2431" y="98"/>
                  <a:pt x="2467" y="107"/>
                </a:cubicBezTo>
                <a:cubicBezTo>
                  <a:pt x="2486" y="112"/>
                  <a:pt x="2501" y="127"/>
                  <a:pt x="2520" y="134"/>
                </a:cubicBezTo>
                <a:cubicBezTo>
                  <a:pt x="2537" y="140"/>
                  <a:pt x="2556" y="143"/>
                  <a:pt x="2574" y="147"/>
                </a:cubicBezTo>
                <a:cubicBezTo>
                  <a:pt x="2678" y="217"/>
                  <a:pt x="2623" y="191"/>
                  <a:pt x="2735" y="227"/>
                </a:cubicBezTo>
                <a:cubicBezTo>
                  <a:pt x="2762" y="236"/>
                  <a:pt x="2815" y="254"/>
                  <a:pt x="2815" y="254"/>
                </a:cubicBezTo>
                <a:cubicBezTo>
                  <a:pt x="2745" y="358"/>
                  <a:pt x="2674" y="268"/>
                  <a:pt x="2574" y="335"/>
                </a:cubicBezTo>
                <a:cubicBezTo>
                  <a:pt x="2570" y="348"/>
                  <a:pt x="2561" y="361"/>
                  <a:pt x="2561" y="375"/>
                </a:cubicBezTo>
                <a:cubicBezTo>
                  <a:pt x="2561" y="503"/>
                  <a:pt x="2640" y="470"/>
                  <a:pt x="2748" y="482"/>
                </a:cubicBezTo>
                <a:cubicBezTo>
                  <a:pt x="2883" y="516"/>
                  <a:pt x="2820" y="497"/>
                  <a:pt x="2936" y="536"/>
                </a:cubicBezTo>
                <a:cubicBezTo>
                  <a:pt x="2964" y="545"/>
                  <a:pt x="2988" y="566"/>
                  <a:pt x="3016" y="576"/>
                </a:cubicBezTo>
                <a:cubicBezTo>
                  <a:pt x="2880" y="620"/>
                  <a:pt x="2964" y="600"/>
                  <a:pt x="2761" y="616"/>
                </a:cubicBezTo>
                <a:cubicBezTo>
                  <a:pt x="2625" y="611"/>
                  <a:pt x="2384" y="627"/>
                  <a:pt x="2226" y="576"/>
                </a:cubicBezTo>
                <a:cubicBezTo>
                  <a:pt x="2230" y="558"/>
                  <a:pt x="2230" y="538"/>
                  <a:pt x="2239" y="522"/>
                </a:cubicBezTo>
                <a:cubicBezTo>
                  <a:pt x="2325" y="370"/>
                  <a:pt x="2246" y="576"/>
                  <a:pt x="2293" y="442"/>
                </a:cubicBezTo>
                <a:cubicBezTo>
                  <a:pt x="2188" y="415"/>
                  <a:pt x="2048" y="448"/>
                  <a:pt x="1944" y="455"/>
                </a:cubicBezTo>
                <a:cubicBezTo>
                  <a:pt x="1838" y="471"/>
                  <a:pt x="1737" y="488"/>
                  <a:pt x="1636" y="522"/>
                </a:cubicBezTo>
                <a:cubicBezTo>
                  <a:pt x="1588" y="538"/>
                  <a:pt x="1489" y="562"/>
                  <a:pt x="1489" y="562"/>
                </a:cubicBezTo>
                <a:cubicBezTo>
                  <a:pt x="1368" y="558"/>
                  <a:pt x="1248" y="557"/>
                  <a:pt x="1127" y="549"/>
                </a:cubicBezTo>
                <a:cubicBezTo>
                  <a:pt x="1045" y="544"/>
                  <a:pt x="965" y="486"/>
                  <a:pt x="886" y="482"/>
                </a:cubicBezTo>
                <a:cubicBezTo>
                  <a:pt x="578" y="466"/>
                  <a:pt x="716" y="476"/>
                  <a:pt x="471" y="455"/>
                </a:cubicBezTo>
                <a:cubicBezTo>
                  <a:pt x="449" y="451"/>
                  <a:pt x="427" y="445"/>
                  <a:pt x="404" y="442"/>
                </a:cubicBezTo>
                <a:cubicBezTo>
                  <a:pt x="355" y="436"/>
                  <a:pt x="306" y="435"/>
                  <a:pt x="257" y="428"/>
                </a:cubicBezTo>
                <a:cubicBezTo>
                  <a:pt x="194" y="419"/>
                  <a:pt x="131" y="390"/>
                  <a:pt x="69" y="375"/>
                </a:cubicBezTo>
                <a:cubicBezTo>
                  <a:pt x="82" y="384"/>
                  <a:pt x="107" y="386"/>
                  <a:pt x="109" y="402"/>
                </a:cubicBezTo>
                <a:cubicBezTo>
                  <a:pt x="136" y="589"/>
                  <a:pt x="136" y="575"/>
                  <a:pt x="56" y="549"/>
                </a:cubicBezTo>
                <a:cubicBezTo>
                  <a:pt x="0" y="466"/>
                  <a:pt x="18" y="388"/>
                  <a:pt x="42" y="294"/>
                </a:cubicBezTo>
                <a:cubicBezTo>
                  <a:pt x="57" y="233"/>
                  <a:pt x="53" y="273"/>
                  <a:pt x="82" y="214"/>
                </a:cubicBezTo>
                <a:cubicBezTo>
                  <a:pt x="88" y="201"/>
                  <a:pt x="106" y="184"/>
                  <a:pt x="96" y="174"/>
                </a:cubicBezTo>
                <a:cubicBezTo>
                  <a:pt x="83" y="161"/>
                  <a:pt x="60" y="174"/>
                  <a:pt x="42" y="174"/>
                </a:cubicBezTo>
                <a:close/>
              </a:path>
            </a:pathLst>
          </a:custGeom>
          <a:gradFill rotWithShape="1">
            <a:gsLst>
              <a:gs pos="0">
                <a:srgbClr val="00CCFF"/>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29894" name="Freeform 198"/>
          <p:cNvSpPr>
            <a:spLocks/>
          </p:cNvSpPr>
          <p:nvPr/>
        </p:nvSpPr>
        <p:spPr bwMode="auto">
          <a:xfrm>
            <a:off x="7085013" y="3683794"/>
            <a:ext cx="2144712" cy="813197"/>
          </a:xfrm>
          <a:custGeom>
            <a:avLst/>
            <a:gdLst>
              <a:gd name="T0" fmla="*/ 2147483646 w 1351"/>
              <a:gd name="T1" fmla="*/ 2147483646 h 683"/>
              <a:gd name="T2" fmla="*/ 2147483646 w 1351"/>
              <a:gd name="T3" fmla="*/ 2147483646 h 683"/>
              <a:gd name="T4" fmla="*/ 2147483646 w 1351"/>
              <a:gd name="T5" fmla="*/ 2147483646 h 683"/>
              <a:gd name="T6" fmla="*/ 2147483646 w 1351"/>
              <a:gd name="T7" fmla="*/ 2147483646 h 683"/>
              <a:gd name="T8" fmla="*/ 2147483646 w 1351"/>
              <a:gd name="T9" fmla="*/ 2147483646 h 683"/>
              <a:gd name="T10" fmla="*/ 2147483646 w 1351"/>
              <a:gd name="T11" fmla="*/ 2147483646 h 683"/>
              <a:gd name="T12" fmla="*/ 2147483646 w 1351"/>
              <a:gd name="T13" fmla="*/ 2147483646 h 683"/>
              <a:gd name="T14" fmla="*/ 2147483646 w 1351"/>
              <a:gd name="T15" fmla="*/ 2147483646 h 683"/>
              <a:gd name="T16" fmla="*/ 2147483646 w 1351"/>
              <a:gd name="T17" fmla="*/ 2147483646 h 683"/>
              <a:gd name="T18" fmla="*/ 2147483646 w 1351"/>
              <a:gd name="T19" fmla="*/ 2147483646 h 683"/>
              <a:gd name="T20" fmla="*/ 2147483646 w 1351"/>
              <a:gd name="T21" fmla="*/ 2147483646 h 683"/>
              <a:gd name="T22" fmla="*/ 2147483646 w 1351"/>
              <a:gd name="T23" fmla="*/ 2147483646 h 683"/>
              <a:gd name="T24" fmla="*/ 2147483646 w 1351"/>
              <a:gd name="T25" fmla="*/ 2147483646 h 683"/>
              <a:gd name="T26" fmla="*/ 2147483646 w 1351"/>
              <a:gd name="T27" fmla="*/ 2147483646 h 683"/>
              <a:gd name="T28" fmla="*/ 2147483646 w 1351"/>
              <a:gd name="T29" fmla="*/ 2147483646 h 683"/>
              <a:gd name="T30" fmla="*/ 2147483646 w 1351"/>
              <a:gd name="T31" fmla="*/ 2147483646 h 683"/>
              <a:gd name="T32" fmla="*/ 2147483646 w 1351"/>
              <a:gd name="T33" fmla="*/ 2147483646 h 683"/>
              <a:gd name="T34" fmla="*/ 2147483646 w 1351"/>
              <a:gd name="T35" fmla="*/ 2147483646 h 683"/>
              <a:gd name="T36" fmla="*/ 2147483646 w 1351"/>
              <a:gd name="T37" fmla="*/ 2147483646 h 683"/>
              <a:gd name="T38" fmla="*/ 2147483646 w 1351"/>
              <a:gd name="T39" fmla="*/ 2147483646 h 683"/>
              <a:gd name="T40" fmla="*/ 2147483646 w 1351"/>
              <a:gd name="T41" fmla="*/ 2147483646 h 683"/>
              <a:gd name="T42" fmla="*/ 2147483646 w 1351"/>
              <a:gd name="T43" fmla="*/ 2147483646 h 683"/>
              <a:gd name="T44" fmla="*/ 2147483646 w 1351"/>
              <a:gd name="T45" fmla="*/ 2147483646 h 683"/>
              <a:gd name="T46" fmla="*/ 2147483646 w 1351"/>
              <a:gd name="T47" fmla="*/ 2147483646 h 683"/>
              <a:gd name="T48" fmla="*/ 2147483646 w 1351"/>
              <a:gd name="T49" fmla="*/ 2147483646 h 683"/>
              <a:gd name="T50" fmla="*/ 2147483646 w 1351"/>
              <a:gd name="T51" fmla="*/ 2147483646 h 683"/>
              <a:gd name="T52" fmla="*/ 2147483646 w 1351"/>
              <a:gd name="T53" fmla="*/ 2147483646 h 683"/>
              <a:gd name="T54" fmla="*/ 2147483646 w 1351"/>
              <a:gd name="T55" fmla="*/ 2147483646 h 683"/>
              <a:gd name="T56" fmla="*/ 2147483646 w 1351"/>
              <a:gd name="T57" fmla="*/ 2147483646 h 683"/>
              <a:gd name="T58" fmla="*/ 2147483646 w 1351"/>
              <a:gd name="T59" fmla="*/ 2147483646 h 683"/>
              <a:gd name="T60" fmla="*/ 2147483646 w 1351"/>
              <a:gd name="T61" fmla="*/ 2147483646 h 6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51"/>
              <a:gd name="T94" fmla="*/ 0 h 683"/>
              <a:gd name="T95" fmla="*/ 1351 w 1351"/>
              <a:gd name="T96" fmla="*/ 683 h 6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51" h="683">
                <a:moveTo>
                  <a:pt x="1297" y="27"/>
                </a:moveTo>
                <a:cubicBezTo>
                  <a:pt x="1190" y="46"/>
                  <a:pt x="1084" y="56"/>
                  <a:pt x="976" y="67"/>
                </a:cubicBezTo>
                <a:cubicBezTo>
                  <a:pt x="649" y="61"/>
                  <a:pt x="375" y="63"/>
                  <a:pt x="65" y="27"/>
                </a:cubicBezTo>
                <a:cubicBezTo>
                  <a:pt x="47" y="23"/>
                  <a:pt x="24" y="1"/>
                  <a:pt x="11" y="14"/>
                </a:cubicBezTo>
                <a:cubicBezTo>
                  <a:pt x="0" y="25"/>
                  <a:pt x="36" y="35"/>
                  <a:pt x="51" y="41"/>
                </a:cubicBezTo>
                <a:cubicBezTo>
                  <a:pt x="68" y="48"/>
                  <a:pt x="87" y="49"/>
                  <a:pt x="105" y="54"/>
                </a:cubicBezTo>
                <a:cubicBezTo>
                  <a:pt x="166" y="71"/>
                  <a:pt x="229" y="97"/>
                  <a:pt x="292" y="107"/>
                </a:cubicBezTo>
                <a:cubicBezTo>
                  <a:pt x="421" y="127"/>
                  <a:pt x="552" y="141"/>
                  <a:pt x="681" y="161"/>
                </a:cubicBezTo>
                <a:cubicBezTo>
                  <a:pt x="751" y="172"/>
                  <a:pt x="813" y="202"/>
                  <a:pt x="882" y="215"/>
                </a:cubicBezTo>
                <a:cubicBezTo>
                  <a:pt x="946" y="227"/>
                  <a:pt x="1023" y="225"/>
                  <a:pt x="1083" y="255"/>
                </a:cubicBezTo>
                <a:cubicBezTo>
                  <a:pt x="1097" y="262"/>
                  <a:pt x="1108" y="276"/>
                  <a:pt x="1123" y="282"/>
                </a:cubicBezTo>
                <a:cubicBezTo>
                  <a:pt x="1149" y="293"/>
                  <a:pt x="1203" y="308"/>
                  <a:pt x="1203" y="308"/>
                </a:cubicBezTo>
                <a:cubicBezTo>
                  <a:pt x="1216" y="317"/>
                  <a:pt x="1232" y="324"/>
                  <a:pt x="1243" y="335"/>
                </a:cubicBezTo>
                <a:cubicBezTo>
                  <a:pt x="1270" y="362"/>
                  <a:pt x="1292" y="392"/>
                  <a:pt x="1230" y="402"/>
                </a:cubicBezTo>
                <a:cubicBezTo>
                  <a:pt x="1159" y="413"/>
                  <a:pt x="1087" y="411"/>
                  <a:pt x="1016" y="416"/>
                </a:cubicBezTo>
                <a:cubicBezTo>
                  <a:pt x="1056" y="429"/>
                  <a:pt x="1101" y="432"/>
                  <a:pt x="1136" y="456"/>
                </a:cubicBezTo>
                <a:cubicBezTo>
                  <a:pt x="1188" y="491"/>
                  <a:pt x="1161" y="478"/>
                  <a:pt x="1217" y="496"/>
                </a:cubicBezTo>
                <a:cubicBezTo>
                  <a:pt x="1226" y="509"/>
                  <a:pt x="1233" y="524"/>
                  <a:pt x="1243" y="536"/>
                </a:cubicBezTo>
                <a:cubicBezTo>
                  <a:pt x="1255" y="551"/>
                  <a:pt x="1288" y="557"/>
                  <a:pt x="1284" y="576"/>
                </a:cubicBezTo>
                <a:cubicBezTo>
                  <a:pt x="1280" y="596"/>
                  <a:pt x="1248" y="594"/>
                  <a:pt x="1230" y="603"/>
                </a:cubicBezTo>
                <a:cubicBezTo>
                  <a:pt x="1093" y="592"/>
                  <a:pt x="963" y="569"/>
                  <a:pt x="828" y="550"/>
                </a:cubicBezTo>
                <a:cubicBezTo>
                  <a:pt x="824" y="563"/>
                  <a:pt x="809" y="578"/>
                  <a:pt x="815" y="590"/>
                </a:cubicBezTo>
                <a:cubicBezTo>
                  <a:pt x="821" y="602"/>
                  <a:pt x="841" y="601"/>
                  <a:pt x="855" y="603"/>
                </a:cubicBezTo>
                <a:cubicBezTo>
                  <a:pt x="948" y="615"/>
                  <a:pt x="1136" y="630"/>
                  <a:pt x="1136" y="630"/>
                </a:cubicBezTo>
                <a:cubicBezTo>
                  <a:pt x="1185" y="646"/>
                  <a:pt x="1226" y="655"/>
                  <a:pt x="1270" y="683"/>
                </a:cubicBezTo>
                <a:cubicBezTo>
                  <a:pt x="1283" y="679"/>
                  <a:pt x="1304" y="683"/>
                  <a:pt x="1310" y="670"/>
                </a:cubicBezTo>
                <a:cubicBezTo>
                  <a:pt x="1325" y="637"/>
                  <a:pt x="1318" y="598"/>
                  <a:pt x="1324" y="563"/>
                </a:cubicBezTo>
                <a:cubicBezTo>
                  <a:pt x="1331" y="522"/>
                  <a:pt x="1343" y="482"/>
                  <a:pt x="1351" y="442"/>
                </a:cubicBezTo>
                <a:cubicBezTo>
                  <a:pt x="1346" y="339"/>
                  <a:pt x="1348" y="236"/>
                  <a:pt x="1337" y="134"/>
                </a:cubicBezTo>
                <a:cubicBezTo>
                  <a:pt x="1334" y="106"/>
                  <a:pt x="1319" y="81"/>
                  <a:pt x="1310" y="54"/>
                </a:cubicBezTo>
                <a:cubicBezTo>
                  <a:pt x="1296" y="11"/>
                  <a:pt x="1297" y="0"/>
                  <a:pt x="1297" y="27"/>
                </a:cubicBezTo>
                <a:close/>
              </a:path>
            </a:pathLst>
          </a:custGeom>
          <a:gradFill rotWithShape="1">
            <a:gsLst>
              <a:gs pos="0">
                <a:schemeClr val="bg1"/>
              </a:gs>
              <a:gs pos="100000">
                <a:srgbClr val="00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2" name="Group 204"/>
          <p:cNvGrpSpPr>
            <a:grpSpLocks/>
          </p:cNvGrpSpPr>
          <p:nvPr/>
        </p:nvGrpSpPr>
        <p:grpSpPr bwMode="auto">
          <a:xfrm rot="439654">
            <a:off x="-4343400" y="3200400"/>
            <a:ext cx="17297400" cy="2686050"/>
            <a:chOff x="-1536" y="1488"/>
            <a:chExt cx="9168" cy="3264"/>
          </a:xfrm>
        </p:grpSpPr>
        <p:sp>
          <p:nvSpPr>
            <p:cNvPr id="10254" name="Freeform 205"/>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55" name="Group 206"/>
            <p:cNvGrpSpPr>
              <a:grpSpLocks/>
            </p:cNvGrpSpPr>
            <p:nvPr/>
          </p:nvGrpSpPr>
          <p:grpSpPr bwMode="auto">
            <a:xfrm>
              <a:off x="-1536" y="1488"/>
              <a:ext cx="9168" cy="3264"/>
              <a:chOff x="-1536" y="1488"/>
              <a:chExt cx="9168" cy="3264"/>
            </a:xfrm>
          </p:grpSpPr>
          <p:sp>
            <p:nvSpPr>
              <p:cNvPr id="10256" name="Freeform 207"/>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57" name="Group 208"/>
              <p:cNvGrpSpPr>
                <a:grpSpLocks/>
              </p:cNvGrpSpPr>
              <p:nvPr/>
            </p:nvGrpSpPr>
            <p:grpSpPr bwMode="auto">
              <a:xfrm>
                <a:off x="-1536" y="1488"/>
                <a:ext cx="9168" cy="3264"/>
                <a:chOff x="-1536" y="1488"/>
                <a:chExt cx="9168" cy="3264"/>
              </a:xfrm>
            </p:grpSpPr>
            <p:sp>
              <p:nvSpPr>
                <p:cNvPr id="10258" name="Freeform 209"/>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59" name="Group 210"/>
                <p:cNvGrpSpPr>
                  <a:grpSpLocks/>
                </p:cNvGrpSpPr>
                <p:nvPr/>
              </p:nvGrpSpPr>
              <p:grpSpPr bwMode="auto">
                <a:xfrm>
                  <a:off x="-1536" y="1488"/>
                  <a:ext cx="9168" cy="3264"/>
                  <a:chOff x="-1536" y="1488"/>
                  <a:chExt cx="9168" cy="3264"/>
                </a:xfrm>
              </p:grpSpPr>
              <p:grpSp>
                <p:nvGrpSpPr>
                  <p:cNvPr id="10260" name="Group 211"/>
                  <p:cNvGrpSpPr>
                    <a:grpSpLocks/>
                  </p:cNvGrpSpPr>
                  <p:nvPr/>
                </p:nvGrpSpPr>
                <p:grpSpPr bwMode="auto">
                  <a:xfrm>
                    <a:off x="-1536" y="1584"/>
                    <a:ext cx="9168" cy="3168"/>
                    <a:chOff x="-1536" y="1584"/>
                    <a:chExt cx="9168" cy="3168"/>
                  </a:xfrm>
                </p:grpSpPr>
                <p:sp>
                  <p:nvSpPr>
                    <p:cNvPr id="10262" name="Freeform 212"/>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63" name="Group 213"/>
                    <p:cNvGrpSpPr>
                      <a:grpSpLocks/>
                    </p:cNvGrpSpPr>
                    <p:nvPr/>
                  </p:nvGrpSpPr>
                  <p:grpSpPr bwMode="auto">
                    <a:xfrm>
                      <a:off x="-1536" y="1728"/>
                      <a:ext cx="9168" cy="3024"/>
                      <a:chOff x="-1536" y="1728"/>
                      <a:chExt cx="9168" cy="3024"/>
                    </a:xfrm>
                  </p:grpSpPr>
                  <p:grpSp>
                    <p:nvGrpSpPr>
                      <p:cNvPr id="10264" name="Group 214"/>
                      <p:cNvGrpSpPr>
                        <a:grpSpLocks/>
                      </p:cNvGrpSpPr>
                      <p:nvPr/>
                    </p:nvGrpSpPr>
                    <p:grpSpPr bwMode="auto">
                      <a:xfrm>
                        <a:off x="-1536" y="1728"/>
                        <a:ext cx="9168" cy="3024"/>
                        <a:chOff x="-1536" y="1728"/>
                        <a:chExt cx="9168" cy="3024"/>
                      </a:xfrm>
                    </p:grpSpPr>
                    <p:sp>
                      <p:nvSpPr>
                        <p:cNvPr id="10266" name="Freeform 215"/>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67" name="Group 216"/>
                        <p:cNvGrpSpPr>
                          <a:grpSpLocks/>
                        </p:cNvGrpSpPr>
                        <p:nvPr/>
                      </p:nvGrpSpPr>
                      <p:grpSpPr bwMode="auto">
                        <a:xfrm>
                          <a:off x="-1536" y="1728"/>
                          <a:ext cx="9168" cy="3024"/>
                          <a:chOff x="-1536" y="1728"/>
                          <a:chExt cx="9168" cy="3024"/>
                        </a:xfrm>
                      </p:grpSpPr>
                      <p:grpSp>
                        <p:nvGrpSpPr>
                          <p:cNvPr id="10268" name="Group 217"/>
                          <p:cNvGrpSpPr>
                            <a:grpSpLocks/>
                          </p:cNvGrpSpPr>
                          <p:nvPr/>
                        </p:nvGrpSpPr>
                        <p:grpSpPr bwMode="auto">
                          <a:xfrm>
                            <a:off x="-1536" y="2064"/>
                            <a:ext cx="9168" cy="2688"/>
                            <a:chOff x="-2208" y="3552"/>
                            <a:chExt cx="7302" cy="2880"/>
                          </a:xfrm>
                        </p:grpSpPr>
                        <p:sp>
                          <p:nvSpPr>
                            <p:cNvPr id="10270" name="Freeform 218"/>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0271" name="Group 219"/>
                            <p:cNvGrpSpPr>
                              <a:grpSpLocks/>
                            </p:cNvGrpSpPr>
                            <p:nvPr/>
                          </p:nvGrpSpPr>
                          <p:grpSpPr bwMode="auto">
                            <a:xfrm>
                              <a:off x="-2208" y="3552"/>
                              <a:ext cx="7248" cy="2880"/>
                              <a:chOff x="-1248" y="1440"/>
                              <a:chExt cx="7248" cy="2880"/>
                            </a:xfrm>
                          </p:grpSpPr>
                          <p:grpSp>
                            <p:nvGrpSpPr>
                              <p:cNvPr id="10272" name="Group 220"/>
                              <p:cNvGrpSpPr>
                                <a:grpSpLocks/>
                              </p:cNvGrpSpPr>
                              <p:nvPr/>
                            </p:nvGrpSpPr>
                            <p:grpSpPr bwMode="auto">
                              <a:xfrm>
                                <a:off x="-1248" y="1440"/>
                                <a:ext cx="7248" cy="2160"/>
                                <a:chOff x="-2784" y="576"/>
                                <a:chExt cx="8544" cy="4041"/>
                              </a:xfrm>
                            </p:grpSpPr>
                            <p:sp>
                              <p:nvSpPr>
                                <p:cNvPr id="10274" name="Freeform 221"/>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0275" name="Group 222"/>
                                <p:cNvGrpSpPr>
                                  <a:grpSpLocks/>
                                </p:cNvGrpSpPr>
                                <p:nvPr/>
                              </p:nvGrpSpPr>
                              <p:grpSpPr bwMode="auto">
                                <a:xfrm>
                                  <a:off x="-2784" y="576"/>
                                  <a:ext cx="8544" cy="3273"/>
                                  <a:chOff x="-2784" y="576"/>
                                  <a:chExt cx="8544" cy="3273"/>
                                </a:xfrm>
                              </p:grpSpPr>
                              <p:grpSp>
                                <p:nvGrpSpPr>
                                  <p:cNvPr id="10276" name="Group 223"/>
                                  <p:cNvGrpSpPr>
                                    <a:grpSpLocks/>
                                  </p:cNvGrpSpPr>
                                  <p:nvPr/>
                                </p:nvGrpSpPr>
                                <p:grpSpPr bwMode="auto">
                                  <a:xfrm>
                                    <a:off x="-2784" y="576"/>
                                    <a:ext cx="8544" cy="3273"/>
                                    <a:chOff x="-3360" y="3120"/>
                                    <a:chExt cx="8544" cy="3273"/>
                                  </a:xfrm>
                                </p:grpSpPr>
                                <p:sp>
                                  <p:nvSpPr>
                                    <p:cNvPr id="10278" name="Freeform 224"/>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79" name="Freeform 225"/>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80" name="Freeform 226"/>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0281" name="Group 227"/>
                                    <p:cNvGrpSpPr>
                                      <a:grpSpLocks/>
                                    </p:cNvGrpSpPr>
                                    <p:nvPr/>
                                  </p:nvGrpSpPr>
                                  <p:grpSpPr bwMode="auto">
                                    <a:xfrm>
                                      <a:off x="-2736" y="3120"/>
                                      <a:ext cx="7920" cy="3273"/>
                                      <a:chOff x="-2736" y="3120"/>
                                      <a:chExt cx="7920" cy="3273"/>
                                    </a:xfrm>
                                  </p:grpSpPr>
                                  <p:sp>
                                    <p:nvSpPr>
                                      <p:cNvPr id="10282" name="Freeform 228"/>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83" name="Freeform 229"/>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0277" name="Freeform 230"/>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0273" name="Freeform 231"/>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0269" name="Freeform 232"/>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0265" name="Freeform 233"/>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0261" name="Freeform 234"/>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sp>
        <p:nvSpPr>
          <p:cNvPr id="10251" name="Freeform 241"/>
          <p:cNvSpPr>
            <a:spLocks/>
          </p:cNvSpPr>
          <p:nvPr/>
        </p:nvSpPr>
        <p:spPr bwMode="auto">
          <a:xfrm>
            <a:off x="4184650" y="1993107"/>
            <a:ext cx="5113338" cy="1403747"/>
          </a:xfrm>
          <a:custGeom>
            <a:avLst/>
            <a:gdLst>
              <a:gd name="T0" fmla="*/ 2147483646 w 3221"/>
              <a:gd name="T1" fmla="*/ 2147483646 h 1179"/>
              <a:gd name="T2" fmla="*/ 2147483646 w 3221"/>
              <a:gd name="T3" fmla="*/ 2147483646 h 1179"/>
              <a:gd name="T4" fmla="*/ 2147483646 w 3221"/>
              <a:gd name="T5" fmla="*/ 2147483646 h 1179"/>
              <a:gd name="T6" fmla="*/ 2147483646 w 3221"/>
              <a:gd name="T7" fmla="*/ 2147483646 h 1179"/>
              <a:gd name="T8" fmla="*/ 2147483646 w 3221"/>
              <a:gd name="T9" fmla="*/ 2147483646 h 1179"/>
              <a:gd name="T10" fmla="*/ 2147483646 w 3221"/>
              <a:gd name="T11" fmla="*/ 2147483646 h 1179"/>
              <a:gd name="T12" fmla="*/ 2147483646 w 3221"/>
              <a:gd name="T13" fmla="*/ 2147483646 h 1179"/>
              <a:gd name="T14" fmla="*/ 2147483646 w 3221"/>
              <a:gd name="T15" fmla="*/ 2147483646 h 1179"/>
              <a:gd name="T16" fmla="*/ 2147483646 w 3221"/>
              <a:gd name="T17" fmla="*/ 2147483646 h 1179"/>
              <a:gd name="T18" fmla="*/ 2147483646 w 3221"/>
              <a:gd name="T19" fmla="*/ 2147483646 h 1179"/>
              <a:gd name="T20" fmla="*/ 2147483646 w 3221"/>
              <a:gd name="T21" fmla="*/ 2147483646 h 1179"/>
              <a:gd name="T22" fmla="*/ 2147483646 w 3221"/>
              <a:gd name="T23" fmla="*/ 2147483646 h 1179"/>
              <a:gd name="T24" fmla="*/ 2147483646 w 3221"/>
              <a:gd name="T25" fmla="*/ 2147483646 h 1179"/>
              <a:gd name="T26" fmla="*/ 2147483646 w 3221"/>
              <a:gd name="T27" fmla="*/ 2147483646 h 1179"/>
              <a:gd name="T28" fmla="*/ 2147483646 w 3221"/>
              <a:gd name="T29" fmla="*/ 2147483646 h 1179"/>
              <a:gd name="T30" fmla="*/ 2147483646 w 3221"/>
              <a:gd name="T31" fmla="*/ 2147483646 h 1179"/>
              <a:gd name="T32" fmla="*/ 2147483646 w 3221"/>
              <a:gd name="T33" fmla="*/ 2147483646 h 1179"/>
              <a:gd name="T34" fmla="*/ 2147483646 w 3221"/>
              <a:gd name="T35" fmla="*/ 2147483646 h 1179"/>
              <a:gd name="T36" fmla="*/ 2147483646 w 3221"/>
              <a:gd name="T37" fmla="*/ 2147483646 h 1179"/>
              <a:gd name="T38" fmla="*/ 2147483646 w 3221"/>
              <a:gd name="T39" fmla="*/ 2147483646 h 1179"/>
              <a:gd name="T40" fmla="*/ 2147483646 w 3221"/>
              <a:gd name="T41" fmla="*/ 2147483646 h 1179"/>
              <a:gd name="T42" fmla="*/ 2147483646 w 3221"/>
              <a:gd name="T43" fmla="*/ 2147483646 h 1179"/>
              <a:gd name="T44" fmla="*/ 2147483646 w 3221"/>
              <a:gd name="T45" fmla="*/ 2147483646 h 1179"/>
              <a:gd name="T46" fmla="*/ 2147483646 w 3221"/>
              <a:gd name="T47" fmla="*/ 2147483646 h 1179"/>
              <a:gd name="T48" fmla="*/ 2147483646 w 3221"/>
              <a:gd name="T49" fmla="*/ 2147483646 h 1179"/>
              <a:gd name="T50" fmla="*/ 2147483646 w 3221"/>
              <a:gd name="T51" fmla="*/ 2147483646 h 1179"/>
              <a:gd name="T52" fmla="*/ 2147483646 w 3221"/>
              <a:gd name="T53" fmla="*/ 2147483646 h 1179"/>
              <a:gd name="T54" fmla="*/ 2147483646 w 3221"/>
              <a:gd name="T55" fmla="*/ 2147483646 h 1179"/>
              <a:gd name="T56" fmla="*/ 2147483646 w 3221"/>
              <a:gd name="T57" fmla="*/ 0 h 1179"/>
              <a:gd name="T58" fmla="*/ 2147483646 w 3221"/>
              <a:gd name="T59" fmla="*/ 2147483646 h 1179"/>
              <a:gd name="T60" fmla="*/ 2147483646 w 3221"/>
              <a:gd name="T61" fmla="*/ 2147483646 h 1179"/>
              <a:gd name="T62" fmla="*/ 2147483646 w 3221"/>
              <a:gd name="T63" fmla="*/ 2147483646 h 1179"/>
              <a:gd name="T64" fmla="*/ 2147483646 w 3221"/>
              <a:gd name="T65" fmla="*/ 2147483646 h 1179"/>
              <a:gd name="T66" fmla="*/ 2147483646 w 3221"/>
              <a:gd name="T67" fmla="*/ 2147483646 h 1179"/>
              <a:gd name="T68" fmla="*/ 2147483646 w 3221"/>
              <a:gd name="T69" fmla="*/ 2147483646 h 1179"/>
              <a:gd name="T70" fmla="*/ 2147483646 w 3221"/>
              <a:gd name="T71" fmla="*/ 2147483646 h 1179"/>
              <a:gd name="T72" fmla="*/ 2147483646 w 3221"/>
              <a:gd name="T73" fmla="*/ 2147483646 h 1179"/>
              <a:gd name="T74" fmla="*/ 2147483646 w 3221"/>
              <a:gd name="T75" fmla="*/ 2147483646 h 1179"/>
              <a:gd name="T76" fmla="*/ 2147483646 w 3221"/>
              <a:gd name="T77" fmla="*/ 2147483646 h 1179"/>
              <a:gd name="T78" fmla="*/ 2147483646 w 3221"/>
              <a:gd name="T79" fmla="*/ 2147483646 h 11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21"/>
              <a:gd name="T121" fmla="*/ 0 h 1179"/>
              <a:gd name="T122" fmla="*/ 3221 w 3221"/>
              <a:gd name="T123" fmla="*/ 1179 h 11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21" h="1179">
                <a:moveTo>
                  <a:pt x="3" y="442"/>
                </a:moveTo>
                <a:cubicBezTo>
                  <a:pt x="49" y="412"/>
                  <a:pt x="84" y="402"/>
                  <a:pt x="137" y="389"/>
                </a:cubicBezTo>
                <a:cubicBezTo>
                  <a:pt x="195" y="393"/>
                  <a:pt x="254" y="391"/>
                  <a:pt x="311" y="402"/>
                </a:cubicBezTo>
                <a:cubicBezTo>
                  <a:pt x="352" y="410"/>
                  <a:pt x="391" y="482"/>
                  <a:pt x="418" y="509"/>
                </a:cubicBezTo>
                <a:cubicBezTo>
                  <a:pt x="464" y="643"/>
                  <a:pt x="454" y="546"/>
                  <a:pt x="472" y="764"/>
                </a:cubicBezTo>
                <a:cubicBezTo>
                  <a:pt x="551" y="738"/>
                  <a:pt x="693" y="772"/>
                  <a:pt x="766" y="777"/>
                </a:cubicBezTo>
                <a:cubicBezTo>
                  <a:pt x="814" y="793"/>
                  <a:pt x="842" y="831"/>
                  <a:pt x="874" y="871"/>
                </a:cubicBezTo>
                <a:cubicBezTo>
                  <a:pt x="894" y="896"/>
                  <a:pt x="927" y="951"/>
                  <a:pt x="927" y="951"/>
                </a:cubicBezTo>
                <a:cubicBezTo>
                  <a:pt x="1021" y="921"/>
                  <a:pt x="981" y="934"/>
                  <a:pt x="1048" y="911"/>
                </a:cubicBezTo>
                <a:cubicBezTo>
                  <a:pt x="1108" y="921"/>
                  <a:pt x="1164" y="932"/>
                  <a:pt x="1222" y="951"/>
                </a:cubicBezTo>
                <a:cubicBezTo>
                  <a:pt x="1304" y="830"/>
                  <a:pt x="1198" y="652"/>
                  <a:pt x="1329" y="563"/>
                </a:cubicBezTo>
                <a:cubicBezTo>
                  <a:pt x="1368" y="569"/>
                  <a:pt x="1421" y="567"/>
                  <a:pt x="1450" y="603"/>
                </a:cubicBezTo>
                <a:cubicBezTo>
                  <a:pt x="1503" y="669"/>
                  <a:pt x="1414" y="626"/>
                  <a:pt x="1503" y="657"/>
                </a:cubicBezTo>
                <a:cubicBezTo>
                  <a:pt x="1516" y="652"/>
                  <a:pt x="1530" y="649"/>
                  <a:pt x="1543" y="643"/>
                </a:cubicBezTo>
                <a:cubicBezTo>
                  <a:pt x="1558" y="636"/>
                  <a:pt x="1569" y="623"/>
                  <a:pt x="1584" y="617"/>
                </a:cubicBezTo>
                <a:cubicBezTo>
                  <a:pt x="1610" y="606"/>
                  <a:pt x="1664" y="590"/>
                  <a:pt x="1664" y="590"/>
                </a:cubicBezTo>
                <a:cubicBezTo>
                  <a:pt x="1748" y="617"/>
                  <a:pt x="1742" y="659"/>
                  <a:pt x="1784" y="724"/>
                </a:cubicBezTo>
                <a:cubicBezTo>
                  <a:pt x="1780" y="760"/>
                  <a:pt x="1777" y="796"/>
                  <a:pt x="1771" y="831"/>
                </a:cubicBezTo>
                <a:cubicBezTo>
                  <a:pt x="1769" y="845"/>
                  <a:pt x="1750" y="860"/>
                  <a:pt x="1758" y="871"/>
                </a:cubicBezTo>
                <a:cubicBezTo>
                  <a:pt x="1769" y="886"/>
                  <a:pt x="1793" y="880"/>
                  <a:pt x="1811" y="885"/>
                </a:cubicBezTo>
                <a:cubicBezTo>
                  <a:pt x="1853" y="1004"/>
                  <a:pt x="1727" y="1179"/>
                  <a:pt x="1892" y="1139"/>
                </a:cubicBezTo>
                <a:cubicBezTo>
                  <a:pt x="1905" y="1126"/>
                  <a:pt x="1926" y="1117"/>
                  <a:pt x="1932" y="1099"/>
                </a:cubicBezTo>
                <a:cubicBezTo>
                  <a:pt x="1936" y="1086"/>
                  <a:pt x="1922" y="1072"/>
                  <a:pt x="1918" y="1059"/>
                </a:cubicBezTo>
                <a:cubicBezTo>
                  <a:pt x="1913" y="1045"/>
                  <a:pt x="1909" y="1032"/>
                  <a:pt x="1905" y="1018"/>
                </a:cubicBezTo>
                <a:cubicBezTo>
                  <a:pt x="1909" y="982"/>
                  <a:pt x="1900" y="942"/>
                  <a:pt x="1918" y="911"/>
                </a:cubicBezTo>
                <a:cubicBezTo>
                  <a:pt x="1927" y="895"/>
                  <a:pt x="1954" y="903"/>
                  <a:pt x="1972" y="898"/>
                </a:cubicBezTo>
                <a:cubicBezTo>
                  <a:pt x="1986" y="894"/>
                  <a:pt x="1999" y="889"/>
                  <a:pt x="2012" y="885"/>
                </a:cubicBezTo>
                <a:cubicBezTo>
                  <a:pt x="2025" y="889"/>
                  <a:pt x="2039" y="904"/>
                  <a:pt x="2052" y="898"/>
                </a:cubicBezTo>
                <a:cubicBezTo>
                  <a:pt x="2081" y="883"/>
                  <a:pt x="2056" y="827"/>
                  <a:pt x="2079" y="804"/>
                </a:cubicBezTo>
                <a:cubicBezTo>
                  <a:pt x="2092" y="791"/>
                  <a:pt x="2115" y="795"/>
                  <a:pt x="2133" y="791"/>
                </a:cubicBezTo>
                <a:cubicBezTo>
                  <a:pt x="2200" y="746"/>
                  <a:pt x="2160" y="755"/>
                  <a:pt x="2253" y="818"/>
                </a:cubicBezTo>
                <a:cubicBezTo>
                  <a:pt x="2284" y="839"/>
                  <a:pt x="2334" y="898"/>
                  <a:pt x="2334" y="898"/>
                </a:cubicBezTo>
                <a:cubicBezTo>
                  <a:pt x="2376" y="1027"/>
                  <a:pt x="2333" y="976"/>
                  <a:pt x="2401" y="938"/>
                </a:cubicBezTo>
                <a:cubicBezTo>
                  <a:pt x="2417" y="929"/>
                  <a:pt x="2436" y="929"/>
                  <a:pt x="2454" y="925"/>
                </a:cubicBezTo>
                <a:cubicBezTo>
                  <a:pt x="2467" y="929"/>
                  <a:pt x="2481" y="944"/>
                  <a:pt x="2494" y="938"/>
                </a:cubicBezTo>
                <a:cubicBezTo>
                  <a:pt x="2507" y="932"/>
                  <a:pt x="2508" y="912"/>
                  <a:pt x="2508" y="898"/>
                </a:cubicBezTo>
                <a:cubicBezTo>
                  <a:pt x="2508" y="866"/>
                  <a:pt x="2499" y="835"/>
                  <a:pt x="2494" y="804"/>
                </a:cubicBezTo>
                <a:cubicBezTo>
                  <a:pt x="2509" y="693"/>
                  <a:pt x="2500" y="632"/>
                  <a:pt x="2602" y="563"/>
                </a:cubicBezTo>
                <a:cubicBezTo>
                  <a:pt x="2665" y="521"/>
                  <a:pt x="2628" y="540"/>
                  <a:pt x="2722" y="509"/>
                </a:cubicBezTo>
                <a:cubicBezTo>
                  <a:pt x="2735" y="505"/>
                  <a:pt x="2762" y="496"/>
                  <a:pt x="2762" y="496"/>
                </a:cubicBezTo>
                <a:cubicBezTo>
                  <a:pt x="2867" y="509"/>
                  <a:pt x="2943" y="529"/>
                  <a:pt x="3017" y="603"/>
                </a:cubicBezTo>
                <a:cubicBezTo>
                  <a:pt x="3021" y="616"/>
                  <a:pt x="3026" y="630"/>
                  <a:pt x="3030" y="643"/>
                </a:cubicBezTo>
                <a:cubicBezTo>
                  <a:pt x="3035" y="661"/>
                  <a:pt x="3039" y="679"/>
                  <a:pt x="3044" y="697"/>
                </a:cubicBezTo>
                <a:cubicBezTo>
                  <a:pt x="3052" y="724"/>
                  <a:pt x="3070" y="777"/>
                  <a:pt x="3070" y="777"/>
                </a:cubicBezTo>
                <a:cubicBezTo>
                  <a:pt x="3092" y="773"/>
                  <a:pt x="3117" y="775"/>
                  <a:pt x="3137" y="764"/>
                </a:cubicBezTo>
                <a:cubicBezTo>
                  <a:pt x="3151" y="756"/>
                  <a:pt x="3163" y="740"/>
                  <a:pt x="3164" y="724"/>
                </a:cubicBezTo>
                <a:cubicBezTo>
                  <a:pt x="3170" y="560"/>
                  <a:pt x="3221" y="317"/>
                  <a:pt x="3030" y="255"/>
                </a:cubicBezTo>
                <a:cubicBezTo>
                  <a:pt x="2969" y="296"/>
                  <a:pt x="2895" y="316"/>
                  <a:pt x="2829" y="349"/>
                </a:cubicBezTo>
                <a:cubicBezTo>
                  <a:pt x="2815" y="356"/>
                  <a:pt x="2804" y="369"/>
                  <a:pt x="2789" y="375"/>
                </a:cubicBezTo>
                <a:cubicBezTo>
                  <a:pt x="2763" y="386"/>
                  <a:pt x="2709" y="402"/>
                  <a:pt x="2709" y="402"/>
                </a:cubicBezTo>
                <a:cubicBezTo>
                  <a:pt x="2687" y="398"/>
                  <a:pt x="2661" y="401"/>
                  <a:pt x="2642" y="389"/>
                </a:cubicBezTo>
                <a:cubicBezTo>
                  <a:pt x="2630" y="381"/>
                  <a:pt x="2630" y="363"/>
                  <a:pt x="2628" y="349"/>
                </a:cubicBezTo>
                <a:cubicBezTo>
                  <a:pt x="2621" y="300"/>
                  <a:pt x="2630" y="248"/>
                  <a:pt x="2615" y="201"/>
                </a:cubicBezTo>
                <a:cubicBezTo>
                  <a:pt x="2611" y="188"/>
                  <a:pt x="2589" y="191"/>
                  <a:pt x="2575" y="188"/>
                </a:cubicBezTo>
                <a:cubicBezTo>
                  <a:pt x="2544" y="182"/>
                  <a:pt x="2512" y="179"/>
                  <a:pt x="2481" y="175"/>
                </a:cubicBezTo>
                <a:cubicBezTo>
                  <a:pt x="2440" y="53"/>
                  <a:pt x="2482" y="124"/>
                  <a:pt x="2414" y="67"/>
                </a:cubicBezTo>
                <a:cubicBezTo>
                  <a:pt x="2400" y="55"/>
                  <a:pt x="2390" y="36"/>
                  <a:pt x="2374" y="27"/>
                </a:cubicBezTo>
                <a:cubicBezTo>
                  <a:pt x="2349" y="13"/>
                  <a:pt x="2293" y="0"/>
                  <a:pt x="2293" y="0"/>
                </a:cubicBezTo>
                <a:cubicBezTo>
                  <a:pt x="2261" y="9"/>
                  <a:pt x="2223" y="12"/>
                  <a:pt x="2200" y="41"/>
                </a:cubicBezTo>
                <a:cubicBezTo>
                  <a:pt x="2172" y="75"/>
                  <a:pt x="2203" y="92"/>
                  <a:pt x="2160" y="121"/>
                </a:cubicBezTo>
                <a:cubicBezTo>
                  <a:pt x="2145" y="131"/>
                  <a:pt x="2124" y="130"/>
                  <a:pt x="2106" y="134"/>
                </a:cubicBezTo>
                <a:cubicBezTo>
                  <a:pt x="2024" y="107"/>
                  <a:pt x="2018" y="126"/>
                  <a:pt x="1959" y="175"/>
                </a:cubicBezTo>
                <a:cubicBezTo>
                  <a:pt x="1936" y="194"/>
                  <a:pt x="1889" y="216"/>
                  <a:pt x="1865" y="228"/>
                </a:cubicBezTo>
                <a:cubicBezTo>
                  <a:pt x="1841" y="297"/>
                  <a:pt x="1845" y="266"/>
                  <a:pt x="1865" y="375"/>
                </a:cubicBezTo>
                <a:cubicBezTo>
                  <a:pt x="1868" y="389"/>
                  <a:pt x="1892" y="411"/>
                  <a:pt x="1878" y="416"/>
                </a:cubicBezTo>
                <a:cubicBezTo>
                  <a:pt x="1868" y="419"/>
                  <a:pt x="1794" y="369"/>
                  <a:pt x="1784" y="362"/>
                </a:cubicBezTo>
                <a:cubicBezTo>
                  <a:pt x="1744" y="366"/>
                  <a:pt x="1703" y="365"/>
                  <a:pt x="1664" y="375"/>
                </a:cubicBezTo>
                <a:cubicBezTo>
                  <a:pt x="1624" y="385"/>
                  <a:pt x="1620" y="415"/>
                  <a:pt x="1597" y="442"/>
                </a:cubicBezTo>
                <a:cubicBezTo>
                  <a:pt x="1563" y="483"/>
                  <a:pt x="1559" y="482"/>
                  <a:pt x="1517" y="509"/>
                </a:cubicBezTo>
                <a:cubicBezTo>
                  <a:pt x="1469" y="438"/>
                  <a:pt x="1494" y="410"/>
                  <a:pt x="1423" y="362"/>
                </a:cubicBezTo>
                <a:cubicBezTo>
                  <a:pt x="1378" y="366"/>
                  <a:pt x="1334" y="378"/>
                  <a:pt x="1289" y="375"/>
                </a:cubicBezTo>
                <a:cubicBezTo>
                  <a:pt x="1226" y="370"/>
                  <a:pt x="1264" y="338"/>
                  <a:pt x="1235" y="309"/>
                </a:cubicBezTo>
                <a:cubicBezTo>
                  <a:pt x="1225" y="299"/>
                  <a:pt x="1208" y="301"/>
                  <a:pt x="1195" y="295"/>
                </a:cubicBezTo>
                <a:cubicBezTo>
                  <a:pt x="1099" y="246"/>
                  <a:pt x="1209" y="286"/>
                  <a:pt x="1115" y="255"/>
                </a:cubicBezTo>
                <a:cubicBezTo>
                  <a:pt x="1037" y="202"/>
                  <a:pt x="1000" y="217"/>
                  <a:pt x="900" y="228"/>
                </a:cubicBezTo>
                <a:cubicBezTo>
                  <a:pt x="812" y="287"/>
                  <a:pt x="791" y="373"/>
                  <a:pt x="766" y="469"/>
                </a:cubicBezTo>
                <a:cubicBezTo>
                  <a:pt x="680" y="441"/>
                  <a:pt x="665" y="377"/>
                  <a:pt x="579" y="349"/>
                </a:cubicBezTo>
                <a:cubicBezTo>
                  <a:pt x="521" y="363"/>
                  <a:pt x="476" y="381"/>
                  <a:pt x="418" y="362"/>
                </a:cubicBezTo>
                <a:cubicBezTo>
                  <a:pt x="397" y="298"/>
                  <a:pt x="375" y="312"/>
                  <a:pt x="311" y="295"/>
                </a:cubicBezTo>
                <a:cubicBezTo>
                  <a:pt x="229" y="306"/>
                  <a:pt x="160" y="322"/>
                  <a:pt x="83" y="349"/>
                </a:cubicBezTo>
                <a:cubicBezTo>
                  <a:pt x="0" y="432"/>
                  <a:pt x="3" y="391"/>
                  <a:pt x="3" y="442"/>
                </a:cubicBezTo>
                <a:close/>
              </a:path>
            </a:pathLst>
          </a:custGeom>
          <a:gradFill rotWithShape="1">
            <a:gsLst>
              <a:gs pos="0">
                <a:srgbClr val="FFFF99"/>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29847" name="Object 151"/>
          <p:cNvGraphicFramePr>
            <a:graphicFrameLocks noChangeAspect="1"/>
          </p:cNvGraphicFramePr>
          <p:nvPr/>
        </p:nvGraphicFramePr>
        <p:xfrm>
          <a:off x="1981200" y="-1282304"/>
          <a:ext cx="7162800" cy="4939904"/>
        </p:xfrm>
        <a:graphic>
          <a:graphicData uri="http://schemas.openxmlformats.org/presentationml/2006/ole">
            <mc:AlternateContent xmlns:mc="http://schemas.openxmlformats.org/markup-compatibility/2006">
              <mc:Choice xmlns:v="urn:schemas-microsoft-com:vml" Requires="v">
                <p:oleObj spid="_x0000_s2063" name="CorelDRAW" r:id="rId5" imgW="3789521" imgH="3737372" progId="CorelDRAW.Graphic.12">
                  <p:embed/>
                </p:oleObj>
              </mc:Choice>
              <mc:Fallback>
                <p:oleObj name="CorelDRAW" r:id="rId5" imgW="3789521" imgH="3737372" progId="CorelDRAW.Graphic.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282304"/>
                        <a:ext cx="7162800" cy="493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53" name="Picture 183" descr="sun_shine_m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628650"/>
            <a:ext cx="1752600" cy="12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4144560"/>
            <a:ext cx="3657600" cy="861774"/>
          </a:xfrm>
          <a:prstGeom prst="rect">
            <a:avLst/>
          </a:prstGeom>
        </p:spPr>
        <p:txBody>
          <a:bodyPr wrap="square">
            <a:spAutoFit/>
          </a:bodyPr>
          <a:lstStyle/>
          <a:p>
            <a:pPr eaLnBrk="0" fontAlgn="base" hangingPunct="0">
              <a:spcBef>
                <a:spcPct val="0"/>
              </a:spcBef>
              <a:spcAft>
                <a:spcPct val="0"/>
              </a:spcAft>
            </a:pPr>
            <a:r>
              <a:rPr lang="vi-VN" sz="1600" dirty="0">
                <a:solidFill>
                  <a:srgbClr val="FF0000"/>
                </a:solidFill>
                <a:latin typeface="Times New Roman" pitchFamily="18" charset="0"/>
                <a:cs typeface="Times New Roman" pitchFamily="18" charset="0"/>
              </a:rPr>
              <a:t>Vào một ngày cuối xuân, những tia nắng đua nhau nhảy nhót trên mặt hồ nước. Mặt hồ lung linh, rạng rỡ dưới ánh mặt trời</a:t>
            </a:r>
            <a:r>
              <a:rPr lang="vi-VN" dirty="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26729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indefinite" fill="hold" nodeType="withEffect">
                                  <p:stCondLst>
                                    <p:cond delay="0"/>
                                  </p:stCondLst>
                                  <p:childTnLst>
                                    <p:set>
                                      <p:cBhvr>
                                        <p:cTn id="6" dur="1" fill="hold">
                                          <p:stCondLst>
                                            <p:cond delay="0"/>
                                          </p:stCondLst>
                                        </p:cTn>
                                        <p:tgtEl>
                                          <p:spTgt spid="29847"/>
                                        </p:tgtEl>
                                        <p:attrNameLst>
                                          <p:attrName>style.visibility</p:attrName>
                                        </p:attrNameLst>
                                      </p:cBhvr>
                                      <p:to>
                                        <p:strVal val="visible"/>
                                      </p:to>
                                    </p:set>
                                    <p:anim calcmode="lin" valueType="num">
                                      <p:cBhvr>
                                        <p:cTn id="7" dur="1000" fill="hold"/>
                                        <p:tgtEl>
                                          <p:spTgt spid="29847"/>
                                        </p:tgtEl>
                                        <p:attrNameLst>
                                          <p:attrName>ppt_w</p:attrName>
                                        </p:attrNameLst>
                                      </p:cBhvr>
                                      <p:tavLst>
                                        <p:tav tm="0">
                                          <p:val>
                                            <p:fltVal val="0"/>
                                          </p:val>
                                        </p:tav>
                                        <p:tav tm="100000">
                                          <p:val>
                                            <p:strVal val="#ppt_w"/>
                                          </p:val>
                                        </p:tav>
                                      </p:tavLst>
                                    </p:anim>
                                    <p:anim calcmode="lin" valueType="num">
                                      <p:cBhvr>
                                        <p:cTn id="8" dur="1000" fill="hold"/>
                                        <p:tgtEl>
                                          <p:spTgt spid="29847"/>
                                        </p:tgtEl>
                                        <p:attrNameLst>
                                          <p:attrName>ppt_h</p:attrName>
                                        </p:attrNameLst>
                                      </p:cBhvr>
                                      <p:tavLst>
                                        <p:tav tm="0">
                                          <p:val>
                                            <p:fltVal val="0"/>
                                          </p:val>
                                        </p:tav>
                                        <p:tav tm="100000">
                                          <p:val>
                                            <p:strVal val="#ppt_h"/>
                                          </p:val>
                                        </p:tav>
                                      </p:tavLst>
                                    </p:anim>
                                    <p:animEffect transition="in" filter="fade">
                                      <p:cBhvr>
                                        <p:cTn id="9" dur="1000"/>
                                        <p:tgtEl>
                                          <p:spTgt spid="29847"/>
                                        </p:tgtEl>
                                      </p:cBhvr>
                                    </p:animEffect>
                                  </p:childTnLst>
                                </p:cTn>
                              </p:par>
                              <p:par>
                                <p:cTn id="10" presetID="53" presetClass="exit" presetSubtype="0" repeatCount="indefinite" fill="hold" nodeType="withEffect">
                                  <p:stCondLst>
                                    <p:cond delay="0"/>
                                  </p:stCondLst>
                                  <p:childTnLst>
                                    <p:anim calcmode="lin" valueType="num">
                                      <p:cBhvr>
                                        <p:cTn id="11" dur="1000"/>
                                        <p:tgtEl>
                                          <p:spTgt spid="29847"/>
                                        </p:tgtEl>
                                        <p:attrNameLst>
                                          <p:attrName>ppt_w</p:attrName>
                                        </p:attrNameLst>
                                      </p:cBhvr>
                                      <p:tavLst>
                                        <p:tav tm="0">
                                          <p:val>
                                            <p:strVal val="ppt_w"/>
                                          </p:val>
                                        </p:tav>
                                        <p:tav tm="100000">
                                          <p:val>
                                            <p:fltVal val="0"/>
                                          </p:val>
                                        </p:tav>
                                      </p:tavLst>
                                    </p:anim>
                                    <p:anim calcmode="lin" valueType="num">
                                      <p:cBhvr>
                                        <p:cTn id="12" dur="1000"/>
                                        <p:tgtEl>
                                          <p:spTgt spid="29847"/>
                                        </p:tgtEl>
                                        <p:attrNameLst>
                                          <p:attrName>ppt_h</p:attrName>
                                        </p:attrNameLst>
                                      </p:cBhvr>
                                      <p:tavLst>
                                        <p:tav tm="0">
                                          <p:val>
                                            <p:strVal val="ppt_h"/>
                                          </p:val>
                                        </p:tav>
                                        <p:tav tm="100000">
                                          <p:val>
                                            <p:fltVal val="0"/>
                                          </p:val>
                                        </p:tav>
                                      </p:tavLst>
                                    </p:anim>
                                    <p:animEffect transition="out" filter="fade">
                                      <p:cBhvr>
                                        <p:cTn id="13" dur="1000"/>
                                        <p:tgtEl>
                                          <p:spTgt spid="29847"/>
                                        </p:tgtEl>
                                      </p:cBhvr>
                                    </p:animEffect>
                                    <p:set>
                                      <p:cBhvr>
                                        <p:cTn id="14" dur="1" fill="hold">
                                          <p:stCondLst>
                                            <p:cond delay="999"/>
                                          </p:stCondLst>
                                        </p:cTn>
                                        <p:tgtEl>
                                          <p:spTgt spid="29847"/>
                                        </p:tgtEl>
                                        <p:attrNameLst>
                                          <p:attrName>style.visibility</p:attrName>
                                        </p:attrNameLst>
                                      </p:cBhvr>
                                      <p:to>
                                        <p:strVal val="hidden"/>
                                      </p:to>
                                    </p:set>
                                  </p:childTnLst>
                                </p:cTn>
                              </p:par>
                              <p:par>
                                <p:cTn id="15" presetID="47" presetClass="entr" presetSubtype="0" repeatCount="indefinite"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voltage.wav"/>
                                        </p:tgtEl>
                                      </p:cMediaNode>
                                    </p:audio>
                                  </p:subTnLst>
                                </p:cTn>
                              </p:par>
                              <p:par>
                                <p:cTn id="20" presetID="42" presetClass="exit" presetSubtype="0" repeatCount="indefinite" fill="hold" nodeType="withEffect">
                                  <p:stCondLst>
                                    <p:cond delay="0"/>
                                  </p:stCondLst>
                                  <p:childTnLst>
                                    <p:animEffect transition="out" filter="fade">
                                      <p:cBhvr>
                                        <p:cTn id="21" dur="1000"/>
                                        <p:tgtEl>
                                          <p:spTgt spid="2"/>
                                        </p:tgtEl>
                                      </p:cBhvr>
                                    </p:animEffect>
                                    <p:anim calcmode="lin" valueType="num">
                                      <p:cBhvr>
                                        <p:cTn id="22" dur="1000"/>
                                        <p:tgtEl>
                                          <p:spTgt spid="2"/>
                                        </p:tgtEl>
                                        <p:attrNameLst>
                                          <p:attrName>ppt_x</p:attrName>
                                        </p:attrNameLst>
                                      </p:cBhvr>
                                      <p:tavLst>
                                        <p:tav tm="0">
                                          <p:val>
                                            <p:strVal val="ppt_x"/>
                                          </p:val>
                                        </p:tav>
                                        <p:tav tm="100000">
                                          <p:val>
                                            <p:strVal val="ppt_x"/>
                                          </p:val>
                                        </p:tav>
                                      </p:tavLst>
                                    </p:anim>
                                    <p:anim calcmode="lin" valueType="num">
                                      <p:cBhvr>
                                        <p:cTn id="23" dur="1000"/>
                                        <p:tgtEl>
                                          <p:spTgt spid="2"/>
                                        </p:tgtEl>
                                        <p:attrNameLst>
                                          <p:attrName>ppt_y</p:attrName>
                                        </p:attrNameLst>
                                      </p:cBhvr>
                                      <p:tavLst>
                                        <p:tav tm="0">
                                          <p:val>
                                            <p:strVal val="ppt_y"/>
                                          </p:val>
                                        </p:tav>
                                        <p:tav tm="100000">
                                          <p:val>
                                            <p:strVal val="ppt_y+.1"/>
                                          </p:val>
                                        </p:tav>
                                      </p:tavLst>
                                    </p:anim>
                                    <p:set>
                                      <p:cBhvr>
                                        <p:cTn id="24" dur="1" fill="hold">
                                          <p:stCondLst>
                                            <p:cond delay="999"/>
                                          </p:stCondLst>
                                        </p:cTn>
                                        <p:tgtEl>
                                          <p:spTgt spid="2"/>
                                        </p:tgtEl>
                                        <p:attrNameLst>
                                          <p:attrName>style.visibility</p:attrName>
                                        </p:attrNameLst>
                                      </p:cBhvr>
                                      <p:to>
                                        <p:strVal val="hidden"/>
                                      </p:to>
                                    </p:set>
                                  </p:childTnLst>
                                </p:cTn>
                              </p:par>
                            </p:childTnLst>
                          </p:cTn>
                        </p:par>
                        <p:par>
                          <p:cTn id="25" fill="hold" nodeType="afterGroup">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29891"/>
                                        </p:tgtEl>
                                        <p:attrNameLst>
                                          <p:attrName>style.visibility</p:attrName>
                                        </p:attrNameLst>
                                      </p:cBhvr>
                                      <p:to>
                                        <p:strVal val="visible"/>
                                      </p:to>
                                    </p:set>
                                    <p:animEffect transition="in" filter="fade">
                                      <p:cBhvr>
                                        <p:cTn id="28" dur="1000"/>
                                        <p:tgtEl>
                                          <p:spTgt spid="29891"/>
                                        </p:tgtEl>
                                      </p:cBhvr>
                                    </p:animEffect>
                                    <p:anim calcmode="lin" valueType="num">
                                      <p:cBhvr>
                                        <p:cTn id="29" dur="1000" fill="hold"/>
                                        <p:tgtEl>
                                          <p:spTgt spid="29891"/>
                                        </p:tgtEl>
                                        <p:attrNameLst>
                                          <p:attrName>ppt_x</p:attrName>
                                        </p:attrNameLst>
                                      </p:cBhvr>
                                      <p:tavLst>
                                        <p:tav tm="0">
                                          <p:val>
                                            <p:strVal val="#ppt_x"/>
                                          </p:val>
                                        </p:tav>
                                        <p:tav tm="100000">
                                          <p:val>
                                            <p:strVal val="#ppt_x"/>
                                          </p:val>
                                        </p:tav>
                                      </p:tavLst>
                                    </p:anim>
                                    <p:anim calcmode="lin" valueType="num">
                                      <p:cBhvr>
                                        <p:cTn id="30" dur="1000" fill="hold"/>
                                        <p:tgtEl>
                                          <p:spTgt spid="2989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9892"/>
                                        </p:tgtEl>
                                        <p:attrNameLst>
                                          <p:attrName>style.visibility</p:attrName>
                                        </p:attrNameLst>
                                      </p:cBhvr>
                                      <p:to>
                                        <p:strVal val="visible"/>
                                      </p:to>
                                    </p:set>
                                    <p:animEffect transition="in" filter="fade">
                                      <p:cBhvr>
                                        <p:cTn id="33" dur="1000"/>
                                        <p:tgtEl>
                                          <p:spTgt spid="29892"/>
                                        </p:tgtEl>
                                      </p:cBhvr>
                                    </p:animEffect>
                                    <p:anim calcmode="lin" valueType="num">
                                      <p:cBhvr>
                                        <p:cTn id="34" dur="1000" fill="hold"/>
                                        <p:tgtEl>
                                          <p:spTgt spid="29892"/>
                                        </p:tgtEl>
                                        <p:attrNameLst>
                                          <p:attrName>ppt_x</p:attrName>
                                        </p:attrNameLst>
                                      </p:cBhvr>
                                      <p:tavLst>
                                        <p:tav tm="0">
                                          <p:val>
                                            <p:strVal val="#ppt_x"/>
                                          </p:val>
                                        </p:tav>
                                        <p:tav tm="100000">
                                          <p:val>
                                            <p:strVal val="#ppt_x"/>
                                          </p:val>
                                        </p:tav>
                                      </p:tavLst>
                                    </p:anim>
                                    <p:anim calcmode="lin" valueType="num">
                                      <p:cBhvr>
                                        <p:cTn id="35" dur="1000" fill="hold"/>
                                        <p:tgtEl>
                                          <p:spTgt spid="2989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9894"/>
                                        </p:tgtEl>
                                        <p:attrNameLst>
                                          <p:attrName>style.visibility</p:attrName>
                                        </p:attrNameLst>
                                      </p:cBhvr>
                                      <p:to>
                                        <p:strVal val="visible"/>
                                      </p:to>
                                    </p:set>
                                    <p:animEffect transition="in" filter="fade">
                                      <p:cBhvr>
                                        <p:cTn id="38" dur="1000"/>
                                        <p:tgtEl>
                                          <p:spTgt spid="29894"/>
                                        </p:tgtEl>
                                      </p:cBhvr>
                                    </p:animEffect>
                                    <p:anim calcmode="lin" valueType="num">
                                      <p:cBhvr>
                                        <p:cTn id="39" dur="1000" fill="hold"/>
                                        <p:tgtEl>
                                          <p:spTgt spid="29894"/>
                                        </p:tgtEl>
                                        <p:attrNameLst>
                                          <p:attrName>ppt_x</p:attrName>
                                        </p:attrNameLst>
                                      </p:cBhvr>
                                      <p:tavLst>
                                        <p:tav tm="0">
                                          <p:val>
                                            <p:strVal val="#ppt_x"/>
                                          </p:val>
                                        </p:tav>
                                        <p:tav tm="100000">
                                          <p:val>
                                            <p:strVal val="#ppt_x"/>
                                          </p:val>
                                        </p:tav>
                                      </p:tavLst>
                                    </p:anim>
                                    <p:anim calcmode="lin" valueType="num">
                                      <p:cBhvr>
                                        <p:cTn id="40" dur="1000" fill="hold"/>
                                        <p:tgtEl>
                                          <p:spTgt spid="298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91" grpId="0" animBg="1"/>
      <p:bldP spid="29892" grpId="0" animBg="1"/>
      <p:bldP spid="298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31"/>
          <p:cNvSpPr>
            <a:spLocks noGrp="1" noChangeArrowheads="1"/>
          </p:cNvSpPr>
          <p:nvPr>
            <p:ph type="title"/>
          </p:nvPr>
        </p:nvSpPr>
        <p:spPr/>
        <p:txBody>
          <a:bodyPr/>
          <a:lstStyle/>
          <a:p>
            <a:pPr eaLnBrk="1" hangingPunct="1"/>
            <a:endParaRPr lang="vi-VN" smtClean="0"/>
          </a:p>
        </p:txBody>
      </p:sp>
      <p:pic>
        <p:nvPicPr>
          <p:cNvPr id="11267" name="Picture 4" descr="2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0"/>
            <a:ext cx="9144000" cy="5149454"/>
          </a:xfrm>
          <a:noFill/>
        </p:spPr>
      </p:pic>
      <p:grpSp>
        <p:nvGrpSpPr>
          <p:cNvPr id="2" name="Group 7"/>
          <p:cNvGrpSpPr>
            <a:grpSpLocks/>
          </p:cNvGrpSpPr>
          <p:nvPr/>
        </p:nvGrpSpPr>
        <p:grpSpPr bwMode="auto">
          <a:xfrm rot="367566" flipH="1">
            <a:off x="-2362200" y="2686050"/>
            <a:ext cx="9699625" cy="3200400"/>
            <a:chOff x="-1536" y="1488"/>
            <a:chExt cx="9168" cy="3264"/>
          </a:xfrm>
        </p:grpSpPr>
        <p:sp>
          <p:nvSpPr>
            <p:cNvPr id="11326" name="Freeform 8"/>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27" name="Group 9"/>
            <p:cNvGrpSpPr>
              <a:grpSpLocks/>
            </p:cNvGrpSpPr>
            <p:nvPr/>
          </p:nvGrpSpPr>
          <p:grpSpPr bwMode="auto">
            <a:xfrm>
              <a:off x="-1536" y="1488"/>
              <a:ext cx="9168" cy="3264"/>
              <a:chOff x="-1536" y="1488"/>
              <a:chExt cx="9168" cy="3264"/>
            </a:xfrm>
          </p:grpSpPr>
          <p:sp>
            <p:nvSpPr>
              <p:cNvPr id="11328" name="Freeform 10"/>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29" name="Group 11"/>
              <p:cNvGrpSpPr>
                <a:grpSpLocks/>
              </p:cNvGrpSpPr>
              <p:nvPr/>
            </p:nvGrpSpPr>
            <p:grpSpPr bwMode="auto">
              <a:xfrm>
                <a:off x="-1536" y="1488"/>
                <a:ext cx="9168" cy="3264"/>
                <a:chOff x="-1536" y="1488"/>
                <a:chExt cx="9168" cy="3264"/>
              </a:xfrm>
            </p:grpSpPr>
            <p:sp>
              <p:nvSpPr>
                <p:cNvPr id="11330" name="Freeform 12"/>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31" name="Group 13"/>
                <p:cNvGrpSpPr>
                  <a:grpSpLocks/>
                </p:cNvGrpSpPr>
                <p:nvPr/>
              </p:nvGrpSpPr>
              <p:grpSpPr bwMode="auto">
                <a:xfrm>
                  <a:off x="-1536" y="1488"/>
                  <a:ext cx="9168" cy="3264"/>
                  <a:chOff x="-1536" y="1488"/>
                  <a:chExt cx="9168" cy="3264"/>
                </a:xfrm>
              </p:grpSpPr>
              <p:grpSp>
                <p:nvGrpSpPr>
                  <p:cNvPr id="11332" name="Group 14"/>
                  <p:cNvGrpSpPr>
                    <a:grpSpLocks/>
                  </p:cNvGrpSpPr>
                  <p:nvPr/>
                </p:nvGrpSpPr>
                <p:grpSpPr bwMode="auto">
                  <a:xfrm>
                    <a:off x="-1536" y="1584"/>
                    <a:ext cx="9168" cy="3168"/>
                    <a:chOff x="-1536" y="1584"/>
                    <a:chExt cx="9168" cy="3168"/>
                  </a:xfrm>
                </p:grpSpPr>
                <p:sp>
                  <p:nvSpPr>
                    <p:cNvPr id="11334" name="Freeform 15"/>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35" name="Group 16"/>
                    <p:cNvGrpSpPr>
                      <a:grpSpLocks/>
                    </p:cNvGrpSpPr>
                    <p:nvPr/>
                  </p:nvGrpSpPr>
                  <p:grpSpPr bwMode="auto">
                    <a:xfrm>
                      <a:off x="-1536" y="1728"/>
                      <a:ext cx="9168" cy="3024"/>
                      <a:chOff x="-1536" y="1728"/>
                      <a:chExt cx="9168" cy="3024"/>
                    </a:xfrm>
                  </p:grpSpPr>
                  <p:grpSp>
                    <p:nvGrpSpPr>
                      <p:cNvPr id="11336" name="Group 17"/>
                      <p:cNvGrpSpPr>
                        <a:grpSpLocks/>
                      </p:cNvGrpSpPr>
                      <p:nvPr/>
                    </p:nvGrpSpPr>
                    <p:grpSpPr bwMode="auto">
                      <a:xfrm>
                        <a:off x="-1536" y="1728"/>
                        <a:ext cx="9168" cy="3024"/>
                        <a:chOff x="-1536" y="1728"/>
                        <a:chExt cx="9168" cy="3024"/>
                      </a:xfrm>
                    </p:grpSpPr>
                    <p:sp>
                      <p:nvSpPr>
                        <p:cNvPr id="11338" name="Freeform 18"/>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39" name="Group 19"/>
                        <p:cNvGrpSpPr>
                          <a:grpSpLocks/>
                        </p:cNvGrpSpPr>
                        <p:nvPr/>
                      </p:nvGrpSpPr>
                      <p:grpSpPr bwMode="auto">
                        <a:xfrm>
                          <a:off x="-1536" y="1728"/>
                          <a:ext cx="9168" cy="3024"/>
                          <a:chOff x="-1536" y="1728"/>
                          <a:chExt cx="9168" cy="3024"/>
                        </a:xfrm>
                      </p:grpSpPr>
                      <p:grpSp>
                        <p:nvGrpSpPr>
                          <p:cNvPr id="11340" name="Group 20"/>
                          <p:cNvGrpSpPr>
                            <a:grpSpLocks/>
                          </p:cNvGrpSpPr>
                          <p:nvPr/>
                        </p:nvGrpSpPr>
                        <p:grpSpPr bwMode="auto">
                          <a:xfrm>
                            <a:off x="-1536" y="2064"/>
                            <a:ext cx="9168" cy="2688"/>
                            <a:chOff x="-2208" y="3552"/>
                            <a:chExt cx="7302" cy="2880"/>
                          </a:xfrm>
                        </p:grpSpPr>
                        <p:sp>
                          <p:nvSpPr>
                            <p:cNvPr id="11342" name="Freeform 21"/>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1343" name="Group 22"/>
                            <p:cNvGrpSpPr>
                              <a:grpSpLocks/>
                            </p:cNvGrpSpPr>
                            <p:nvPr/>
                          </p:nvGrpSpPr>
                          <p:grpSpPr bwMode="auto">
                            <a:xfrm>
                              <a:off x="-2208" y="3552"/>
                              <a:ext cx="7248" cy="2880"/>
                              <a:chOff x="-1248" y="1440"/>
                              <a:chExt cx="7248" cy="2880"/>
                            </a:xfrm>
                          </p:grpSpPr>
                          <p:grpSp>
                            <p:nvGrpSpPr>
                              <p:cNvPr id="11344" name="Group 23"/>
                              <p:cNvGrpSpPr>
                                <a:grpSpLocks/>
                              </p:cNvGrpSpPr>
                              <p:nvPr/>
                            </p:nvGrpSpPr>
                            <p:grpSpPr bwMode="auto">
                              <a:xfrm>
                                <a:off x="-1248" y="1440"/>
                                <a:ext cx="7248" cy="2160"/>
                                <a:chOff x="-2784" y="576"/>
                                <a:chExt cx="8544" cy="4041"/>
                              </a:xfrm>
                            </p:grpSpPr>
                            <p:sp>
                              <p:nvSpPr>
                                <p:cNvPr id="11346" name="Freeform 24"/>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1347" name="Group 25"/>
                                <p:cNvGrpSpPr>
                                  <a:grpSpLocks/>
                                </p:cNvGrpSpPr>
                                <p:nvPr/>
                              </p:nvGrpSpPr>
                              <p:grpSpPr bwMode="auto">
                                <a:xfrm>
                                  <a:off x="-2784" y="576"/>
                                  <a:ext cx="8544" cy="3273"/>
                                  <a:chOff x="-2784" y="576"/>
                                  <a:chExt cx="8544" cy="3273"/>
                                </a:xfrm>
                              </p:grpSpPr>
                              <p:grpSp>
                                <p:nvGrpSpPr>
                                  <p:cNvPr id="11348" name="Group 26"/>
                                  <p:cNvGrpSpPr>
                                    <a:grpSpLocks/>
                                  </p:cNvGrpSpPr>
                                  <p:nvPr/>
                                </p:nvGrpSpPr>
                                <p:grpSpPr bwMode="auto">
                                  <a:xfrm>
                                    <a:off x="-2784" y="576"/>
                                    <a:ext cx="8544" cy="3273"/>
                                    <a:chOff x="-3360" y="3120"/>
                                    <a:chExt cx="8544" cy="3273"/>
                                  </a:xfrm>
                                </p:grpSpPr>
                                <p:sp>
                                  <p:nvSpPr>
                                    <p:cNvPr id="11350" name="Freeform 27"/>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51" name="Freeform 28"/>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52" name="Freeform 29"/>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1353" name="Group 30"/>
                                    <p:cNvGrpSpPr>
                                      <a:grpSpLocks/>
                                    </p:cNvGrpSpPr>
                                    <p:nvPr/>
                                  </p:nvGrpSpPr>
                                  <p:grpSpPr bwMode="auto">
                                    <a:xfrm>
                                      <a:off x="-2736" y="3120"/>
                                      <a:ext cx="7920" cy="3273"/>
                                      <a:chOff x="-2736" y="3120"/>
                                      <a:chExt cx="7920" cy="3273"/>
                                    </a:xfrm>
                                  </p:grpSpPr>
                                  <p:sp>
                                    <p:nvSpPr>
                                      <p:cNvPr id="11354" name="Freeform 31"/>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55" name="Freeform 32"/>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1349" name="Freeform 33"/>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1345" name="Freeform 34"/>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1341" name="Freeform 35"/>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1337" name="Freeform 36"/>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1333" name="Freeform 37"/>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11269" name="Group 178"/>
          <p:cNvGrpSpPr>
            <a:grpSpLocks/>
          </p:cNvGrpSpPr>
          <p:nvPr/>
        </p:nvGrpSpPr>
        <p:grpSpPr bwMode="auto">
          <a:xfrm>
            <a:off x="-762000" y="-57150"/>
            <a:ext cx="7620000" cy="2914650"/>
            <a:chOff x="-480" y="-48"/>
            <a:chExt cx="4800" cy="2448"/>
          </a:xfrm>
        </p:grpSpPr>
        <p:sp>
          <p:nvSpPr>
            <p:cNvPr id="11322" name="Freeform 173"/>
            <p:cNvSpPr>
              <a:spLocks/>
            </p:cNvSpPr>
            <p:nvPr/>
          </p:nvSpPr>
          <p:spPr bwMode="auto">
            <a:xfrm>
              <a:off x="-480" y="-48"/>
              <a:ext cx="4786" cy="2234"/>
            </a:xfrm>
            <a:custGeom>
              <a:avLst/>
              <a:gdLst>
                <a:gd name="T0" fmla="*/ 5131 w 4595"/>
                <a:gd name="T1" fmla="*/ 428 h 2157"/>
                <a:gd name="T2" fmla="*/ 5291 w 4595"/>
                <a:gd name="T3" fmla="*/ 1096 h 2157"/>
                <a:gd name="T4" fmla="*/ 5506 w 4595"/>
                <a:gd name="T5" fmla="*/ 1215 h 2157"/>
                <a:gd name="T6" fmla="*/ 5523 w 4595"/>
                <a:gd name="T7" fmla="*/ 1028 h 2157"/>
                <a:gd name="T8" fmla="*/ 5649 w 4595"/>
                <a:gd name="T9" fmla="*/ 975 h 2157"/>
                <a:gd name="T10" fmla="*/ 5738 w 4595"/>
                <a:gd name="T11" fmla="*/ 926 h 2157"/>
                <a:gd name="T12" fmla="*/ 5843 w 4595"/>
                <a:gd name="T13" fmla="*/ 600 h 2157"/>
                <a:gd name="T14" fmla="*/ 5879 w 4595"/>
                <a:gd name="T15" fmla="*/ 548 h 2157"/>
                <a:gd name="T16" fmla="*/ 6111 w 4595"/>
                <a:gd name="T17" fmla="*/ 1165 h 2157"/>
                <a:gd name="T18" fmla="*/ 6005 w 4595"/>
                <a:gd name="T19" fmla="*/ 1645 h 2157"/>
                <a:gd name="T20" fmla="*/ 5754 w 4595"/>
                <a:gd name="T21" fmla="*/ 1780 h 2157"/>
                <a:gd name="T22" fmla="*/ 5523 w 4595"/>
                <a:gd name="T23" fmla="*/ 1660 h 2157"/>
                <a:gd name="T24" fmla="*/ 5434 w 4595"/>
                <a:gd name="T25" fmla="*/ 1335 h 2157"/>
                <a:gd name="T26" fmla="*/ 5274 w 4595"/>
                <a:gd name="T27" fmla="*/ 1284 h 2157"/>
                <a:gd name="T28" fmla="*/ 5078 w 4595"/>
                <a:gd name="T29" fmla="*/ 1284 h 2157"/>
                <a:gd name="T30" fmla="*/ 4918 w 4595"/>
                <a:gd name="T31" fmla="*/ 1215 h 2157"/>
                <a:gd name="T32" fmla="*/ 4863 w 4595"/>
                <a:gd name="T33" fmla="*/ 1317 h 2157"/>
                <a:gd name="T34" fmla="*/ 4845 w 4595"/>
                <a:gd name="T35" fmla="*/ 1559 h 2157"/>
                <a:gd name="T36" fmla="*/ 4830 w 4595"/>
                <a:gd name="T37" fmla="*/ 1780 h 2157"/>
                <a:gd name="T38" fmla="*/ 4739 w 4595"/>
                <a:gd name="T39" fmla="*/ 1850 h 2157"/>
                <a:gd name="T40" fmla="*/ 4775 w 4595"/>
                <a:gd name="T41" fmla="*/ 2021 h 2157"/>
                <a:gd name="T42" fmla="*/ 4863 w 4595"/>
                <a:gd name="T43" fmla="*/ 2174 h 2157"/>
                <a:gd name="T44" fmla="*/ 4632 w 4595"/>
                <a:gd name="T45" fmla="*/ 2260 h 2157"/>
                <a:gd name="T46" fmla="*/ 4454 w 4595"/>
                <a:gd name="T47" fmla="*/ 2226 h 2157"/>
                <a:gd name="T48" fmla="*/ 4364 w 4595"/>
                <a:gd name="T49" fmla="*/ 2363 h 2157"/>
                <a:gd name="T50" fmla="*/ 4311 w 4595"/>
                <a:gd name="T51" fmla="*/ 2585 h 2157"/>
                <a:gd name="T52" fmla="*/ 4186 w 4595"/>
                <a:gd name="T53" fmla="*/ 2705 h 2157"/>
                <a:gd name="T54" fmla="*/ 3154 w 4595"/>
                <a:gd name="T55" fmla="*/ 2759 h 2157"/>
                <a:gd name="T56" fmla="*/ 2602 w 4595"/>
                <a:gd name="T57" fmla="*/ 2672 h 2157"/>
                <a:gd name="T58" fmla="*/ 1425 w 4595"/>
                <a:gd name="T59" fmla="*/ 2688 h 2157"/>
                <a:gd name="T60" fmla="*/ 747 w 4595"/>
                <a:gd name="T61" fmla="*/ 2652 h 2157"/>
                <a:gd name="T62" fmla="*/ 375 w 4595"/>
                <a:gd name="T63" fmla="*/ 2688 h 2157"/>
                <a:gd name="T64" fmla="*/ 465 w 4595"/>
                <a:gd name="T65" fmla="*/ 2226 h 2157"/>
                <a:gd name="T66" fmla="*/ 481 w 4595"/>
                <a:gd name="T67" fmla="*/ 1679 h 2157"/>
                <a:gd name="T68" fmla="*/ 89 w 4595"/>
                <a:gd name="T69" fmla="*/ 634 h 2157"/>
                <a:gd name="T70" fmla="*/ 500 w 4595"/>
                <a:gd name="T71" fmla="*/ 0 h 2157"/>
                <a:gd name="T72" fmla="*/ 4898 w 4595"/>
                <a:gd name="T73" fmla="*/ 101 h 21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95"/>
                <a:gd name="T112" fmla="*/ 0 h 2157"/>
                <a:gd name="T113" fmla="*/ 4595 w 4595"/>
                <a:gd name="T114" fmla="*/ 2157 h 21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95" h="2157">
                  <a:moveTo>
                    <a:pt x="3845" y="54"/>
                  </a:moveTo>
                  <a:cubicBezTo>
                    <a:pt x="3849" y="148"/>
                    <a:pt x="3851" y="242"/>
                    <a:pt x="3858" y="335"/>
                  </a:cubicBezTo>
                  <a:cubicBezTo>
                    <a:pt x="3864" y="411"/>
                    <a:pt x="3925" y="586"/>
                    <a:pt x="3952" y="670"/>
                  </a:cubicBezTo>
                  <a:cubicBezTo>
                    <a:pt x="3960" y="732"/>
                    <a:pt x="3954" y="799"/>
                    <a:pt x="3979" y="857"/>
                  </a:cubicBezTo>
                  <a:cubicBezTo>
                    <a:pt x="3988" y="876"/>
                    <a:pt x="4038" y="915"/>
                    <a:pt x="4059" y="924"/>
                  </a:cubicBezTo>
                  <a:cubicBezTo>
                    <a:pt x="4085" y="935"/>
                    <a:pt x="4140" y="951"/>
                    <a:pt x="4140" y="951"/>
                  </a:cubicBezTo>
                  <a:cubicBezTo>
                    <a:pt x="4153" y="947"/>
                    <a:pt x="4176" y="952"/>
                    <a:pt x="4180" y="938"/>
                  </a:cubicBezTo>
                  <a:cubicBezTo>
                    <a:pt x="4184" y="924"/>
                    <a:pt x="4159" y="827"/>
                    <a:pt x="4153" y="804"/>
                  </a:cubicBezTo>
                  <a:cubicBezTo>
                    <a:pt x="4157" y="782"/>
                    <a:pt x="4150" y="753"/>
                    <a:pt x="4166" y="737"/>
                  </a:cubicBezTo>
                  <a:cubicBezTo>
                    <a:pt x="4167" y="736"/>
                    <a:pt x="4246" y="764"/>
                    <a:pt x="4247" y="764"/>
                  </a:cubicBezTo>
                  <a:cubicBezTo>
                    <a:pt x="4256" y="777"/>
                    <a:pt x="4258" y="804"/>
                    <a:pt x="4274" y="804"/>
                  </a:cubicBezTo>
                  <a:cubicBezTo>
                    <a:pt x="4293" y="804"/>
                    <a:pt x="4308" y="732"/>
                    <a:pt x="4314" y="723"/>
                  </a:cubicBezTo>
                  <a:cubicBezTo>
                    <a:pt x="4343" y="680"/>
                    <a:pt x="4352" y="684"/>
                    <a:pt x="4394" y="670"/>
                  </a:cubicBezTo>
                  <a:cubicBezTo>
                    <a:pt x="4424" y="583"/>
                    <a:pt x="4414" y="630"/>
                    <a:pt x="4394" y="469"/>
                  </a:cubicBezTo>
                  <a:cubicBezTo>
                    <a:pt x="4392" y="451"/>
                    <a:pt x="4371" y="430"/>
                    <a:pt x="4381" y="415"/>
                  </a:cubicBezTo>
                  <a:cubicBezTo>
                    <a:pt x="4389" y="403"/>
                    <a:pt x="4408" y="424"/>
                    <a:pt x="4421" y="429"/>
                  </a:cubicBezTo>
                  <a:cubicBezTo>
                    <a:pt x="4448" y="469"/>
                    <a:pt x="4461" y="509"/>
                    <a:pt x="4488" y="549"/>
                  </a:cubicBezTo>
                  <a:cubicBezTo>
                    <a:pt x="4496" y="647"/>
                    <a:pt x="4474" y="872"/>
                    <a:pt x="4595" y="911"/>
                  </a:cubicBezTo>
                  <a:cubicBezTo>
                    <a:pt x="4584" y="1010"/>
                    <a:pt x="4570" y="1108"/>
                    <a:pt x="4555" y="1206"/>
                  </a:cubicBezTo>
                  <a:cubicBezTo>
                    <a:pt x="4547" y="1263"/>
                    <a:pt x="4539" y="1233"/>
                    <a:pt x="4515" y="1286"/>
                  </a:cubicBezTo>
                  <a:cubicBezTo>
                    <a:pt x="4495" y="1331"/>
                    <a:pt x="4486" y="1373"/>
                    <a:pt x="4475" y="1420"/>
                  </a:cubicBezTo>
                  <a:cubicBezTo>
                    <a:pt x="4417" y="1382"/>
                    <a:pt x="4398" y="1374"/>
                    <a:pt x="4327" y="1393"/>
                  </a:cubicBezTo>
                  <a:cubicBezTo>
                    <a:pt x="4300" y="1400"/>
                    <a:pt x="4247" y="1420"/>
                    <a:pt x="4247" y="1420"/>
                  </a:cubicBezTo>
                  <a:cubicBezTo>
                    <a:pt x="4138" y="1494"/>
                    <a:pt x="4163" y="1400"/>
                    <a:pt x="4153" y="1299"/>
                  </a:cubicBezTo>
                  <a:cubicBezTo>
                    <a:pt x="4169" y="1237"/>
                    <a:pt x="4207" y="1137"/>
                    <a:pt x="4166" y="1072"/>
                  </a:cubicBezTo>
                  <a:cubicBezTo>
                    <a:pt x="4151" y="1048"/>
                    <a:pt x="4086" y="1045"/>
                    <a:pt x="4086" y="1045"/>
                  </a:cubicBezTo>
                  <a:cubicBezTo>
                    <a:pt x="4073" y="1054"/>
                    <a:pt x="4062" y="1072"/>
                    <a:pt x="4046" y="1072"/>
                  </a:cubicBezTo>
                  <a:cubicBezTo>
                    <a:pt x="4023" y="1072"/>
                    <a:pt x="3979" y="1012"/>
                    <a:pt x="3966" y="1005"/>
                  </a:cubicBezTo>
                  <a:cubicBezTo>
                    <a:pt x="3950" y="996"/>
                    <a:pt x="3930" y="996"/>
                    <a:pt x="3912" y="991"/>
                  </a:cubicBezTo>
                  <a:cubicBezTo>
                    <a:pt x="3820" y="1053"/>
                    <a:pt x="3843" y="1075"/>
                    <a:pt x="3818" y="1005"/>
                  </a:cubicBezTo>
                  <a:cubicBezTo>
                    <a:pt x="3814" y="969"/>
                    <a:pt x="3828" y="925"/>
                    <a:pt x="3805" y="898"/>
                  </a:cubicBezTo>
                  <a:cubicBezTo>
                    <a:pt x="3773" y="861"/>
                    <a:pt x="3709" y="940"/>
                    <a:pt x="3698" y="951"/>
                  </a:cubicBezTo>
                  <a:cubicBezTo>
                    <a:pt x="3693" y="964"/>
                    <a:pt x="3690" y="978"/>
                    <a:pt x="3684" y="991"/>
                  </a:cubicBezTo>
                  <a:cubicBezTo>
                    <a:pt x="3677" y="1005"/>
                    <a:pt x="3660" y="1015"/>
                    <a:pt x="3657" y="1031"/>
                  </a:cubicBezTo>
                  <a:cubicBezTo>
                    <a:pt x="3649" y="1080"/>
                    <a:pt x="3720" y="1118"/>
                    <a:pt x="3751" y="1139"/>
                  </a:cubicBezTo>
                  <a:cubicBezTo>
                    <a:pt x="3712" y="1197"/>
                    <a:pt x="3700" y="1181"/>
                    <a:pt x="3644" y="1219"/>
                  </a:cubicBezTo>
                  <a:cubicBezTo>
                    <a:pt x="3640" y="1237"/>
                    <a:pt x="3631" y="1254"/>
                    <a:pt x="3631" y="1273"/>
                  </a:cubicBezTo>
                  <a:cubicBezTo>
                    <a:pt x="3631" y="1328"/>
                    <a:pt x="3671" y="1334"/>
                    <a:pt x="3631" y="1393"/>
                  </a:cubicBezTo>
                  <a:cubicBezTo>
                    <a:pt x="3623" y="1405"/>
                    <a:pt x="3604" y="1402"/>
                    <a:pt x="3590" y="1407"/>
                  </a:cubicBezTo>
                  <a:cubicBezTo>
                    <a:pt x="3581" y="1420"/>
                    <a:pt x="3566" y="1431"/>
                    <a:pt x="3564" y="1447"/>
                  </a:cubicBezTo>
                  <a:cubicBezTo>
                    <a:pt x="3561" y="1478"/>
                    <a:pt x="3571" y="1509"/>
                    <a:pt x="3577" y="1540"/>
                  </a:cubicBezTo>
                  <a:cubicBezTo>
                    <a:pt x="3580" y="1554"/>
                    <a:pt x="3580" y="1571"/>
                    <a:pt x="3590" y="1581"/>
                  </a:cubicBezTo>
                  <a:cubicBezTo>
                    <a:pt x="3613" y="1604"/>
                    <a:pt x="3671" y="1634"/>
                    <a:pt x="3671" y="1634"/>
                  </a:cubicBezTo>
                  <a:cubicBezTo>
                    <a:pt x="3666" y="1656"/>
                    <a:pt x="3663" y="1679"/>
                    <a:pt x="3657" y="1701"/>
                  </a:cubicBezTo>
                  <a:cubicBezTo>
                    <a:pt x="3650" y="1728"/>
                    <a:pt x="3631" y="1782"/>
                    <a:pt x="3631" y="1782"/>
                  </a:cubicBezTo>
                  <a:cubicBezTo>
                    <a:pt x="3582" y="1777"/>
                    <a:pt x="3530" y="1784"/>
                    <a:pt x="3483" y="1768"/>
                  </a:cubicBezTo>
                  <a:cubicBezTo>
                    <a:pt x="3470" y="1764"/>
                    <a:pt x="3484" y="1731"/>
                    <a:pt x="3470" y="1728"/>
                  </a:cubicBezTo>
                  <a:cubicBezTo>
                    <a:pt x="3430" y="1720"/>
                    <a:pt x="3389" y="1737"/>
                    <a:pt x="3349" y="1741"/>
                  </a:cubicBezTo>
                  <a:cubicBezTo>
                    <a:pt x="3336" y="1750"/>
                    <a:pt x="3317" y="1754"/>
                    <a:pt x="3309" y="1768"/>
                  </a:cubicBezTo>
                  <a:cubicBezTo>
                    <a:pt x="3294" y="1792"/>
                    <a:pt x="3298" y="1825"/>
                    <a:pt x="3282" y="1849"/>
                  </a:cubicBezTo>
                  <a:cubicBezTo>
                    <a:pt x="3273" y="1862"/>
                    <a:pt x="3265" y="1876"/>
                    <a:pt x="3256" y="1889"/>
                  </a:cubicBezTo>
                  <a:cubicBezTo>
                    <a:pt x="3251" y="1934"/>
                    <a:pt x="3256" y="1980"/>
                    <a:pt x="3242" y="2023"/>
                  </a:cubicBezTo>
                  <a:cubicBezTo>
                    <a:pt x="3237" y="2038"/>
                    <a:pt x="3212" y="2037"/>
                    <a:pt x="3202" y="2050"/>
                  </a:cubicBezTo>
                  <a:cubicBezTo>
                    <a:pt x="3132" y="2138"/>
                    <a:pt x="3261" y="2045"/>
                    <a:pt x="3148" y="2116"/>
                  </a:cubicBezTo>
                  <a:cubicBezTo>
                    <a:pt x="3085" y="2104"/>
                    <a:pt x="3023" y="2089"/>
                    <a:pt x="2961" y="2076"/>
                  </a:cubicBezTo>
                  <a:cubicBezTo>
                    <a:pt x="2760" y="2088"/>
                    <a:pt x="2568" y="2116"/>
                    <a:pt x="2371" y="2157"/>
                  </a:cubicBezTo>
                  <a:cubicBezTo>
                    <a:pt x="2300" y="2152"/>
                    <a:pt x="2228" y="2150"/>
                    <a:pt x="2157" y="2143"/>
                  </a:cubicBezTo>
                  <a:cubicBezTo>
                    <a:pt x="2088" y="2136"/>
                    <a:pt x="2023" y="2106"/>
                    <a:pt x="1956" y="2090"/>
                  </a:cubicBezTo>
                  <a:cubicBezTo>
                    <a:pt x="1816" y="1996"/>
                    <a:pt x="1418" y="2061"/>
                    <a:pt x="1353" y="2063"/>
                  </a:cubicBezTo>
                  <a:cubicBezTo>
                    <a:pt x="1226" y="2072"/>
                    <a:pt x="1182" y="2066"/>
                    <a:pt x="1072" y="2103"/>
                  </a:cubicBezTo>
                  <a:cubicBezTo>
                    <a:pt x="1045" y="2112"/>
                    <a:pt x="992" y="2130"/>
                    <a:pt x="992" y="2130"/>
                  </a:cubicBezTo>
                  <a:cubicBezTo>
                    <a:pt x="739" y="2118"/>
                    <a:pt x="741" y="2122"/>
                    <a:pt x="563" y="2076"/>
                  </a:cubicBezTo>
                  <a:cubicBezTo>
                    <a:pt x="483" y="2081"/>
                    <a:pt x="402" y="2082"/>
                    <a:pt x="322" y="2090"/>
                  </a:cubicBezTo>
                  <a:cubicBezTo>
                    <a:pt x="308" y="2091"/>
                    <a:pt x="295" y="2108"/>
                    <a:pt x="282" y="2103"/>
                  </a:cubicBezTo>
                  <a:cubicBezTo>
                    <a:pt x="267" y="2097"/>
                    <a:pt x="264" y="2076"/>
                    <a:pt x="255" y="2063"/>
                  </a:cubicBezTo>
                  <a:cubicBezTo>
                    <a:pt x="291" y="1957"/>
                    <a:pt x="322" y="1849"/>
                    <a:pt x="349" y="1741"/>
                  </a:cubicBezTo>
                  <a:cubicBezTo>
                    <a:pt x="360" y="1697"/>
                    <a:pt x="376" y="1607"/>
                    <a:pt x="376" y="1607"/>
                  </a:cubicBezTo>
                  <a:cubicBezTo>
                    <a:pt x="371" y="1509"/>
                    <a:pt x="368" y="1411"/>
                    <a:pt x="362" y="1313"/>
                  </a:cubicBezTo>
                  <a:cubicBezTo>
                    <a:pt x="352" y="1149"/>
                    <a:pt x="327" y="880"/>
                    <a:pt x="175" y="777"/>
                  </a:cubicBezTo>
                  <a:cubicBezTo>
                    <a:pt x="150" y="679"/>
                    <a:pt x="124" y="580"/>
                    <a:pt x="67" y="496"/>
                  </a:cubicBezTo>
                  <a:cubicBezTo>
                    <a:pt x="19" y="345"/>
                    <a:pt x="0" y="91"/>
                    <a:pt x="188" y="27"/>
                  </a:cubicBezTo>
                  <a:cubicBezTo>
                    <a:pt x="217" y="17"/>
                    <a:pt x="358" y="2"/>
                    <a:pt x="376" y="0"/>
                  </a:cubicBezTo>
                  <a:cubicBezTo>
                    <a:pt x="578" y="15"/>
                    <a:pt x="774" y="31"/>
                    <a:pt x="978" y="40"/>
                  </a:cubicBezTo>
                  <a:cubicBezTo>
                    <a:pt x="1882" y="27"/>
                    <a:pt x="2782" y="28"/>
                    <a:pt x="3684" y="80"/>
                  </a:cubicBezTo>
                  <a:cubicBezTo>
                    <a:pt x="3862" y="110"/>
                    <a:pt x="3845" y="161"/>
                    <a:pt x="3845" y="54"/>
                  </a:cubicBezTo>
                  <a:close/>
                </a:path>
              </a:pathLst>
            </a:custGeom>
            <a:gradFill rotWithShape="1">
              <a:gsLst>
                <a:gs pos="0">
                  <a:schemeClr val="bg1"/>
                </a:gs>
                <a:gs pos="100000">
                  <a:srgbClr val="3399FF"/>
                </a:gs>
              </a:gsLst>
              <a:lin ang="5400000" scaled="1"/>
            </a:gradFill>
            <a:ln w="9525">
              <a:solidFill>
                <a:schemeClr val="tx1"/>
              </a:solidFill>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1323" name="Freeform 174"/>
            <p:cNvSpPr>
              <a:spLocks/>
            </p:cNvSpPr>
            <p:nvPr/>
          </p:nvSpPr>
          <p:spPr bwMode="auto">
            <a:xfrm>
              <a:off x="8" y="111"/>
              <a:ext cx="4312" cy="1594"/>
            </a:xfrm>
            <a:custGeom>
              <a:avLst/>
              <a:gdLst>
                <a:gd name="T0" fmla="*/ 3768 w 4239"/>
                <a:gd name="T1" fmla="*/ 79 h 1594"/>
                <a:gd name="T2" fmla="*/ 3328 w 4239"/>
                <a:gd name="T3" fmla="*/ 293 h 1594"/>
                <a:gd name="T4" fmla="*/ 3116 w 4239"/>
                <a:gd name="T5" fmla="*/ 159 h 1594"/>
                <a:gd name="T6" fmla="*/ 2391 w 4239"/>
                <a:gd name="T7" fmla="*/ 159 h 1594"/>
                <a:gd name="T8" fmla="*/ 2316 w 4239"/>
                <a:gd name="T9" fmla="*/ 293 h 1594"/>
                <a:gd name="T10" fmla="*/ 2120 w 4239"/>
                <a:gd name="T11" fmla="*/ 240 h 1594"/>
                <a:gd name="T12" fmla="*/ 1410 w 4239"/>
                <a:gd name="T13" fmla="*/ 173 h 1594"/>
                <a:gd name="T14" fmla="*/ 1395 w 4239"/>
                <a:gd name="T15" fmla="*/ 333 h 1594"/>
                <a:gd name="T16" fmla="*/ 1305 w 4239"/>
                <a:gd name="T17" fmla="*/ 548 h 1594"/>
                <a:gd name="T18" fmla="*/ 1032 w 4239"/>
                <a:gd name="T19" fmla="*/ 561 h 1594"/>
                <a:gd name="T20" fmla="*/ 897 w 4239"/>
                <a:gd name="T21" fmla="*/ 467 h 1594"/>
                <a:gd name="T22" fmla="*/ 187 w 4239"/>
                <a:gd name="T23" fmla="*/ 628 h 1594"/>
                <a:gd name="T24" fmla="*/ 6 w 4239"/>
                <a:gd name="T25" fmla="*/ 936 h 1594"/>
                <a:gd name="T26" fmla="*/ 158 w 4239"/>
                <a:gd name="T27" fmla="*/ 1191 h 1594"/>
                <a:gd name="T28" fmla="*/ 217 w 4239"/>
                <a:gd name="T29" fmla="*/ 1405 h 1594"/>
                <a:gd name="T30" fmla="*/ 656 w 4239"/>
                <a:gd name="T31" fmla="*/ 1445 h 1594"/>
                <a:gd name="T32" fmla="*/ 2030 w 4239"/>
                <a:gd name="T33" fmla="*/ 1512 h 1594"/>
                <a:gd name="T34" fmla="*/ 3344 w 4239"/>
                <a:gd name="T35" fmla="*/ 1566 h 1594"/>
                <a:gd name="T36" fmla="*/ 3647 w 4239"/>
                <a:gd name="T37" fmla="*/ 1525 h 1594"/>
                <a:gd name="T38" fmla="*/ 3647 w 4239"/>
                <a:gd name="T39" fmla="*/ 1298 h 1594"/>
                <a:gd name="T40" fmla="*/ 3660 w 4239"/>
                <a:gd name="T41" fmla="*/ 1150 h 1594"/>
                <a:gd name="T42" fmla="*/ 3734 w 4239"/>
                <a:gd name="T43" fmla="*/ 1043 h 1594"/>
                <a:gd name="T44" fmla="*/ 3721 w 4239"/>
                <a:gd name="T45" fmla="*/ 882 h 1594"/>
                <a:gd name="T46" fmla="*/ 3870 w 4239"/>
                <a:gd name="T47" fmla="*/ 856 h 1594"/>
                <a:gd name="T48" fmla="*/ 3946 w 4239"/>
                <a:gd name="T49" fmla="*/ 963 h 1594"/>
                <a:gd name="T50" fmla="*/ 4112 w 4239"/>
                <a:gd name="T51" fmla="*/ 1003 h 1594"/>
                <a:gd name="T52" fmla="*/ 4249 w 4239"/>
                <a:gd name="T53" fmla="*/ 1258 h 1594"/>
                <a:gd name="T54" fmla="*/ 4338 w 4239"/>
                <a:gd name="T55" fmla="*/ 1351 h 1594"/>
                <a:gd name="T56" fmla="*/ 4686 w 4239"/>
                <a:gd name="T57" fmla="*/ 1271 h 1594"/>
                <a:gd name="T58" fmla="*/ 4778 w 4239"/>
                <a:gd name="T59" fmla="*/ 816 h 1594"/>
                <a:gd name="T60" fmla="*/ 4702 w 4239"/>
                <a:gd name="T61" fmla="*/ 695 h 1594"/>
                <a:gd name="T62" fmla="*/ 4534 w 4239"/>
                <a:gd name="T63" fmla="*/ 293 h 1594"/>
                <a:gd name="T64" fmla="*/ 4490 w 4239"/>
                <a:gd name="T65" fmla="*/ 561 h 1594"/>
                <a:gd name="T66" fmla="*/ 4354 w 4239"/>
                <a:gd name="T67" fmla="*/ 641 h 1594"/>
                <a:gd name="T68" fmla="*/ 4218 w 4239"/>
                <a:gd name="T69" fmla="*/ 668 h 1594"/>
                <a:gd name="T70" fmla="*/ 4142 w 4239"/>
                <a:gd name="T71" fmla="*/ 789 h 1594"/>
                <a:gd name="T72" fmla="*/ 3930 w 4239"/>
                <a:gd name="T73" fmla="*/ 347 h 1594"/>
                <a:gd name="T74" fmla="*/ 3885 w 4239"/>
                <a:gd name="T75" fmla="*/ 186 h 15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39"/>
                <a:gd name="T115" fmla="*/ 0 h 1594"/>
                <a:gd name="T116" fmla="*/ 4239 w 4239"/>
                <a:gd name="T117" fmla="*/ 1594 h 15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39" h="1594">
                  <a:moveTo>
                    <a:pt x="3462" y="173"/>
                  </a:moveTo>
                  <a:cubicBezTo>
                    <a:pt x="3371" y="82"/>
                    <a:pt x="3417" y="104"/>
                    <a:pt x="3341" y="79"/>
                  </a:cubicBezTo>
                  <a:cubicBezTo>
                    <a:pt x="3224" y="0"/>
                    <a:pt x="3175" y="43"/>
                    <a:pt x="2993" y="52"/>
                  </a:cubicBezTo>
                  <a:cubicBezTo>
                    <a:pt x="2886" y="124"/>
                    <a:pt x="2989" y="183"/>
                    <a:pt x="2953" y="293"/>
                  </a:cubicBezTo>
                  <a:cubicBezTo>
                    <a:pt x="2905" y="261"/>
                    <a:pt x="2851" y="232"/>
                    <a:pt x="2805" y="199"/>
                  </a:cubicBezTo>
                  <a:cubicBezTo>
                    <a:pt x="2790" y="188"/>
                    <a:pt x="2781" y="169"/>
                    <a:pt x="2765" y="159"/>
                  </a:cubicBezTo>
                  <a:cubicBezTo>
                    <a:pt x="2666" y="97"/>
                    <a:pt x="2543" y="80"/>
                    <a:pt x="2430" y="65"/>
                  </a:cubicBezTo>
                  <a:cubicBezTo>
                    <a:pt x="2275" y="74"/>
                    <a:pt x="2168" y="19"/>
                    <a:pt x="2122" y="159"/>
                  </a:cubicBezTo>
                  <a:cubicBezTo>
                    <a:pt x="2126" y="204"/>
                    <a:pt x="2143" y="249"/>
                    <a:pt x="2135" y="293"/>
                  </a:cubicBezTo>
                  <a:cubicBezTo>
                    <a:pt x="2129" y="326"/>
                    <a:pt x="2061" y="295"/>
                    <a:pt x="2055" y="293"/>
                  </a:cubicBezTo>
                  <a:cubicBezTo>
                    <a:pt x="2020" y="283"/>
                    <a:pt x="1984" y="275"/>
                    <a:pt x="1948" y="266"/>
                  </a:cubicBezTo>
                  <a:cubicBezTo>
                    <a:pt x="1925" y="260"/>
                    <a:pt x="1904" y="247"/>
                    <a:pt x="1881" y="240"/>
                  </a:cubicBezTo>
                  <a:cubicBezTo>
                    <a:pt x="1771" y="207"/>
                    <a:pt x="1657" y="188"/>
                    <a:pt x="1546" y="159"/>
                  </a:cubicBezTo>
                  <a:cubicBezTo>
                    <a:pt x="1448" y="164"/>
                    <a:pt x="1348" y="157"/>
                    <a:pt x="1251" y="173"/>
                  </a:cubicBezTo>
                  <a:cubicBezTo>
                    <a:pt x="1235" y="176"/>
                    <a:pt x="1226" y="197"/>
                    <a:pt x="1225" y="213"/>
                  </a:cubicBezTo>
                  <a:cubicBezTo>
                    <a:pt x="1222" y="253"/>
                    <a:pt x="1230" y="294"/>
                    <a:pt x="1238" y="333"/>
                  </a:cubicBezTo>
                  <a:cubicBezTo>
                    <a:pt x="1244" y="361"/>
                    <a:pt x="1265" y="414"/>
                    <a:pt x="1265" y="414"/>
                  </a:cubicBezTo>
                  <a:cubicBezTo>
                    <a:pt x="1244" y="494"/>
                    <a:pt x="1246" y="524"/>
                    <a:pt x="1158" y="548"/>
                  </a:cubicBezTo>
                  <a:cubicBezTo>
                    <a:pt x="1122" y="558"/>
                    <a:pt x="1050" y="574"/>
                    <a:pt x="1050" y="574"/>
                  </a:cubicBezTo>
                  <a:cubicBezTo>
                    <a:pt x="1005" y="570"/>
                    <a:pt x="957" y="579"/>
                    <a:pt x="916" y="561"/>
                  </a:cubicBezTo>
                  <a:cubicBezTo>
                    <a:pt x="881" y="546"/>
                    <a:pt x="872" y="493"/>
                    <a:pt x="836" y="481"/>
                  </a:cubicBezTo>
                  <a:cubicBezTo>
                    <a:pt x="823" y="476"/>
                    <a:pt x="809" y="472"/>
                    <a:pt x="796" y="467"/>
                  </a:cubicBezTo>
                  <a:cubicBezTo>
                    <a:pt x="685" y="490"/>
                    <a:pt x="705" y="501"/>
                    <a:pt x="689" y="615"/>
                  </a:cubicBezTo>
                  <a:cubicBezTo>
                    <a:pt x="514" y="604"/>
                    <a:pt x="339" y="586"/>
                    <a:pt x="166" y="628"/>
                  </a:cubicBezTo>
                  <a:cubicBezTo>
                    <a:pt x="129" y="684"/>
                    <a:pt x="108" y="735"/>
                    <a:pt x="73" y="789"/>
                  </a:cubicBezTo>
                  <a:cubicBezTo>
                    <a:pt x="58" y="845"/>
                    <a:pt x="31" y="884"/>
                    <a:pt x="6" y="936"/>
                  </a:cubicBezTo>
                  <a:cubicBezTo>
                    <a:pt x="10" y="985"/>
                    <a:pt x="0" y="1037"/>
                    <a:pt x="19" y="1083"/>
                  </a:cubicBezTo>
                  <a:cubicBezTo>
                    <a:pt x="37" y="1127"/>
                    <a:pt x="99" y="1164"/>
                    <a:pt x="140" y="1191"/>
                  </a:cubicBezTo>
                  <a:cubicBezTo>
                    <a:pt x="167" y="1233"/>
                    <a:pt x="172" y="1231"/>
                    <a:pt x="180" y="1284"/>
                  </a:cubicBezTo>
                  <a:cubicBezTo>
                    <a:pt x="186" y="1324"/>
                    <a:pt x="166" y="1375"/>
                    <a:pt x="193" y="1405"/>
                  </a:cubicBezTo>
                  <a:cubicBezTo>
                    <a:pt x="217" y="1432"/>
                    <a:pt x="264" y="1413"/>
                    <a:pt x="300" y="1418"/>
                  </a:cubicBezTo>
                  <a:cubicBezTo>
                    <a:pt x="491" y="1444"/>
                    <a:pt x="293" y="1425"/>
                    <a:pt x="582" y="1445"/>
                  </a:cubicBezTo>
                  <a:cubicBezTo>
                    <a:pt x="769" y="1506"/>
                    <a:pt x="1030" y="1494"/>
                    <a:pt x="1211" y="1499"/>
                  </a:cubicBezTo>
                  <a:cubicBezTo>
                    <a:pt x="1408" y="1505"/>
                    <a:pt x="1604" y="1508"/>
                    <a:pt x="1801" y="1512"/>
                  </a:cubicBezTo>
                  <a:cubicBezTo>
                    <a:pt x="1976" y="1536"/>
                    <a:pt x="1898" y="1528"/>
                    <a:pt x="2176" y="1539"/>
                  </a:cubicBezTo>
                  <a:cubicBezTo>
                    <a:pt x="2439" y="1549"/>
                    <a:pt x="2966" y="1566"/>
                    <a:pt x="2966" y="1566"/>
                  </a:cubicBezTo>
                  <a:cubicBezTo>
                    <a:pt x="3027" y="1571"/>
                    <a:pt x="3184" y="1594"/>
                    <a:pt x="3247" y="1566"/>
                  </a:cubicBezTo>
                  <a:cubicBezTo>
                    <a:pt x="3260" y="1560"/>
                    <a:pt x="3244" y="1535"/>
                    <a:pt x="3234" y="1525"/>
                  </a:cubicBezTo>
                  <a:cubicBezTo>
                    <a:pt x="3224" y="1515"/>
                    <a:pt x="3207" y="1516"/>
                    <a:pt x="3194" y="1512"/>
                  </a:cubicBezTo>
                  <a:cubicBezTo>
                    <a:pt x="3164" y="1426"/>
                    <a:pt x="3153" y="1353"/>
                    <a:pt x="3234" y="1298"/>
                  </a:cubicBezTo>
                  <a:cubicBezTo>
                    <a:pt x="3238" y="1285"/>
                    <a:pt x="3247" y="1272"/>
                    <a:pt x="3247" y="1258"/>
                  </a:cubicBezTo>
                  <a:cubicBezTo>
                    <a:pt x="3247" y="1194"/>
                    <a:pt x="3200" y="1233"/>
                    <a:pt x="3247" y="1150"/>
                  </a:cubicBezTo>
                  <a:cubicBezTo>
                    <a:pt x="3269" y="1112"/>
                    <a:pt x="3368" y="1097"/>
                    <a:pt x="3368" y="1097"/>
                  </a:cubicBezTo>
                  <a:cubicBezTo>
                    <a:pt x="3341" y="1021"/>
                    <a:pt x="3375" y="1084"/>
                    <a:pt x="3314" y="1043"/>
                  </a:cubicBezTo>
                  <a:cubicBezTo>
                    <a:pt x="3298" y="1032"/>
                    <a:pt x="3287" y="1016"/>
                    <a:pt x="3274" y="1003"/>
                  </a:cubicBezTo>
                  <a:cubicBezTo>
                    <a:pt x="3275" y="998"/>
                    <a:pt x="3294" y="892"/>
                    <a:pt x="3301" y="882"/>
                  </a:cubicBezTo>
                  <a:cubicBezTo>
                    <a:pt x="3315" y="862"/>
                    <a:pt x="3360" y="849"/>
                    <a:pt x="3381" y="842"/>
                  </a:cubicBezTo>
                  <a:cubicBezTo>
                    <a:pt x="3399" y="847"/>
                    <a:pt x="3423" y="842"/>
                    <a:pt x="3435" y="856"/>
                  </a:cubicBezTo>
                  <a:cubicBezTo>
                    <a:pt x="3453" y="877"/>
                    <a:pt x="3439" y="920"/>
                    <a:pt x="3462" y="936"/>
                  </a:cubicBezTo>
                  <a:cubicBezTo>
                    <a:pt x="3475" y="945"/>
                    <a:pt x="3489" y="954"/>
                    <a:pt x="3502" y="963"/>
                  </a:cubicBezTo>
                  <a:cubicBezTo>
                    <a:pt x="3552" y="946"/>
                    <a:pt x="3573" y="931"/>
                    <a:pt x="3636" y="963"/>
                  </a:cubicBezTo>
                  <a:cubicBezTo>
                    <a:pt x="3649" y="969"/>
                    <a:pt x="3639" y="993"/>
                    <a:pt x="3649" y="1003"/>
                  </a:cubicBezTo>
                  <a:cubicBezTo>
                    <a:pt x="3659" y="1013"/>
                    <a:pt x="3676" y="1012"/>
                    <a:pt x="3689" y="1016"/>
                  </a:cubicBezTo>
                  <a:cubicBezTo>
                    <a:pt x="3858" y="906"/>
                    <a:pt x="3775" y="1157"/>
                    <a:pt x="3770" y="1258"/>
                  </a:cubicBezTo>
                  <a:cubicBezTo>
                    <a:pt x="3774" y="1294"/>
                    <a:pt x="3760" y="1338"/>
                    <a:pt x="3783" y="1365"/>
                  </a:cubicBezTo>
                  <a:cubicBezTo>
                    <a:pt x="3798" y="1382"/>
                    <a:pt x="3828" y="1357"/>
                    <a:pt x="3850" y="1351"/>
                  </a:cubicBezTo>
                  <a:cubicBezTo>
                    <a:pt x="4007" y="1308"/>
                    <a:pt x="3849" y="1337"/>
                    <a:pt x="4024" y="1311"/>
                  </a:cubicBezTo>
                  <a:cubicBezTo>
                    <a:pt x="4068" y="1297"/>
                    <a:pt x="4114" y="1285"/>
                    <a:pt x="4158" y="1271"/>
                  </a:cubicBezTo>
                  <a:cubicBezTo>
                    <a:pt x="4187" y="1189"/>
                    <a:pt x="4186" y="1102"/>
                    <a:pt x="4198" y="1016"/>
                  </a:cubicBezTo>
                  <a:cubicBezTo>
                    <a:pt x="4208" y="949"/>
                    <a:pt x="4227" y="883"/>
                    <a:pt x="4239" y="816"/>
                  </a:cubicBezTo>
                  <a:cubicBezTo>
                    <a:pt x="4234" y="798"/>
                    <a:pt x="4235" y="777"/>
                    <a:pt x="4225" y="762"/>
                  </a:cubicBezTo>
                  <a:cubicBezTo>
                    <a:pt x="4156" y="659"/>
                    <a:pt x="4205" y="810"/>
                    <a:pt x="4172" y="695"/>
                  </a:cubicBezTo>
                  <a:cubicBezTo>
                    <a:pt x="4151" y="621"/>
                    <a:pt x="4131" y="543"/>
                    <a:pt x="4118" y="467"/>
                  </a:cubicBezTo>
                  <a:cubicBezTo>
                    <a:pt x="4104" y="388"/>
                    <a:pt x="4109" y="321"/>
                    <a:pt x="4024" y="293"/>
                  </a:cubicBezTo>
                  <a:cubicBezTo>
                    <a:pt x="4015" y="306"/>
                    <a:pt x="3999" y="317"/>
                    <a:pt x="3997" y="333"/>
                  </a:cubicBezTo>
                  <a:cubicBezTo>
                    <a:pt x="3986" y="408"/>
                    <a:pt x="4008" y="489"/>
                    <a:pt x="3984" y="561"/>
                  </a:cubicBezTo>
                  <a:cubicBezTo>
                    <a:pt x="3974" y="592"/>
                    <a:pt x="3931" y="597"/>
                    <a:pt x="3904" y="615"/>
                  </a:cubicBezTo>
                  <a:cubicBezTo>
                    <a:pt x="3891" y="624"/>
                    <a:pt x="3863" y="641"/>
                    <a:pt x="3863" y="641"/>
                  </a:cubicBezTo>
                  <a:cubicBezTo>
                    <a:pt x="3825" y="616"/>
                    <a:pt x="3809" y="593"/>
                    <a:pt x="3756" y="628"/>
                  </a:cubicBezTo>
                  <a:cubicBezTo>
                    <a:pt x="3744" y="636"/>
                    <a:pt x="3747" y="655"/>
                    <a:pt x="3743" y="668"/>
                  </a:cubicBezTo>
                  <a:cubicBezTo>
                    <a:pt x="3738" y="717"/>
                    <a:pt x="3753" y="773"/>
                    <a:pt x="3729" y="816"/>
                  </a:cubicBezTo>
                  <a:cubicBezTo>
                    <a:pt x="3719" y="833"/>
                    <a:pt x="3692" y="801"/>
                    <a:pt x="3676" y="789"/>
                  </a:cubicBezTo>
                  <a:cubicBezTo>
                    <a:pt x="3642" y="765"/>
                    <a:pt x="3631" y="741"/>
                    <a:pt x="3609" y="708"/>
                  </a:cubicBezTo>
                  <a:cubicBezTo>
                    <a:pt x="3582" y="598"/>
                    <a:pt x="3550" y="438"/>
                    <a:pt x="3488" y="347"/>
                  </a:cubicBezTo>
                  <a:cubicBezTo>
                    <a:pt x="3481" y="308"/>
                    <a:pt x="3473" y="264"/>
                    <a:pt x="3462" y="226"/>
                  </a:cubicBezTo>
                  <a:cubicBezTo>
                    <a:pt x="3458" y="212"/>
                    <a:pt x="3448" y="200"/>
                    <a:pt x="3448" y="186"/>
                  </a:cubicBezTo>
                  <a:cubicBezTo>
                    <a:pt x="3448" y="180"/>
                    <a:pt x="3457" y="177"/>
                    <a:pt x="3462" y="173"/>
                  </a:cubicBez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24" name="Freeform 175"/>
            <p:cNvSpPr>
              <a:spLocks/>
            </p:cNvSpPr>
            <p:nvPr/>
          </p:nvSpPr>
          <p:spPr bwMode="auto">
            <a:xfrm>
              <a:off x="-187" y="864"/>
              <a:ext cx="3543" cy="1199"/>
            </a:xfrm>
            <a:custGeom>
              <a:avLst/>
              <a:gdLst>
                <a:gd name="T0" fmla="*/ 87 w 3483"/>
                <a:gd name="T1" fmla="*/ 1748 h 1114"/>
                <a:gd name="T2" fmla="*/ 0 w 3483"/>
                <a:gd name="T3" fmla="*/ 1210 h 1114"/>
                <a:gd name="T4" fmla="*/ 13 w 3483"/>
                <a:gd name="T5" fmla="*/ 1008 h 1114"/>
                <a:gd name="T6" fmla="*/ 108 w 3483"/>
                <a:gd name="T7" fmla="*/ 919 h 1114"/>
                <a:gd name="T8" fmla="*/ 270 w 3483"/>
                <a:gd name="T9" fmla="*/ 831 h 1114"/>
                <a:gd name="T10" fmla="*/ 316 w 3483"/>
                <a:gd name="T11" fmla="*/ 876 h 1114"/>
                <a:gd name="T12" fmla="*/ 377 w 3483"/>
                <a:gd name="T13" fmla="*/ 1008 h 1114"/>
                <a:gd name="T14" fmla="*/ 423 w 3483"/>
                <a:gd name="T15" fmla="*/ 986 h 1114"/>
                <a:gd name="T16" fmla="*/ 528 w 3483"/>
                <a:gd name="T17" fmla="*/ 562 h 1114"/>
                <a:gd name="T18" fmla="*/ 558 w 3483"/>
                <a:gd name="T19" fmla="*/ 404 h 1114"/>
                <a:gd name="T20" fmla="*/ 784 w 3483"/>
                <a:gd name="T21" fmla="*/ 89 h 1114"/>
                <a:gd name="T22" fmla="*/ 1494 w 3483"/>
                <a:gd name="T23" fmla="*/ 290 h 1114"/>
                <a:gd name="T24" fmla="*/ 1645 w 3483"/>
                <a:gd name="T25" fmla="*/ 562 h 1114"/>
                <a:gd name="T26" fmla="*/ 1721 w 3483"/>
                <a:gd name="T27" fmla="*/ 157 h 1114"/>
                <a:gd name="T28" fmla="*/ 1765 w 3483"/>
                <a:gd name="T29" fmla="*/ 89 h 1114"/>
                <a:gd name="T30" fmla="*/ 1795 w 3483"/>
                <a:gd name="T31" fmla="*/ 22 h 1114"/>
                <a:gd name="T32" fmla="*/ 1873 w 3483"/>
                <a:gd name="T33" fmla="*/ 0 h 1114"/>
                <a:gd name="T34" fmla="*/ 2249 w 3483"/>
                <a:gd name="T35" fmla="*/ 22 h 1114"/>
                <a:gd name="T36" fmla="*/ 2340 w 3483"/>
                <a:gd name="T37" fmla="*/ 67 h 1114"/>
                <a:gd name="T38" fmla="*/ 2384 w 3483"/>
                <a:gd name="T39" fmla="*/ 111 h 1114"/>
                <a:gd name="T40" fmla="*/ 2477 w 3483"/>
                <a:gd name="T41" fmla="*/ 245 h 1114"/>
                <a:gd name="T42" fmla="*/ 2522 w 3483"/>
                <a:gd name="T43" fmla="*/ 404 h 1114"/>
                <a:gd name="T44" fmla="*/ 2686 w 3483"/>
                <a:gd name="T45" fmla="*/ 1031 h 1114"/>
                <a:gd name="T46" fmla="*/ 2792 w 3483"/>
                <a:gd name="T47" fmla="*/ 1008 h 1114"/>
                <a:gd name="T48" fmla="*/ 2883 w 3483"/>
                <a:gd name="T49" fmla="*/ 831 h 1114"/>
                <a:gd name="T50" fmla="*/ 2944 w 3483"/>
                <a:gd name="T51" fmla="*/ 718 h 1114"/>
                <a:gd name="T52" fmla="*/ 3110 w 3483"/>
                <a:gd name="T53" fmla="*/ 404 h 1114"/>
                <a:gd name="T54" fmla="*/ 3230 w 3483"/>
                <a:gd name="T55" fmla="*/ 426 h 1114"/>
                <a:gd name="T56" fmla="*/ 3352 w 3483"/>
                <a:gd name="T57" fmla="*/ 718 h 1114"/>
                <a:gd name="T58" fmla="*/ 3399 w 3483"/>
                <a:gd name="T59" fmla="*/ 787 h 1114"/>
                <a:gd name="T60" fmla="*/ 3473 w 3483"/>
                <a:gd name="T61" fmla="*/ 1076 h 1114"/>
                <a:gd name="T62" fmla="*/ 3560 w 3483"/>
                <a:gd name="T63" fmla="*/ 1056 h 1114"/>
                <a:gd name="T64" fmla="*/ 3607 w 3483"/>
                <a:gd name="T65" fmla="*/ 673 h 1114"/>
                <a:gd name="T66" fmla="*/ 3681 w 3483"/>
                <a:gd name="T67" fmla="*/ 1008 h 1114"/>
                <a:gd name="T68" fmla="*/ 3668 w 3483"/>
                <a:gd name="T69" fmla="*/ 1076 h 1114"/>
                <a:gd name="T70" fmla="*/ 3581 w 3483"/>
                <a:gd name="T71" fmla="*/ 1166 h 1114"/>
                <a:gd name="T72" fmla="*/ 3836 w 3483"/>
                <a:gd name="T73" fmla="*/ 1188 h 1114"/>
                <a:gd name="T74" fmla="*/ 3878 w 3483"/>
                <a:gd name="T75" fmla="*/ 1210 h 1114"/>
                <a:gd name="T76" fmla="*/ 3924 w 3483"/>
                <a:gd name="T77" fmla="*/ 1344 h 1114"/>
                <a:gd name="T78" fmla="*/ 3863 w 3483"/>
                <a:gd name="T79" fmla="*/ 1591 h 1114"/>
                <a:gd name="T80" fmla="*/ 3850 w 3483"/>
                <a:gd name="T81" fmla="*/ 1704 h 1114"/>
                <a:gd name="T82" fmla="*/ 3836 w 3483"/>
                <a:gd name="T83" fmla="*/ 1839 h 1114"/>
                <a:gd name="T84" fmla="*/ 3757 w 3483"/>
                <a:gd name="T85" fmla="*/ 1816 h 1114"/>
                <a:gd name="T86" fmla="*/ 3655 w 3483"/>
                <a:gd name="T87" fmla="*/ 1794 h 1114"/>
                <a:gd name="T88" fmla="*/ 3459 w 3483"/>
                <a:gd name="T89" fmla="*/ 1794 h 1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83"/>
                <a:gd name="T136" fmla="*/ 0 h 1114"/>
                <a:gd name="T137" fmla="*/ 3483 w 3483"/>
                <a:gd name="T138" fmla="*/ 1114 h 1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83" h="1114">
                  <a:moveTo>
                    <a:pt x="80" y="1045"/>
                  </a:moveTo>
                  <a:cubicBezTo>
                    <a:pt x="62" y="936"/>
                    <a:pt x="26" y="831"/>
                    <a:pt x="0" y="723"/>
                  </a:cubicBezTo>
                  <a:cubicBezTo>
                    <a:pt x="4" y="683"/>
                    <a:pt x="0" y="641"/>
                    <a:pt x="13" y="603"/>
                  </a:cubicBezTo>
                  <a:cubicBezTo>
                    <a:pt x="27" y="562"/>
                    <a:pt x="63" y="562"/>
                    <a:pt x="94" y="549"/>
                  </a:cubicBezTo>
                  <a:cubicBezTo>
                    <a:pt x="144" y="528"/>
                    <a:pt x="190" y="513"/>
                    <a:pt x="241" y="496"/>
                  </a:cubicBezTo>
                  <a:cubicBezTo>
                    <a:pt x="254" y="505"/>
                    <a:pt x="270" y="511"/>
                    <a:pt x="281" y="523"/>
                  </a:cubicBezTo>
                  <a:cubicBezTo>
                    <a:pt x="302" y="547"/>
                    <a:pt x="335" y="603"/>
                    <a:pt x="335" y="603"/>
                  </a:cubicBezTo>
                  <a:cubicBezTo>
                    <a:pt x="348" y="599"/>
                    <a:pt x="365" y="600"/>
                    <a:pt x="375" y="590"/>
                  </a:cubicBezTo>
                  <a:cubicBezTo>
                    <a:pt x="429" y="536"/>
                    <a:pt x="417" y="412"/>
                    <a:pt x="469" y="335"/>
                  </a:cubicBezTo>
                  <a:cubicBezTo>
                    <a:pt x="479" y="304"/>
                    <a:pt x="484" y="271"/>
                    <a:pt x="495" y="241"/>
                  </a:cubicBezTo>
                  <a:cubicBezTo>
                    <a:pt x="528" y="153"/>
                    <a:pt x="608" y="82"/>
                    <a:pt x="696" y="54"/>
                  </a:cubicBezTo>
                  <a:cubicBezTo>
                    <a:pt x="909" y="66"/>
                    <a:pt x="1132" y="77"/>
                    <a:pt x="1326" y="174"/>
                  </a:cubicBezTo>
                  <a:cubicBezTo>
                    <a:pt x="1373" y="239"/>
                    <a:pt x="1397" y="292"/>
                    <a:pt x="1460" y="335"/>
                  </a:cubicBezTo>
                  <a:cubicBezTo>
                    <a:pt x="1505" y="203"/>
                    <a:pt x="1480" y="282"/>
                    <a:pt x="1527" y="94"/>
                  </a:cubicBezTo>
                  <a:cubicBezTo>
                    <a:pt x="1532" y="76"/>
                    <a:pt x="1555" y="68"/>
                    <a:pt x="1567" y="54"/>
                  </a:cubicBezTo>
                  <a:cubicBezTo>
                    <a:pt x="1577" y="42"/>
                    <a:pt x="1580" y="22"/>
                    <a:pt x="1594" y="14"/>
                  </a:cubicBezTo>
                  <a:cubicBezTo>
                    <a:pt x="1614" y="3"/>
                    <a:pt x="1639" y="5"/>
                    <a:pt x="1661" y="0"/>
                  </a:cubicBezTo>
                  <a:cubicBezTo>
                    <a:pt x="1773" y="5"/>
                    <a:pt x="1885" y="3"/>
                    <a:pt x="1996" y="14"/>
                  </a:cubicBezTo>
                  <a:cubicBezTo>
                    <a:pt x="2024" y="17"/>
                    <a:pt x="2076" y="40"/>
                    <a:pt x="2076" y="40"/>
                  </a:cubicBezTo>
                  <a:cubicBezTo>
                    <a:pt x="2089" y="49"/>
                    <a:pt x="2104" y="56"/>
                    <a:pt x="2116" y="67"/>
                  </a:cubicBezTo>
                  <a:cubicBezTo>
                    <a:pt x="2144" y="92"/>
                    <a:pt x="2197" y="147"/>
                    <a:pt x="2197" y="147"/>
                  </a:cubicBezTo>
                  <a:cubicBezTo>
                    <a:pt x="2207" y="179"/>
                    <a:pt x="2231" y="207"/>
                    <a:pt x="2237" y="241"/>
                  </a:cubicBezTo>
                  <a:cubicBezTo>
                    <a:pt x="2265" y="398"/>
                    <a:pt x="2222" y="536"/>
                    <a:pt x="2384" y="616"/>
                  </a:cubicBezTo>
                  <a:cubicBezTo>
                    <a:pt x="2415" y="612"/>
                    <a:pt x="2449" y="615"/>
                    <a:pt x="2478" y="603"/>
                  </a:cubicBezTo>
                  <a:cubicBezTo>
                    <a:pt x="2511" y="590"/>
                    <a:pt x="2544" y="517"/>
                    <a:pt x="2558" y="496"/>
                  </a:cubicBezTo>
                  <a:cubicBezTo>
                    <a:pt x="2574" y="473"/>
                    <a:pt x="2596" y="452"/>
                    <a:pt x="2612" y="429"/>
                  </a:cubicBezTo>
                  <a:cubicBezTo>
                    <a:pt x="2660" y="361"/>
                    <a:pt x="2688" y="289"/>
                    <a:pt x="2759" y="241"/>
                  </a:cubicBezTo>
                  <a:cubicBezTo>
                    <a:pt x="2795" y="246"/>
                    <a:pt x="2833" y="241"/>
                    <a:pt x="2866" y="255"/>
                  </a:cubicBezTo>
                  <a:cubicBezTo>
                    <a:pt x="2939" y="285"/>
                    <a:pt x="2937" y="375"/>
                    <a:pt x="2974" y="429"/>
                  </a:cubicBezTo>
                  <a:cubicBezTo>
                    <a:pt x="2985" y="445"/>
                    <a:pt x="3001" y="456"/>
                    <a:pt x="3014" y="469"/>
                  </a:cubicBezTo>
                  <a:cubicBezTo>
                    <a:pt x="3026" y="553"/>
                    <a:pt x="3012" y="596"/>
                    <a:pt x="3081" y="643"/>
                  </a:cubicBezTo>
                  <a:cubicBezTo>
                    <a:pt x="3108" y="639"/>
                    <a:pt x="3152" y="655"/>
                    <a:pt x="3161" y="630"/>
                  </a:cubicBezTo>
                  <a:cubicBezTo>
                    <a:pt x="3201" y="518"/>
                    <a:pt x="3082" y="441"/>
                    <a:pt x="3201" y="402"/>
                  </a:cubicBezTo>
                  <a:cubicBezTo>
                    <a:pt x="3316" y="438"/>
                    <a:pt x="3288" y="453"/>
                    <a:pt x="3268" y="603"/>
                  </a:cubicBezTo>
                  <a:cubicBezTo>
                    <a:pt x="3266" y="617"/>
                    <a:pt x="3265" y="633"/>
                    <a:pt x="3255" y="643"/>
                  </a:cubicBezTo>
                  <a:cubicBezTo>
                    <a:pt x="3232" y="666"/>
                    <a:pt x="3175" y="697"/>
                    <a:pt x="3175" y="697"/>
                  </a:cubicBezTo>
                  <a:cubicBezTo>
                    <a:pt x="3251" y="701"/>
                    <a:pt x="3327" y="703"/>
                    <a:pt x="3402" y="710"/>
                  </a:cubicBezTo>
                  <a:cubicBezTo>
                    <a:pt x="3416" y="711"/>
                    <a:pt x="3432" y="713"/>
                    <a:pt x="3442" y="723"/>
                  </a:cubicBezTo>
                  <a:cubicBezTo>
                    <a:pt x="3463" y="744"/>
                    <a:pt x="3466" y="779"/>
                    <a:pt x="3483" y="804"/>
                  </a:cubicBezTo>
                  <a:cubicBezTo>
                    <a:pt x="3470" y="865"/>
                    <a:pt x="3463" y="900"/>
                    <a:pt x="3429" y="951"/>
                  </a:cubicBezTo>
                  <a:cubicBezTo>
                    <a:pt x="3425" y="973"/>
                    <a:pt x="3420" y="996"/>
                    <a:pt x="3416" y="1018"/>
                  </a:cubicBezTo>
                  <a:cubicBezTo>
                    <a:pt x="3411" y="1045"/>
                    <a:pt x="3423" y="1082"/>
                    <a:pt x="3402" y="1099"/>
                  </a:cubicBezTo>
                  <a:cubicBezTo>
                    <a:pt x="3384" y="1114"/>
                    <a:pt x="3357" y="1089"/>
                    <a:pt x="3335" y="1085"/>
                  </a:cubicBezTo>
                  <a:cubicBezTo>
                    <a:pt x="3304" y="1080"/>
                    <a:pt x="3273" y="1074"/>
                    <a:pt x="3242" y="1072"/>
                  </a:cubicBezTo>
                  <a:cubicBezTo>
                    <a:pt x="3184" y="1069"/>
                    <a:pt x="3125" y="1072"/>
                    <a:pt x="3067" y="1072"/>
                  </a:cubicBezTo>
                </a:path>
              </a:pathLst>
            </a:custGeom>
            <a:gradFill rotWithShape="1">
              <a:gsLst>
                <a:gs pos="0">
                  <a:srgbClr val="65B2FF"/>
                </a:gs>
                <a:gs pos="100000">
                  <a:srgbClr val="FEFFF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25" name="Freeform 176"/>
            <p:cNvSpPr>
              <a:spLocks/>
            </p:cNvSpPr>
            <p:nvPr/>
          </p:nvSpPr>
          <p:spPr bwMode="auto">
            <a:xfrm>
              <a:off x="-187" y="960"/>
              <a:ext cx="3808" cy="1440"/>
            </a:xfrm>
            <a:custGeom>
              <a:avLst/>
              <a:gdLst>
                <a:gd name="T0" fmla="*/ 558 w 2932"/>
                <a:gd name="T1" fmla="*/ 173504 h 585"/>
                <a:gd name="T2" fmla="*/ 1226 w 2932"/>
                <a:gd name="T3" fmla="*/ 188421 h 585"/>
                <a:gd name="T4" fmla="*/ 1731 w 2932"/>
                <a:gd name="T5" fmla="*/ 19166 h 585"/>
                <a:gd name="T6" fmla="*/ 2314 w 2932"/>
                <a:gd name="T7" fmla="*/ 107163 h 585"/>
                <a:gd name="T8" fmla="*/ 2982 w 2932"/>
                <a:gd name="T9" fmla="*/ 48709 h 585"/>
                <a:gd name="T10" fmla="*/ 3564 w 2932"/>
                <a:gd name="T11" fmla="*/ 70740 h 585"/>
                <a:gd name="T12" fmla="*/ 4066 w 2932"/>
                <a:gd name="T13" fmla="*/ 151746 h 585"/>
                <a:gd name="T14" fmla="*/ 4820 w 2932"/>
                <a:gd name="T15" fmla="*/ 100121 h 585"/>
                <a:gd name="T16" fmla="*/ 5483 w 2932"/>
                <a:gd name="T17" fmla="*/ 4879 h 585"/>
                <a:gd name="T18" fmla="*/ 6407 w 2932"/>
                <a:gd name="T19" fmla="*/ 55842 h 585"/>
                <a:gd name="T20" fmla="*/ 6821 w 2932"/>
                <a:gd name="T21" fmla="*/ 143961 h 585"/>
                <a:gd name="T22" fmla="*/ 7741 w 2932"/>
                <a:gd name="T23" fmla="*/ 107163 h 585"/>
                <a:gd name="T24" fmla="*/ 8408 w 2932"/>
                <a:gd name="T25" fmla="*/ 143961 h 585"/>
                <a:gd name="T26" fmla="*/ 9077 w 2932"/>
                <a:gd name="T27" fmla="*/ 158860 h 585"/>
                <a:gd name="T28" fmla="*/ 9825 w 2932"/>
                <a:gd name="T29" fmla="*/ 210223 h 585"/>
                <a:gd name="T30" fmla="*/ 10828 w 2932"/>
                <a:gd name="T31" fmla="*/ 55842 h 585"/>
                <a:gd name="T32" fmla="*/ 12332 w 2932"/>
                <a:gd name="T33" fmla="*/ 195579 h 585"/>
                <a:gd name="T34" fmla="*/ 13498 w 2932"/>
                <a:gd name="T35" fmla="*/ 115052 h 585"/>
                <a:gd name="T36" fmla="*/ 14667 w 2932"/>
                <a:gd name="T37" fmla="*/ 239417 h 585"/>
                <a:gd name="T38" fmla="*/ 15085 w 2932"/>
                <a:gd name="T39" fmla="*/ 202619 h 585"/>
                <a:gd name="T40" fmla="*/ 15668 w 2932"/>
                <a:gd name="T41" fmla="*/ 173504 h 585"/>
                <a:gd name="T42" fmla="*/ 16087 w 2932"/>
                <a:gd name="T43" fmla="*/ 239417 h 585"/>
                <a:gd name="T44" fmla="*/ 16755 w 2932"/>
                <a:gd name="T45" fmla="*/ 188421 h 585"/>
                <a:gd name="T46" fmla="*/ 18172 w 2932"/>
                <a:gd name="T47" fmla="*/ 202619 h 585"/>
                <a:gd name="T48" fmla="*/ 17840 w 2932"/>
                <a:gd name="T49" fmla="*/ 290737 h 585"/>
                <a:gd name="T50" fmla="*/ 16836 w 2932"/>
                <a:gd name="T51" fmla="*/ 297851 h 585"/>
                <a:gd name="T52" fmla="*/ 14249 w 2932"/>
                <a:gd name="T53" fmla="*/ 290737 h 585"/>
                <a:gd name="T54" fmla="*/ 13083 w 2932"/>
                <a:gd name="T55" fmla="*/ 320354 h 585"/>
                <a:gd name="T56" fmla="*/ 9745 w 2932"/>
                <a:gd name="T57" fmla="*/ 283574 h 585"/>
                <a:gd name="T58" fmla="*/ 4651 w 2932"/>
                <a:gd name="T59" fmla="*/ 283574 h 585"/>
                <a:gd name="T60" fmla="*/ 478 w 2932"/>
                <a:gd name="T61" fmla="*/ 268960 h 585"/>
                <a:gd name="T62" fmla="*/ 307 w 2932"/>
                <a:gd name="T63" fmla="*/ 268960 h 5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2"/>
                <a:gd name="T97" fmla="*/ 0 h 585"/>
                <a:gd name="T98" fmla="*/ 2932 w 2932"/>
                <a:gd name="T99" fmla="*/ 585 h 5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2" h="585">
                  <a:moveTo>
                    <a:pt x="49" y="491"/>
                  </a:moveTo>
                  <a:cubicBezTo>
                    <a:pt x="25" y="418"/>
                    <a:pt x="0" y="346"/>
                    <a:pt x="89" y="317"/>
                  </a:cubicBezTo>
                  <a:cubicBezTo>
                    <a:pt x="111" y="321"/>
                    <a:pt x="134" y="324"/>
                    <a:pt x="156" y="330"/>
                  </a:cubicBezTo>
                  <a:cubicBezTo>
                    <a:pt x="170" y="334"/>
                    <a:pt x="193" y="358"/>
                    <a:pt x="197" y="344"/>
                  </a:cubicBezTo>
                  <a:cubicBezTo>
                    <a:pt x="209" y="295"/>
                    <a:pt x="186" y="232"/>
                    <a:pt x="170" y="183"/>
                  </a:cubicBezTo>
                  <a:cubicBezTo>
                    <a:pt x="183" y="35"/>
                    <a:pt x="146" y="4"/>
                    <a:pt x="277" y="35"/>
                  </a:cubicBezTo>
                  <a:cubicBezTo>
                    <a:pt x="301" y="59"/>
                    <a:pt x="330" y="84"/>
                    <a:pt x="344" y="116"/>
                  </a:cubicBezTo>
                  <a:cubicBezTo>
                    <a:pt x="356" y="142"/>
                    <a:pt x="371" y="196"/>
                    <a:pt x="371" y="196"/>
                  </a:cubicBezTo>
                  <a:cubicBezTo>
                    <a:pt x="410" y="170"/>
                    <a:pt x="419" y="167"/>
                    <a:pt x="451" y="129"/>
                  </a:cubicBezTo>
                  <a:cubicBezTo>
                    <a:pt x="461" y="117"/>
                    <a:pt x="465" y="99"/>
                    <a:pt x="478" y="89"/>
                  </a:cubicBezTo>
                  <a:cubicBezTo>
                    <a:pt x="489" y="80"/>
                    <a:pt x="505" y="80"/>
                    <a:pt x="518" y="76"/>
                  </a:cubicBezTo>
                  <a:cubicBezTo>
                    <a:pt x="536" y="94"/>
                    <a:pt x="558" y="108"/>
                    <a:pt x="572" y="129"/>
                  </a:cubicBezTo>
                  <a:cubicBezTo>
                    <a:pt x="672" y="280"/>
                    <a:pt x="527" y="127"/>
                    <a:pt x="639" y="236"/>
                  </a:cubicBezTo>
                  <a:cubicBezTo>
                    <a:pt x="643" y="250"/>
                    <a:pt x="641" y="268"/>
                    <a:pt x="652" y="277"/>
                  </a:cubicBezTo>
                  <a:cubicBezTo>
                    <a:pt x="695" y="312"/>
                    <a:pt x="714" y="285"/>
                    <a:pt x="746" y="263"/>
                  </a:cubicBezTo>
                  <a:cubicBezTo>
                    <a:pt x="755" y="236"/>
                    <a:pt x="764" y="210"/>
                    <a:pt x="773" y="183"/>
                  </a:cubicBezTo>
                  <a:cubicBezTo>
                    <a:pt x="777" y="170"/>
                    <a:pt x="786" y="143"/>
                    <a:pt x="786" y="143"/>
                  </a:cubicBezTo>
                  <a:cubicBezTo>
                    <a:pt x="801" y="49"/>
                    <a:pt x="787" y="31"/>
                    <a:pt x="880" y="9"/>
                  </a:cubicBezTo>
                  <a:cubicBezTo>
                    <a:pt x="920" y="13"/>
                    <a:pt x="966" y="0"/>
                    <a:pt x="1000" y="22"/>
                  </a:cubicBezTo>
                  <a:cubicBezTo>
                    <a:pt x="1024" y="37"/>
                    <a:pt x="1027" y="102"/>
                    <a:pt x="1027" y="102"/>
                  </a:cubicBezTo>
                  <a:cubicBezTo>
                    <a:pt x="1031" y="151"/>
                    <a:pt x="1021" y="204"/>
                    <a:pt x="1040" y="250"/>
                  </a:cubicBezTo>
                  <a:cubicBezTo>
                    <a:pt x="1047" y="267"/>
                    <a:pt x="1075" y="263"/>
                    <a:pt x="1094" y="263"/>
                  </a:cubicBezTo>
                  <a:cubicBezTo>
                    <a:pt x="1121" y="263"/>
                    <a:pt x="1147" y="254"/>
                    <a:pt x="1174" y="250"/>
                  </a:cubicBezTo>
                  <a:cubicBezTo>
                    <a:pt x="1191" y="225"/>
                    <a:pt x="1202" y="192"/>
                    <a:pt x="1241" y="196"/>
                  </a:cubicBezTo>
                  <a:cubicBezTo>
                    <a:pt x="1269" y="199"/>
                    <a:pt x="1322" y="223"/>
                    <a:pt x="1322" y="223"/>
                  </a:cubicBezTo>
                  <a:cubicBezTo>
                    <a:pt x="1331" y="236"/>
                    <a:pt x="1344" y="248"/>
                    <a:pt x="1349" y="263"/>
                  </a:cubicBezTo>
                  <a:cubicBezTo>
                    <a:pt x="1358" y="293"/>
                    <a:pt x="1340" y="335"/>
                    <a:pt x="1362" y="357"/>
                  </a:cubicBezTo>
                  <a:cubicBezTo>
                    <a:pt x="1380" y="375"/>
                    <a:pt x="1452" y="294"/>
                    <a:pt x="1456" y="290"/>
                  </a:cubicBezTo>
                  <a:cubicBezTo>
                    <a:pt x="1469" y="294"/>
                    <a:pt x="1485" y="294"/>
                    <a:pt x="1496" y="303"/>
                  </a:cubicBezTo>
                  <a:cubicBezTo>
                    <a:pt x="1526" y="326"/>
                    <a:pt x="1576" y="384"/>
                    <a:pt x="1576" y="384"/>
                  </a:cubicBezTo>
                  <a:cubicBezTo>
                    <a:pt x="1612" y="379"/>
                    <a:pt x="1668" y="403"/>
                    <a:pt x="1683" y="370"/>
                  </a:cubicBezTo>
                  <a:cubicBezTo>
                    <a:pt x="1824" y="58"/>
                    <a:pt x="1596" y="151"/>
                    <a:pt x="1737" y="102"/>
                  </a:cubicBezTo>
                  <a:cubicBezTo>
                    <a:pt x="1852" y="114"/>
                    <a:pt x="1880" y="98"/>
                    <a:pt x="1938" y="183"/>
                  </a:cubicBezTo>
                  <a:cubicBezTo>
                    <a:pt x="1957" y="240"/>
                    <a:pt x="1959" y="300"/>
                    <a:pt x="1978" y="357"/>
                  </a:cubicBezTo>
                  <a:cubicBezTo>
                    <a:pt x="2035" y="339"/>
                    <a:pt x="2070" y="319"/>
                    <a:pt x="2112" y="277"/>
                  </a:cubicBezTo>
                  <a:cubicBezTo>
                    <a:pt x="2117" y="262"/>
                    <a:pt x="2128" y="197"/>
                    <a:pt x="2166" y="210"/>
                  </a:cubicBezTo>
                  <a:cubicBezTo>
                    <a:pt x="2187" y="217"/>
                    <a:pt x="2193" y="245"/>
                    <a:pt x="2206" y="263"/>
                  </a:cubicBezTo>
                  <a:cubicBezTo>
                    <a:pt x="2234" y="348"/>
                    <a:pt x="2265" y="408"/>
                    <a:pt x="2353" y="437"/>
                  </a:cubicBezTo>
                  <a:cubicBezTo>
                    <a:pt x="2371" y="433"/>
                    <a:pt x="2394" y="437"/>
                    <a:pt x="2407" y="424"/>
                  </a:cubicBezTo>
                  <a:cubicBezTo>
                    <a:pt x="2420" y="411"/>
                    <a:pt x="2417" y="388"/>
                    <a:pt x="2420" y="370"/>
                  </a:cubicBezTo>
                  <a:cubicBezTo>
                    <a:pt x="2426" y="339"/>
                    <a:pt x="2429" y="308"/>
                    <a:pt x="2434" y="277"/>
                  </a:cubicBezTo>
                  <a:cubicBezTo>
                    <a:pt x="2461" y="286"/>
                    <a:pt x="2495" y="293"/>
                    <a:pt x="2514" y="317"/>
                  </a:cubicBezTo>
                  <a:cubicBezTo>
                    <a:pt x="2523" y="328"/>
                    <a:pt x="2520" y="345"/>
                    <a:pt x="2527" y="357"/>
                  </a:cubicBezTo>
                  <a:cubicBezTo>
                    <a:pt x="2543" y="385"/>
                    <a:pt x="2581" y="437"/>
                    <a:pt x="2581" y="437"/>
                  </a:cubicBezTo>
                  <a:cubicBezTo>
                    <a:pt x="2631" y="421"/>
                    <a:pt x="2622" y="430"/>
                    <a:pt x="2661" y="384"/>
                  </a:cubicBezTo>
                  <a:cubicBezTo>
                    <a:pt x="2671" y="372"/>
                    <a:pt x="2674" y="353"/>
                    <a:pt x="2688" y="344"/>
                  </a:cubicBezTo>
                  <a:cubicBezTo>
                    <a:pt x="2712" y="329"/>
                    <a:pt x="2768" y="317"/>
                    <a:pt x="2768" y="317"/>
                  </a:cubicBezTo>
                  <a:cubicBezTo>
                    <a:pt x="2829" y="329"/>
                    <a:pt x="2865" y="337"/>
                    <a:pt x="2916" y="370"/>
                  </a:cubicBezTo>
                  <a:cubicBezTo>
                    <a:pt x="2929" y="411"/>
                    <a:pt x="2932" y="467"/>
                    <a:pt x="2902" y="504"/>
                  </a:cubicBezTo>
                  <a:cubicBezTo>
                    <a:pt x="2892" y="517"/>
                    <a:pt x="2877" y="524"/>
                    <a:pt x="2862" y="531"/>
                  </a:cubicBezTo>
                  <a:cubicBezTo>
                    <a:pt x="2836" y="543"/>
                    <a:pt x="2782" y="558"/>
                    <a:pt x="2782" y="558"/>
                  </a:cubicBezTo>
                  <a:cubicBezTo>
                    <a:pt x="2755" y="553"/>
                    <a:pt x="2728" y="551"/>
                    <a:pt x="2701" y="544"/>
                  </a:cubicBezTo>
                  <a:cubicBezTo>
                    <a:pt x="2674" y="537"/>
                    <a:pt x="2621" y="518"/>
                    <a:pt x="2621" y="518"/>
                  </a:cubicBezTo>
                  <a:cubicBezTo>
                    <a:pt x="2509" y="522"/>
                    <a:pt x="2398" y="524"/>
                    <a:pt x="2286" y="531"/>
                  </a:cubicBezTo>
                  <a:cubicBezTo>
                    <a:pt x="2237" y="534"/>
                    <a:pt x="2184" y="556"/>
                    <a:pt x="2139" y="571"/>
                  </a:cubicBezTo>
                  <a:cubicBezTo>
                    <a:pt x="2126" y="576"/>
                    <a:pt x="2099" y="585"/>
                    <a:pt x="2099" y="585"/>
                  </a:cubicBezTo>
                  <a:cubicBezTo>
                    <a:pt x="1983" y="580"/>
                    <a:pt x="1866" y="579"/>
                    <a:pt x="1750" y="571"/>
                  </a:cubicBezTo>
                  <a:cubicBezTo>
                    <a:pt x="1683" y="567"/>
                    <a:pt x="1627" y="531"/>
                    <a:pt x="1563" y="518"/>
                  </a:cubicBezTo>
                  <a:cubicBezTo>
                    <a:pt x="1473" y="499"/>
                    <a:pt x="1382" y="479"/>
                    <a:pt x="1295" y="451"/>
                  </a:cubicBezTo>
                  <a:cubicBezTo>
                    <a:pt x="1118" y="511"/>
                    <a:pt x="932" y="508"/>
                    <a:pt x="746" y="518"/>
                  </a:cubicBezTo>
                  <a:cubicBezTo>
                    <a:pt x="561" y="540"/>
                    <a:pt x="518" y="541"/>
                    <a:pt x="290" y="531"/>
                  </a:cubicBezTo>
                  <a:cubicBezTo>
                    <a:pt x="219" y="519"/>
                    <a:pt x="146" y="506"/>
                    <a:pt x="76" y="491"/>
                  </a:cubicBezTo>
                  <a:cubicBezTo>
                    <a:pt x="62" y="488"/>
                    <a:pt x="50" y="478"/>
                    <a:pt x="36" y="478"/>
                  </a:cubicBezTo>
                  <a:cubicBezTo>
                    <a:pt x="30" y="478"/>
                    <a:pt x="45" y="487"/>
                    <a:pt x="49" y="491"/>
                  </a:cubicBezTo>
                  <a:close/>
                </a:path>
              </a:pathLst>
            </a:custGeom>
            <a:gradFill rotWithShape="1">
              <a:gsLst>
                <a:gs pos="0">
                  <a:schemeClr val="bg1"/>
                </a:gs>
                <a:gs pos="100000">
                  <a:srgbClr val="00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nvGrpSpPr>
          <p:cNvPr id="17" name="Group 166"/>
          <p:cNvGrpSpPr>
            <a:grpSpLocks/>
          </p:cNvGrpSpPr>
          <p:nvPr/>
        </p:nvGrpSpPr>
        <p:grpSpPr bwMode="auto">
          <a:xfrm>
            <a:off x="-762000" y="-171450"/>
            <a:ext cx="7620000" cy="3028950"/>
            <a:chOff x="-432" y="-144"/>
            <a:chExt cx="4719" cy="2448"/>
          </a:xfrm>
        </p:grpSpPr>
        <p:sp>
          <p:nvSpPr>
            <p:cNvPr id="11318" name="Freeform 72"/>
            <p:cNvSpPr>
              <a:spLocks/>
            </p:cNvSpPr>
            <p:nvPr/>
          </p:nvSpPr>
          <p:spPr bwMode="auto">
            <a:xfrm>
              <a:off x="-432" y="-144"/>
              <a:ext cx="4705" cy="2234"/>
            </a:xfrm>
            <a:custGeom>
              <a:avLst/>
              <a:gdLst>
                <a:gd name="T0" fmla="*/ 4553 w 4595"/>
                <a:gd name="T1" fmla="*/ 428 h 2157"/>
                <a:gd name="T2" fmla="*/ 4696 w 4595"/>
                <a:gd name="T3" fmla="*/ 1096 h 2157"/>
                <a:gd name="T4" fmla="*/ 4885 w 4595"/>
                <a:gd name="T5" fmla="*/ 1215 h 2157"/>
                <a:gd name="T6" fmla="*/ 4901 w 4595"/>
                <a:gd name="T7" fmla="*/ 1028 h 2157"/>
                <a:gd name="T8" fmla="*/ 5012 w 4595"/>
                <a:gd name="T9" fmla="*/ 975 h 2157"/>
                <a:gd name="T10" fmla="*/ 5091 w 4595"/>
                <a:gd name="T11" fmla="*/ 926 h 2157"/>
                <a:gd name="T12" fmla="*/ 5185 w 4595"/>
                <a:gd name="T13" fmla="*/ 600 h 2157"/>
                <a:gd name="T14" fmla="*/ 5217 w 4595"/>
                <a:gd name="T15" fmla="*/ 548 h 2157"/>
                <a:gd name="T16" fmla="*/ 5423 w 4595"/>
                <a:gd name="T17" fmla="*/ 1165 h 2157"/>
                <a:gd name="T18" fmla="*/ 5329 w 4595"/>
                <a:gd name="T19" fmla="*/ 1645 h 2157"/>
                <a:gd name="T20" fmla="*/ 5107 w 4595"/>
                <a:gd name="T21" fmla="*/ 1780 h 2157"/>
                <a:gd name="T22" fmla="*/ 4901 w 4595"/>
                <a:gd name="T23" fmla="*/ 1660 h 2157"/>
                <a:gd name="T24" fmla="*/ 4823 w 4595"/>
                <a:gd name="T25" fmla="*/ 1335 h 2157"/>
                <a:gd name="T26" fmla="*/ 4680 w 4595"/>
                <a:gd name="T27" fmla="*/ 1284 h 2157"/>
                <a:gd name="T28" fmla="*/ 4505 w 4595"/>
                <a:gd name="T29" fmla="*/ 1284 h 2157"/>
                <a:gd name="T30" fmla="*/ 4365 w 4595"/>
                <a:gd name="T31" fmla="*/ 1215 h 2157"/>
                <a:gd name="T32" fmla="*/ 4317 w 4595"/>
                <a:gd name="T33" fmla="*/ 1317 h 2157"/>
                <a:gd name="T34" fmla="*/ 4300 w 4595"/>
                <a:gd name="T35" fmla="*/ 1559 h 2157"/>
                <a:gd name="T36" fmla="*/ 4285 w 4595"/>
                <a:gd name="T37" fmla="*/ 1780 h 2157"/>
                <a:gd name="T38" fmla="*/ 4205 w 4595"/>
                <a:gd name="T39" fmla="*/ 1850 h 2157"/>
                <a:gd name="T40" fmla="*/ 4236 w 4595"/>
                <a:gd name="T41" fmla="*/ 2021 h 2157"/>
                <a:gd name="T42" fmla="*/ 4317 w 4595"/>
                <a:gd name="T43" fmla="*/ 2174 h 2157"/>
                <a:gd name="T44" fmla="*/ 4109 w 4595"/>
                <a:gd name="T45" fmla="*/ 2260 h 2157"/>
                <a:gd name="T46" fmla="*/ 3951 w 4595"/>
                <a:gd name="T47" fmla="*/ 2226 h 2157"/>
                <a:gd name="T48" fmla="*/ 3872 w 4595"/>
                <a:gd name="T49" fmla="*/ 2363 h 2157"/>
                <a:gd name="T50" fmla="*/ 3824 w 4595"/>
                <a:gd name="T51" fmla="*/ 2585 h 2157"/>
                <a:gd name="T52" fmla="*/ 3715 w 4595"/>
                <a:gd name="T53" fmla="*/ 2705 h 2157"/>
                <a:gd name="T54" fmla="*/ 2798 w 4595"/>
                <a:gd name="T55" fmla="*/ 2759 h 2157"/>
                <a:gd name="T56" fmla="*/ 2308 w 4595"/>
                <a:gd name="T57" fmla="*/ 2672 h 2157"/>
                <a:gd name="T58" fmla="*/ 1266 w 4595"/>
                <a:gd name="T59" fmla="*/ 2688 h 2157"/>
                <a:gd name="T60" fmla="*/ 664 w 4595"/>
                <a:gd name="T61" fmla="*/ 2652 h 2157"/>
                <a:gd name="T62" fmla="*/ 333 w 4595"/>
                <a:gd name="T63" fmla="*/ 2688 h 2157"/>
                <a:gd name="T64" fmla="*/ 412 w 4595"/>
                <a:gd name="T65" fmla="*/ 2226 h 2157"/>
                <a:gd name="T66" fmla="*/ 428 w 4595"/>
                <a:gd name="T67" fmla="*/ 1679 h 2157"/>
                <a:gd name="T68" fmla="*/ 81 w 4595"/>
                <a:gd name="T69" fmla="*/ 634 h 2157"/>
                <a:gd name="T70" fmla="*/ 443 w 4595"/>
                <a:gd name="T71" fmla="*/ 0 h 2157"/>
                <a:gd name="T72" fmla="*/ 4347 w 4595"/>
                <a:gd name="T73" fmla="*/ 101 h 21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95"/>
                <a:gd name="T112" fmla="*/ 0 h 2157"/>
                <a:gd name="T113" fmla="*/ 4595 w 4595"/>
                <a:gd name="T114" fmla="*/ 2157 h 21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95" h="2157">
                  <a:moveTo>
                    <a:pt x="3845" y="54"/>
                  </a:moveTo>
                  <a:cubicBezTo>
                    <a:pt x="3849" y="148"/>
                    <a:pt x="3851" y="242"/>
                    <a:pt x="3858" y="335"/>
                  </a:cubicBezTo>
                  <a:cubicBezTo>
                    <a:pt x="3864" y="411"/>
                    <a:pt x="3925" y="586"/>
                    <a:pt x="3952" y="670"/>
                  </a:cubicBezTo>
                  <a:cubicBezTo>
                    <a:pt x="3960" y="732"/>
                    <a:pt x="3954" y="799"/>
                    <a:pt x="3979" y="857"/>
                  </a:cubicBezTo>
                  <a:cubicBezTo>
                    <a:pt x="3988" y="876"/>
                    <a:pt x="4038" y="915"/>
                    <a:pt x="4059" y="924"/>
                  </a:cubicBezTo>
                  <a:cubicBezTo>
                    <a:pt x="4085" y="935"/>
                    <a:pt x="4140" y="951"/>
                    <a:pt x="4140" y="951"/>
                  </a:cubicBezTo>
                  <a:cubicBezTo>
                    <a:pt x="4153" y="947"/>
                    <a:pt x="4176" y="952"/>
                    <a:pt x="4180" y="938"/>
                  </a:cubicBezTo>
                  <a:cubicBezTo>
                    <a:pt x="4184" y="924"/>
                    <a:pt x="4159" y="827"/>
                    <a:pt x="4153" y="804"/>
                  </a:cubicBezTo>
                  <a:cubicBezTo>
                    <a:pt x="4157" y="782"/>
                    <a:pt x="4150" y="753"/>
                    <a:pt x="4166" y="737"/>
                  </a:cubicBezTo>
                  <a:cubicBezTo>
                    <a:pt x="4167" y="736"/>
                    <a:pt x="4246" y="764"/>
                    <a:pt x="4247" y="764"/>
                  </a:cubicBezTo>
                  <a:cubicBezTo>
                    <a:pt x="4256" y="777"/>
                    <a:pt x="4258" y="804"/>
                    <a:pt x="4274" y="804"/>
                  </a:cubicBezTo>
                  <a:cubicBezTo>
                    <a:pt x="4293" y="804"/>
                    <a:pt x="4308" y="732"/>
                    <a:pt x="4314" y="723"/>
                  </a:cubicBezTo>
                  <a:cubicBezTo>
                    <a:pt x="4343" y="680"/>
                    <a:pt x="4352" y="684"/>
                    <a:pt x="4394" y="670"/>
                  </a:cubicBezTo>
                  <a:cubicBezTo>
                    <a:pt x="4424" y="583"/>
                    <a:pt x="4414" y="630"/>
                    <a:pt x="4394" y="469"/>
                  </a:cubicBezTo>
                  <a:cubicBezTo>
                    <a:pt x="4392" y="451"/>
                    <a:pt x="4371" y="430"/>
                    <a:pt x="4381" y="415"/>
                  </a:cubicBezTo>
                  <a:cubicBezTo>
                    <a:pt x="4389" y="403"/>
                    <a:pt x="4408" y="424"/>
                    <a:pt x="4421" y="429"/>
                  </a:cubicBezTo>
                  <a:cubicBezTo>
                    <a:pt x="4448" y="469"/>
                    <a:pt x="4461" y="509"/>
                    <a:pt x="4488" y="549"/>
                  </a:cubicBezTo>
                  <a:cubicBezTo>
                    <a:pt x="4496" y="647"/>
                    <a:pt x="4474" y="872"/>
                    <a:pt x="4595" y="911"/>
                  </a:cubicBezTo>
                  <a:cubicBezTo>
                    <a:pt x="4584" y="1010"/>
                    <a:pt x="4570" y="1108"/>
                    <a:pt x="4555" y="1206"/>
                  </a:cubicBezTo>
                  <a:cubicBezTo>
                    <a:pt x="4547" y="1263"/>
                    <a:pt x="4539" y="1233"/>
                    <a:pt x="4515" y="1286"/>
                  </a:cubicBezTo>
                  <a:cubicBezTo>
                    <a:pt x="4495" y="1331"/>
                    <a:pt x="4486" y="1373"/>
                    <a:pt x="4475" y="1420"/>
                  </a:cubicBezTo>
                  <a:cubicBezTo>
                    <a:pt x="4417" y="1382"/>
                    <a:pt x="4398" y="1374"/>
                    <a:pt x="4327" y="1393"/>
                  </a:cubicBezTo>
                  <a:cubicBezTo>
                    <a:pt x="4300" y="1400"/>
                    <a:pt x="4247" y="1420"/>
                    <a:pt x="4247" y="1420"/>
                  </a:cubicBezTo>
                  <a:cubicBezTo>
                    <a:pt x="4138" y="1494"/>
                    <a:pt x="4163" y="1400"/>
                    <a:pt x="4153" y="1299"/>
                  </a:cubicBezTo>
                  <a:cubicBezTo>
                    <a:pt x="4169" y="1237"/>
                    <a:pt x="4207" y="1137"/>
                    <a:pt x="4166" y="1072"/>
                  </a:cubicBezTo>
                  <a:cubicBezTo>
                    <a:pt x="4151" y="1048"/>
                    <a:pt x="4086" y="1045"/>
                    <a:pt x="4086" y="1045"/>
                  </a:cubicBezTo>
                  <a:cubicBezTo>
                    <a:pt x="4073" y="1054"/>
                    <a:pt x="4062" y="1072"/>
                    <a:pt x="4046" y="1072"/>
                  </a:cubicBezTo>
                  <a:cubicBezTo>
                    <a:pt x="4023" y="1072"/>
                    <a:pt x="3979" y="1012"/>
                    <a:pt x="3966" y="1005"/>
                  </a:cubicBezTo>
                  <a:cubicBezTo>
                    <a:pt x="3950" y="996"/>
                    <a:pt x="3930" y="996"/>
                    <a:pt x="3912" y="991"/>
                  </a:cubicBezTo>
                  <a:cubicBezTo>
                    <a:pt x="3820" y="1053"/>
                    <a:pt x="3843" y="1075"/>
                    <a:pt x="3818" y="1005"/>
                  </a:cubicBezTo>
                  <a:cubicBezTo>
                    <a:pt x="3814" y="969"/>
                    <a:pt x="3828" y="925"/>
                    <a:pt x="3805" y="898"/>
                  </a:cubicBezTo>
                  <a:cubicBezTo>
                    <a:pt x="3773" y="861"/>
                    <a:pt x="3709" y="940"/>
                    <a:pt x="3698" y="951"/>
                  </a:cubicBezTo>
                  <a:cubicBezTo>
                    <a:pt x="3693" y="964"/>
                    <a:pt x="3690" y="978"/>
                    <a:pt x="3684" y="991"/>
                  </a:cubicBezTo>
                  <a:cubicBezTo>
                    <a:pt x="3677" y="1005"/>
                    <a:pt x="3660" y="1015"/>
                    <a:pt x="3657" y="1031"/>
                  </a:cubicBezTo>
                  <a:cubicBezTo>
                    <a:pt x="3649" y="1080"/>
                    <a:pt x="3720" y="1118"/>
                    <a:pt x="3751" y="1139"/>
                  </a:cubicBezTo>
                  <a:cubicBezTo>
                    <a:pt x="3712" y="1197"/>
                    <a:pt x="3700" y="1181"/>
                    <a:pt x="3644" y="1219"/>
                  </a:cubicBezTo>
                  <a:cubicBezTo>
                    <a:pt x="3640" y="1237"/>
                    <a:pt x="3631" y="1254"/>
                    <a:pt x="3631" y="1273"/>
                  </a:cubicBezTo>
                  <a:cubicBezTo>
                    <a:pt x="3631" y="1328"/>
                    <a:pt x="3671" y="1334"/>
                    <a:pt x="3631" y="1393"/>
                  </a:cubicBezTo>
                  <a:cubicBezTo>
                    <a:pt x="3623" y="1405"/>
                    <a:pt x="3604" y="1402"/>
                    <a:pt x="3590" y="1407"/>
                  </a:cubicBezTo>
                  <a:cubicBezTo>
                    <a:pt x="3581" y="1420"/>
                    <a:pt x="3566" y="1431"/>
                    <a:pt x="3564" y="1447"/>
                  </a:cubicBezTo>
                  <a:cubicBezTo>
                    <a:pt x="3561" y="1478"/>
                    <a:pt x="3571" y="1509"/>
                    <a:pt x="3577" y="1540"/>
                  </a:cubicBezTo>
                  <a:cubicBezTo>
                    <a:pt x="3580" y="1554"/>
                    <a:pt x="3580" y="1571"/>
                    <a:pt x="3590" y="1581"/>
                  </a:cubicBezTo>
                  <a:cubicBezTo>
                    <a:pt x="3613" y="1604"/>
                    <a:pt x="3671" y="1634"/>
                    <a:pt x="3671" y="1634"/>
                  </a:cubicBezTo>
                  <a:cubicBezTo>
                    <a:pt x="3666" y="1656"/>
                    <a:pt x="3663" y="1679"/>
                    <a:pt x="3657" y="1701"/>
                  </a:cubicBezTo>
                  <a:cubicBezTo>
                    <a:pt x="3650" y="1728"/>
                    <a:pt x="3631" y="1782"/>
                    <a:pt x="3631" y="1782"/>
                  </a:cubicBezTo>
                  <a:cubicBezTo>
                    <a:pt x="3582" y="1777"/>
                    <a:pt x="3530" y="1784"/>
                    <a:pt x="3483" y="1768"/>
                  </a:cubicBezTo>
                  <a:cubicBezTo>
                    <a:pt x="3470" y="1764"/>
                    <a:pt x="3484" y="1731"/>
                    <a:pt x="3470" y="1728"/>
                  </a:cubicBezTo>
                  <a:cubicBezTo>
                    <a:pt x="3430" y="1720"/>
                    <a:pt x="3389" y="1737"/>
                    <a:pt x="3349" y="1741"/>
                  </a:cubicBezTo>
                  <a:cubicBezTo>
                    <a:pt x="3336" y="1750"/>
                    <a:pt x="3317" y="1754"/>
                    <a:pt x="3309" y="1768"/>
                  </a:cubicBezTo>
                  <a:cubicBezTo>
                    <a:pt x="3294" y="1792"/>
                    <a:pt x="3298" y="1825"/>
                    <a:pt x="3282" y="1849"/>
                  </a:cubicBezTo>
                  <a:cubicBezTo>
                    <a:pt x="3273" y="1862"/>
                    <a:pt x="3265" y="1876"/>
                    <a:pt x="3256" y="1889"/>
                  </a:cubicBezTo>
                  <a:cubicBezTo>
                    <a:pt x="3251" y="1934"/>
                    <a:pt x="3256" y="1980"/>
                    <a:pt x="3242" y="2023"/>
                  </a:cubicBezTo>
                  <a:cubicBezTo>
                    <a:pt x="3237" y="2038"/>
                    <a:pt x="3212" y="2037"/>
                    <a:pt x="3202" y="2050"/>
                  </a:cubicBezTo>
                  <a:cubicBezTo>
                    <a:pt x="3132" y="2138"/>
                    <a:pt x="3261" y="2045"/>
                    <a:pt x="3148" y="2116"/>
                  </a:cubicBezTo>
                  <a:cubicBezTo>
                    <a:pt x="3085" y="2104"/>
                    <a:pt x="3023" y="2089"/>
                    <a:pt x="2961" y="2076"/>
                  </a:cubicBezTo>
                  <a:cubicBezTo>
                    <a:pt x="2760" y="2088"/>
                    <a:pt x="2568" y="2116"/>
                    <a:pt x="2371" y="2157"/>
                  </a:cubicBezTo>
                  <a:cubicBezTo>
                    <a:pt x="2300" y="2152"/>
                    <a:pt x="2228" y="2150"/>
                    <a:pt x="2157" y="2143"/>
                  </a:cubicBezTo>
                  <a:cubicBezTo>
                    <a:pt x="2088" y="2136"/>
                    <a:pt x="2023" y="2106"/>
                    <a:pt x="1956" y="2090"/>
                  </a:cubicBezTo>
                  <a:cubicBezTo>
                    <a:pt x="1816" y="1996"/>
                    <a:pt x="1418" y="2061"/>
                    <a:pt x="1353" y="2063"/>
                  </a:cubicBezTo>
                  <a:cubicBezTo>
                    <a:pt x="1226" y="2072"/>
                    <a:pt x="1182" y="2066"/>
                    <a:pt x="1072" y="2103"/>
                  </a:cubicBezTo>
                  <a:cubicBezTo>
                    <a:pt x="1045" y="2112"/>
                    <a:pt x="992" y="2130"/>
                    <a:pt x="992" y="2130"/>
                  </a:cubicBezTo>
                  <a:cubicBezTo>
                    <a:pt x="739" y="2118"/>
                    <a:pt x="741" y="2122"/>
                    <a:pt x="563" y="2076"/>
                  </a:cubicBezTo>
                  <a:cubicBezTo>
                    <a:pt x="483" y="2081"/>
                    <a:pt x="402" y="2082"/>
                    <a:pt x="322" y="2090"/>
                  </a:cubicBezTo>
                  <a:cubicBezTo>
                    <a:pt x="308" y="2091"/>
                    <a:pt x="295" y="2108"/>
                    <a:pt x="282" y="2103"/>
                  </a:cubicBezTo>
                  <a:cubicBezTo>
                    <a:pt x="267" y="2097"/>
                    <a:pt x="264" y="2076"/>
                    <a:pt x="255" y="2063"/>
                  </a:cubicBezTo>
                  <a:cubicBezTo>
                    <a:pt x="291" y="1957"/>
                    <a:pt x="322" y="1849"/>
                    <a:pt x="349" y="1741"/>
                  </a:cubicBezTo>
                  <a:cubicBezTo>
                    <a:pt x="360" y="1697"/>
                    <a:pt x="376" y="1607"/>
                    <a:pt x="376" y="1607"/>
                  </a:cubicBezTo>
                  <a:cubicBezTo>
                    <a:pt x="371" y="1509"/>
                    <a:pt x="368" y="1411"/>
                    <a:pt x="362" y="1313"/>
                  </a:cubicBezTo>
                  <a:cubicBezTo>
                    <a:pt x="352" y="1149"/>
                    <a:pt x="327" y="880"/>
                    <a:pt x="175" y="777"/>
                  </a:cubicBezTo>
                  <a:cubicBezTo>
                    <a:pt x="150" y="679"/>
                    <a:pt x="124" y="580"/>
                    <a:pt x="67" y="496"/>
                  </a:cubicBezTo>
                  <a:cubicBezTo>
                    <a:pt x="19" y="345"/>
                    <a:pt x="0" y="91"/>
                    <a:pt x="188" y="27"/>
                  </a:cubicBezTo>
                  <a:cubicBezTo>
                    <a:pt x="217" y="17"/>
                    <a:pt x="358" y="2"/>
                    <a:pt x="376" y="0"/>
                  </a:cubicBezTo>
                  <a:cubicBezTo>
                    <a:pt x="578" y="15"/>
                    <a:pt x="774" y="31"/>
                    <a:pt x="978" y="40"/>
                  </a:cubicBezTo>
                  <a:cubicBezTo>
                    <a:pt x="1882" y="27"/>
                    <a:pt x="2782" y="28"/>
                    <a:pt x="3684" y="80"/>
                  </a:cubicBezTo>
                  <a:cubicBezTo>
                    <a:pt x="3862" y="110"/>
                    <a:pt x="3845" y="161"/>
                    <a:pt x="3845" y="54"/>
                  </a:cubicBezTo>
                  <a:close/>
                </a:path>
              </a:pathLst>
            </a:custGeom>
            <a:gradFill rotWithShape="1">
              <a:gsLst>
                <a:gs pos="0">
                  <a:srgbClr val="FFFF00"/>
                </a:gs>
                <a:gs pos="100000">
                  <a:srgbClr val="FFCC00"/>
                </a:gs>
              </a:gsLst>
              <a:lin ang="5400000" scaled="1"/>
            </a:gradFill>
            <a:ln w="9525">
              <a:solidFill>
                <a:schemeClr val="tx1"/>
              </a:solidFill>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1319" name="Freeform 78"/>
            <p:cNvSpPr>
              <a:spLocks/>
            </p:cNvSpPr>
            <p:nvPr/>
          </p:nvSpPr>
          <p:spPr bwMode="auto">
            <a:xfrm>
              <a:off x="48" y="15"/>
              <a:ext cx="4239" cy="1594"/>
            </a:xfrm>
            <a:custGeom>
              <a:avLst/>
              <a:gdLst>
                <a:gd name="T0" fmla="*/ 3341 w 4239"/>
                <a:gd name="T1" fmla="*/ 79 h 1594"/>
                <a:gd name="T2" fmla="*/ 2953 w 4239"/>
                <a:gd name="T3" fmla="*/ 293 h 1594"/>
                <a:gd name="T4" fmla="*/ 2765 w 4239"/>
                <a:gd name="T5" fmla="*/ 159 h 1594"/>
                <a:gd name="T6" fmla="*/ 2122 w 4239"/>
                <a:gd name="T7" fmla="*/ 159 h 1594"/>
                <a:gd name="T8" fmla="*/ 2055 w 4239"/>
                <a:gd name="T9" fmla="*/ 293 h 1594"/>
                <a:gd name="T10" fmla="*/ 1881 w 4239"/>
                <a:gd name="T11" fmla="*/ 240 h 1594"/>
                <a:gd name="T12" fmla="*/ 1251 w 4239"/>
                <a:gd name="T13" fmla="*/ 173 h 1594"/>
                <a:gd name="T14" fmla="*/ 1238 w 4239"/>
                <a:gd name="T15" fmla="*/ 333 h 1594"/>
                <a:gd name="T16" fmla="*/ 1158 w 4239"/>
                <a:gd name="T17" fmla="*/ 548 h 1594"/>
                <a:gd name="T18" fmla="*/ 916 w 4239"/>
                <a:gd name="T19" fmla="*/ 561 h 1594"/>
                <a:gd name="T20" fmla="*/ 796 w 4239"/>
                <a:gd name="T21" fmla="*/ 467 h 1594"/>
                <a:gd name="T22" fmla="*/ 166 w 4239"/>
                <a:gd name="T23" fmla="*/ 628 h 1594"/>
                <a:gd name="T24" fmla="*/ 6 w 4239"/>
                <a:gd name="T25" fmla="*/ 936 h 1594"/>
                <a:gd name="T26" fmla="*/ 140 w 4239"/>
                <a:gd name="T27" fmla="*/ 1191 h 1594"/>
                <a:gd name="T28" fmla="*/ 193 w 4239"/>
                <a:gd name="T29" fmla="*/ 1405 h 1594"/>
                <a:gd name="T30" fmla="*/ 582 w 4239"/>
                <a:gd name="T31" fmla="*/ 1445 h 1594"/>
                <a:gd name="T32" fmla="*/ 1801 w 4239"/>
                <a:gd name="T33" fmla="*/ 1512 h 1594"/>
                <a:gd name="T34" fmla="*/ 2966 w 4239"/>
                <a:gd name="T35" fmla="*/ 1566 h 1594"/>
                <a:gd name="T36" fmla="*/ 3234 w 4239"/>
                <a:gd name="T37" fmla="*/ 1525 h 1594"/>
                <a:gd name="T38" fmla="*/ 3234 w 4239"/>
                <a:gd name="T39" fmla="*/ 1298 h 1594"/>
                <a:gd name="T40" fmla="*/ 3247 w 4239"/>
                <a:gd name="T41" fmla="*/ 1150 h 1594"/>
                <a:gd name="T42" fmla="*/ 3314 w 4239"/>
                <a:gd name="T43" fmla="*/ 1043 h 1594"/>
                <a:gd name="T44" fmla="*/ 3301 w 4239"/>
                <a:gd name="T45" fmla="*/ 882 h 1594"/>
                <a:gd name="T46" fmla="*/ 3435 w 4239"/>
                <a:gd name="T47" fmla="*/ 856 h 1594"/>
                <a:gd name="T48" fmla="*/ 3502 w 4239"/>
                <a:gd name="T49" fmla="*/ 963 h 1594"/>
                <a:gd name="T50" fmla="*/ 3649 w 4239"/>
                <a:gd name="T51" fmla="*/ 1003 h 1594"/>
                <a:gd name="T52" fmla="*/ 3770 w 4239"/>
                <a:gd name="T53" fmla="*/ 1258 h 1594"/>
                <a:gd name="T54" fmla="*/ 3850 w 4239"/>
                <a:gd name="T55" fmla="*/ 1351 h 1594"/>
                <a:gd name="T56" fmla="*/ 4158 w 4239"/>
                <a:gd name="T57" fmla="*/ 1271 h 1594"/>
                <a:gd name="T58" fmla="*/ 4239 w 4239"/>
                <a:gd name="T59" fmla="*/ 816 h 1594"/>
                <a:gd name="T60" fmla="*/ 4172 w 4239"/>
                <a:gd name="T61" fmla="*/ 695 h 1594"/>
                <a:gd name="T62" fmla="*/ 4024 w 4239"/>
                <a:gd name="T63" fmla="*/ 293 h 1594"/>
                <a:gd name="T64" fmla="*/ 3984 w 4239"/>
                <a:gd name="T65" fmla="*/ 561 h 1594"/>
                <a:gd name="T66" fmla="*/ 3863 w 4239"/>
                <a:gd name="T67" fmla="*/ 641 h 1594"/>
                <a:gd name="T68" fmla="*/ 3743 w 4239"/>
                <a:gd name="T69" fmla="*/ 668 h 1594"/>
                <a:gd name="T70" fmla="*/ 3676 w 4239"/>
                <a:gd name="T71" fmla="*/ 789 h 1594"/>
                <a:gd name="T72" fmla="*/ 3488 w 4239"/>
                <a:gd name="T73" fmla="*/ 347 h 1594"/>
                <a:gd name="T74" fmla="*/ 3448 w 4239"/>
                <a:gd name="T75" fmla="*/ 186 h 15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39"/>
                <a:gd name="T115" fmla="*/ 0 h 1594"/>
                <a:gd name="T116" fmla="*/ 4239 w 4239"/>
                <a:gd name="T117" fmla="*/ 1594 h 15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39" h="1594">
                  <a:moveTo>
                    <a:pt x="3462" y="173"/>
                  </a:moveTo>
                  <a:cubicBezTo>
                    <a:pt x="3371" y="82"/>
                    <a:pt x="3417" y="104"/>
                    <a:pt x="3341" y="79"/>
                  </a:cubicBezTo>
                  <a:cubicBezTo>
                    <a:pt x="3224" y="0"/>
                    <a:pt x="3175" y="43"/>
                    <a:pt x="2993" y="52"/>
                  </a:cubicBezTo>
                  <a:cubicBezTo>
                    <a:pt x="2886" y="124"/>
                    <a:pt x="2989" y="183"/>
                    <a:pt x="2953" y="293"/>
                  </a:cubicBezTo>
                  <a:cubicBezTo>
                    <a:pt x="2905" y="261"/>
                    <a:pt x="2851" y="232"/>
                    <a:pt x="2805" y="199"/>
                  </a:cubicBezTo>
                  <a:cubicBezTo>
                    <a:pt x="2790" y="188"/>
                    <a:pt x="2781" y="169"/>
                    <a:pt x="2765" y="159"/>
                  </a:cubicBezTo>
                  <a:cubicBezTo>
                    <a:pt x="2666" y="97"/>
                    <a:pt x="2543" y="80"/>
                    <a:pt x="2430" y="65"/>
                  </a:cubicBezTo>
                  <a:cubicBezTo>
                    <a:pt x="2275" y="74"/>
                    <a:pt x="2168" y="19"/>
                    <a:pt x="2122" y="159"/>
                  </a:cubicBezTo>
                  <a:cubicBezTo>
                    <a:pt x="2126" y="204"/>
                    <a:pt x="2143" y="249"/>
                    <a:pt x="2135" y="293"/>
                  </a:cubicBezTo>
                  <a:cubicBezTo>
                    <a:pt x="2129" y="326"/>
                    <a:pt x="2061" y="295"/>
                    <a:pt x="2055" y="293"/>
                  </a:cubicBezTo>
                  <a:cubicBezTo>
                    <a:pt x="2020" y="283"/>
                    <a:pt x="1984" y="275"/>
                    <a:pt x="1948" y="266"/>
                  </a:cubicBezTo>
                  <a:cubicBezTo>
                    <a:pt x="1925" y="260"/>
                    <a:pt x="1904" y="247"/>
                    <a:pt x="1881" y="240"/>
                  </a:cubicBezTo>
                  <a:cubicBezTo>
                    <a:pt x="1771" y="207"/>
                    <a:pt x="1657" y="188"/>
                    <a:pt x="1546" y="159"/>
                  </a:cubicBezTo>
                  <a:cubicBezTo>
                    <a:pt x="1448" y="164"/>
                    <a:pt x="1348" y="157"/>
                    <a:pt x="1251" y="173"/>
                  </a:cubicBezTo>
                  <a:cubicBezTo>
                    <a:pt x="1235" y="176"/>
                    <a:pt x="1226" y="197"/>
                    <a:pt x="1225" y="213"/>
                  </a:cubicBezTo>
                  <a:cubicBezTo>
                    <a:pt x="1222" y="253"/>
                    <a:pt x="1230" y="294"/>
                    <a:pt x="1238" y="333"/>
                  </a:cubicBezTo>
                  <a:cubicBezTo>
                    <a:pt x="1244" y="361"/>
                    <a:pt x="1265" y="414"/>
                    <a:pt x="1265" y="414"/>
                  </a:cubicBezTo>
                  <a:cubicBezTo>
                    <a:pt x="1244" y="494"/>
                    <a:pt x="1246" y="524"/>
                    <a:pt x="1158" y="548"/>
                  </a:cubicBezTo>
                  <a:cubicBezTo>
                    <a:pt x="1122" y="558"/>
                    <a:pt x="1050" y="574"/>
                    <a:pt x="1050" y="574"/>
                  </a:cubicBezTo>
                  <a:cubicBezTo>
                    <a:pt x="1005" y="570"/>
                    <a:pt x="957" y="579"/>
                    <a:pt x="916" y="561"/>
                  </a:cubicBezTo>
                  <a:cubicBezTo>
                    <a:pt x="881" y="546"/>
                    <a:pt x="872" y="493"/>
                    <a:pt x="836" y="481"/>
                  </a:cubicBezTo>
                  <a:cubicBezTo>
                    <a:pt x="823" y="476"/>
                    <a:pt x="809" y="472"/>
                    <a:pt x="796" y="467"/>
                  </a:cubicBezTo>
                  <a:cubicBezTo>
                    <a:pt x="685" y="490"/>
                    <a:pt x="705" y="501"/>
                    <a:pt x="689" y="615"/>
                  </a:cubicBezTo>
                  <a:cubicBezTo>
                    <a:pt x="514" y="604"/>
                    <a:pt x="339" y="586"/>
                    <a:pt x="166" y="628"/>
                  </a:cubicBezTo>
                  <a:cubicBezTo>
                    <a:pt x="129" y="684"/>
                    <a:pt x="108" y="735"/>
                    <a:pt x="73" y="789"/>
                  </a:cubicBezTo>
                  <a:cubicBezTo>
                    <a:pt x="58" y="845"/>
                    <a:pt x="31" y="884"/>
                    <a:pt x="6" y="936"/>
                  </a:cubicBezTo>
                  <a:cubicBezTo>
                    <a:pt x="10" y="985"/>
                    <a:pt x="0" y="1037"/>
                    <a:pt x="19" y="1083"/>
                  </a:cubicBezTo>
                  <a:cubicBezTo>
                    <a:pt x="37" y="1127"/>
                    <a:pt x="99" y="1164"/>
                    <a:pt x="140" y="1191"/>
                  </a:cubicBezTo>
                  <a:cubicBezTo>
                    <a:pt x="167" y="1233"/>
                    <a:pt x="172" y="1231"/>
                    <a:pt x="180" y="1284"/>
                  </a:cubicBezTo>
                  <a:cubicBezTo>
                    <a:pt x="186" y="1324"/>
                    <a:pt x="166" y="1375"/>
                    <a:pt x="193" y="1405"/>
                  </a:cubicBezTo>
                  <a:cubicBezTo>
                    <a:pt x="217" y="1432"/>
                    <a:pt x="264" y="1413"/>
                    <a:pt x="300" y="1418"/>
                  </a:cubicBezTo>
                  <a:cubicBezTo>
                    <a:pt x="491" y="1444"/>
                    <a:pt x="293" y="1425"/>
                    <a:pt x="582" y="1445"/>
                  </a:cubicBezTo>
                  <a:cubicBezTo>
                    <a:pt x="769" y="1506"/>
                    <a:pt x="1030" y="1494"/>
                    <a:pt x="1211" y="1499"/>
                  </a:cubicBezTo>
                  <a:cubicBezTo>
                    <a:pt x="1408" y="1505"/>
                    <a:pt x="1604" y="1508"/>
                    <a:pt x="1801" y="1512"/>
                  </a:cubicBezTo>
                  <a:cubicBezTo>
                    <a:pt x="1976" y="1536"/>
                    <a:pt x="1898" y="1528"/>
                    <a:pt x="2176" y="1539"/>
                  </a:cubicBezTo>
                  <a:cubicBezTo>
                    <a:pt x="2439" y="1549"/>
                    <a:pt x="2966" y="1566"/>
                    <a:pt x="2966" y="1566"/>
                  </a:cubicBezTo>
                  <a:cubicBezTo>
                    <a:pt x="3027" y="1571"/>
                    <a:pt x="3184" y="1594"/>
                    <a:pt x="3247" y="1566"/>
                  </a:cubicBezTo>
                  <a:cubicBezTo>
                    <a:pt x="3260" y="1560"/>
                    <a:pt x="3244" y="1535"/>
                    <a:pt x="3234" y="1525"/>
                  </a:cubicBezTo>
                  <a:cubicBezTo>
                    <a:pt x="3224" y="1515"/>
                    <a:pt x="3207" y="1516"/>
                    <a:pt x="3194" y="1512"/>
                  </a:cubicBezTo>
                  <a:cubicBezTo>
                    <a:pt x="3164" y="1426"/>
                    <a:pt x="3153" y="1353"/>
                    <a:pt x="3234" y="1298"/>
                  </a:cubicBezTo>
                  <a:cubicBezTo>
                    <a:pt x="3238" y="1285"/>
                    <a:pt x="3247" y="1272"/>
                    <a:pt x="3247" y="1258"/>
                  </a:cubicBezTo>
                  <a:cubicBezTo>
                    <a:pt x="3247" y="1194"/>
                    <a:pt x="3200" y="1233"/>
                    <a:pt x="3247" y="1150"/>
                  </a:cubicBezTo>
                  <a:cubicBezTo>
                    <a:pt x="3269" y="1112"/>
                    <a:pt x="3368" y="1097"/>
                    <a:pt x="3368" y="1097"/>
                  </a:cubicBezTo>
                  <a:cubicBezTo>
                    <a:pt x="3341" y="1021"/>
                    <a:pt x="3375" y="1084"/>
                    <a:pt x="3314" y="1043"/>
                  </a:cubicBezTo>
                  <a:cubicBezTo>
                    <a:pt x="3298" y="1032"/>
                    <a:pt x="3287" y="1016"/>
                    <a:pt x="3274" y="1003"/>
                  </a:cubicBezTo>
                  <a:cubicBezTo>
                    <a:pt x="3275" y="998"/>
                    <a:pt x="3294" y="892"/>
                    <a:pt x="3301" y="882"/>
                  </a:cubicBezTo>
                  <a:cubicBezTo>
                    <a:pt x="3315" y="862"/>
                    <a:pt x="3360" y="849"/>
                    <a:pt x="3381" y="842"/>
                  </a:cubicBezTo>
                  <a:cubicBezTo>
                    <a:pt x="3399" y="847"/>
                    <a:pt x="3423" y="842"/>
                    <a:pt x="3435" y="856"/>
                  </a:cubicBezTo>
                  <a:cubicBezTo>
                    <a:pt x="3453" y="877"/>
                    <a:pt x="3439" y="920"/>
                    <a:pt x="3462" y="936"/>
                  </a:cubicBezTo>
                  <a:cubicBezTo>
                    <a:pt x="3475" y="945"/>
                    <a:pt x="3489" y="954"/>
                    <a:pt x="3502" y="963"/>
                  </a:cubicBezTo>
                  <a:cubicBezTo>
                    <a:pt x="3552" y="946"/>
                    <a:pt x="3573" y="931"/>
                    <a:pt x="3636" y="963"/>
                  </a:cubicBezTo>
                  <a:cubicBezTo>
                    <a:pt x="3649" y="969"/>
                    <a:pt x="3639" y="993"/>
                    <a:pt x="3649" y="1003"/>
                  </a:cubicBezTo>
                  <a:cubicBezTo>
                    <a:pt x="3659" y="1013"/>
                    <a:pt x="3676" y="1012"/>
                    <a:pt x="3689" y="1016"/>
                  </a:cubicBezTo>
                  <a:cubicBezTo>
                    <a:pt x="3858" y="906"/>
                    <a:pt x="3775" y="1157"/>
                    <a:pt x="3770" y="1258"/>
                  </a:cubicBezTo>
                  <a:cubicBezTo>
                    <a:pt x="3774" y="1294"/>
                    <a:pt x="3760" y="1338"/>
                    <a:pt x="3783" y="1365"/>
                  </a:cubicBezTo>
                  <a:cubicBezTo>
                    <a:pt x="3798" y="1382"/>
                    <a:pt x="3828" y="1357"/>
                    <a:pt x="3850" y="1351"/>
                  </a:cubicBezTo>
                  <a:cubicBezTo>
                    <a:pt x="4007" y="1308"/>
                    <a:pt x="3849" y="1337"/>
                    <a:pt x="4024" y="1311"/>
                  </a:cubicBezTo>
                  <a:cubicBezTo>
                    <a:pt x="4068" y="1297"/>
                    <a:pt x="4114" y="1285"/>
                    <a:pt x="4158" y="1271"/>
                  </a:cubicBezTo>
                  <a:cubicBezTo>
                    <a:pt x="4187" y="1189"/>
                    <a:pt x="4186" y="1102"/>
                    <a:pt x="4198" y="1016"/>
                  </a:cubicBezTo>
                  <a:cubicBezTo>
                    <a:pt x="4208" y="949"/>
                    <a:pt x="4227" y="883"/>
                    <a:pt x="4239" y="816"/>
                  </a:cubicBezTo>
                  <a:cubicBezTo>
                    <a:pt x="4234" y="798"/>
                    <a:pt x="4235" y="777"/>
                    <a:pt x="4225" y="762"/>
                  </a:cubicBezTo>
                  <a:cubicBezTo>
                    <a:pt x="4156" y="659"/>
                    <a:pt x="4205" y="810"/>
                    <a:pt x="4172" y="695"/>
                  </a:cubicBezTo>
                  <a:cubicBezTo>
                    <a:pt x="4151" y="621"/>
                    <a:pt x="4131" y="543"/>
                    <a:pt x="4118" y="467"/>
                  </a:cubicBezTo>
                  <a:cubicBezTo>
                    <a:pt x="4104" y="388"/>
                    <a:pt x="4109" y="321"/>
                    <a:pt x="4024" y="293"/>
                  </a:cubicBezTo>
                  <a:cubicBezTo>
                    <a:pt x="4015" y="306"/>
                    <a:pt x="3999" y="317"/>
                    <a:pt x="3997" y="333"/>
                  </a:cubicBezTo>
                  <a:cubicBezTo>
                    <a:pt x="3986" y="408"/>
                    <a:pt x="4008" y="489"/>
                    <a:pt x="3984" y="561"/>
                  </a:cubicBezTo>
                  <a:cubicBezTo>
                    <a:pt x="3974" y="592"/>
                    <a:pt x="3931" y="597"/>
                    <a:pt x="3904" y="615"/>
                  </a:cubicBezTo>
                  <a:cubicBezTo>
                    <a:pt x="3891" y="624"/>
                    <a:pt x="3863" y="641"/>
                    <a:pt x="3863" y="641"/>
                  </a:cubicBezTo>
                  <a:cubicBezTo>
                    <a:pt x="3825" y="616"/>
                    <a:pt x="3809" y="593"/>
                    <a:pt x="3756" y="628"/>
                  </a:cubicBezTo>
                  <a:cubicBezTo>
                    <a:pt x="3744" y="636"/>
                    <a:pt x="3747" y="655"/>
                    <a:pt x="3743" y="668"/>
                  </a:cubicBezTo>
                  <a:cubicBezTo>
                    <a:pt x="3738" y="717"/>
                    <a:pt x="3753" y="773"/>
                    <a:pt x="3729" y="816"/>
                  </a:cubicBezTo>
                  <a:cubicBezTo>
                    <a:pt x="3719" y="833"/>
                    <a:pt x="3692" y="801"/>
                    <a:pt x="3676" y="789"/>
                  </a:cubicBezTo>
                  <a:cubicBezTo>
                    <a:pt x="3642" y="765"/>
                    <a:pt x="3631" y="741"/>
                    <a:pt x="3609" y="708"/>
                  </a:cubicBezTo>
                  <a:cubicBezTo>
                    <a:pt x="3582" y="598"/>
                    <a:pt x="3550" y="438"/>
                    <a:pt x="3488" y="347"/>
                  </a:cubicBezTo>
                  <a:cubicBezTo>
                    <a:pt x="3481" y="308"/>
                    <a:pt x="3473" y="264"/>
                    <a:pt x="3462" y="226"/>
                  </a:cubicBezTo>
                  <a:cubicBezTo>
                    <a:pt x="3458" y="212"/>
                    <a:pt x="3448" y="200"/>
                    <a:pt x="3448" y="186"/>
                  </a:cubicBezTo>
                  <a:cubicBezTo>
                    <a:pt x="3448" y="180"/>
                    <a:pt x="3457" y="177"/>
                    <a:pt x="3462" y="173"/>
                  </a:cubicBezTo>
                  <a:close/>
                </a:path>
              </a:pathLst>
            </a:custGeom>
            <a:gradFill rotWithShape="1">
              <a:gsLst>
                <a:gs pos="0">
                  <a:schemeClr val="bg1"/>
                </a:gs>
                <a:gs pos="100000">
                  <a:srgbClr val="FFFF99"/>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20" name="Freeform 76"/>
            <p:cNvSpPr>
              <a:spLocks/>
            </p:cNvSpPr>
            <p:nvPr/>
          </p:nvSpPr>
          <p:spPr bwMode="auto">
            <a:xfrm>
              <a:off x="-144" y="768"/>
              <a:ext cx="3483" cy="1199"/>
            </a:xfrm>
            <a:custGeom>
              <a:avLst/>
              <a:gdLst>
                <a:gd name="T0" fmla="*/ 80 w 3483"/>
                <a:gd name="T1" fmla="*/ 1748 h 1114"/>
                <a:gd name="T2" fmla="*/ 0 w 3483"/>
                <a:gd name="T3" fmla="*/ 1210 h 1114"/>
                <a:gd name="T4" fmla="*/ 13 w 3483"/>
                <a:gd name="T5" fmla="*/ 1008 h 1114"/>
                <a:gd name="T6" fmla="*/ 94 w 3483"/>
                <a:gd name="T7" fmla="*/ 919 h 1114"/>
                <a:gd name="T8" fmla="*/ 241 w 3483"/>
                <a:gd name="T9" fmla="*/ 831 h 1114"/>
                <a:gd name="T10" fmla="*/ 281 w 3483"/>
                <a:gd name="T11" fmla="*/ 876 h 1114"/>
                <a:gd name="T12" fmla="*/ 335 w 3483"/>
                <a:gd name="T13" fmla="*/ 1008 h 1114"/>
                <a:gd name="T14" fmla="*/ 375 w 3483"/>
                <a:gd name="T15" fmla="*/ 986 h 1114"/>
                <a:gd name="T16" fmla="*/ 469 w 3483"/>
                <a:gd name="T17" fmla="*/ 562 h 1114"/>
                <a:gd name="T18" fmla="*/ 495 w 3483"/>
                <a:gd name="T19" fmla="*/ 404 h 1114"/>
                <a:gd name="T20" fmla="*/ 696 w 3483"/>
                <a:gd name="T21" fmla="*/ 89 h 1114"/>
                <a:gd name="T22" fmla="*/ 1326 w 3483"/>
                <a:gd name="T23" fmla="*/ 290 h 1114"/>
                <a:gd name="T24" fmla="*/ 1460 w 3483"/>
                <a:gd name="T25" fmla="*/ 562 h 1114"/>
                <a:gd name="T26" fmla="*/ 1527 w 3483"/>
                <a:gd name="T27" fmla="*/ 157 h 1114"/>
                <a:gd name="T28" fmla="*/ 1567 w 3483"/>
                <a:gd name="T29" fmla="*/ 89 h 1114"/>
                <a:gd name="T30" fmla="*/ 1594 w 3483"/>
                <a:gd name="T31" fmla="*/ 22 h 1114"/>
                <a:gd name="T32" fmla="*/ 1661 w 3483"/>
                <a:gd name="T33" fmla="*/ 0 h 1114"/>
                <a:gd name="T34" fmla="*/ 1996 w 3483"/>
                <a:gd name="T35" fmla="*/ 22 h 1114"/>
                <a:gd name="T36" fmla="*/ 2076 w 3483"/>
                <a:gd name="T37" fmla="*/ 67 h 1114"/>
                <a:gd name="T38" fmla="*/ 2116 w 3483"/>
                <a:gd name="T39" fmla="*/ 111 h 1114"/>
                <a:gd name="T40" fmla="*/ 2197 w 3483"/>
                <a:gd name="T41" fmla="*/ 245 h 1114"/>
                <a:gd name="T42" fmla="*/ 2237 w 3483"/>
                <a:gd name="T43" fmla="*/ 404 h 1114"/>
                <a:gd name="T44" fmla="*/ 2384 w 3483"/>
                <a:gd name="T45" fmla="*/ 1031 h 1114"/>
                <a:gd name="T46" fmla="*/ 2478 w 3483"/>
                <a:gd name="T47" fmla="*/ 1008 h 1114"/>
                <a:gd name="T48" fmla="*/ 2558 w 3483"/>
                <a:gd name="T49" fmla="*/ 831 h 1114"/>
                <a:gd name="T50" fmla="*/ 2612 w 3483"/>
                <a:gd name="T51" fmla="*/ 718 h 1114"/>
                <a:gd name="T52" fmla="*/ 2759 w 3483"/>
                <a:gd name="T53" fmla="*/ 404 h 1114"/>
                <a:gd name="T54" fmla="*/ 2866 w 3483"/>
                <a:gd name="T55" fmla="*/ 426 h 1114"/>
                <a:gd name="T56" fmla="*/ 2974 w 3483"/>
                <a:gd name="T57" fmla="*/ 718 h 1114"/>
                <a:gd name="T58" fmla="*/ 3014 w 3483"/>
                <a:gd name="T59" fmla="*/ 787 h 1114"/>
                <a:gd name="T60" fmla="*/ 3081 w 3483"/>
                <a:gd name="T61" fmla="*/ 1076 h 1114"/>
                <a:gd name="T62" fmla="*/ 3161 w 3483"/>
                <a:gd name="T63" fmla="*/ 1056 h 1114"/>
                <a:gd name="T64" fmla="*/ 3201 w 3483"/>
                <a:gd name="T65" fmla="*/ 673 h 1114"/>
                <a:gd name="T66" fmla="*/ 3268 w 3483"/>
                <a:gd name="T67" fmla="*/ 1008 h 1114"/>
                <a:gd name="T68" fmla="*/ 3255 w 3483"/>
                <a:gd name="T69" fmla="*/ 1076 h 1114"/>
                <a:gd name="T70" fmla="*/ 3175 w 3483"/>
                <a:gd name="T71" fmla="*/ 1166 h 1114"/>
                <a:gd name="T72" fmla="*/ 3402 w 3483"/>
                <a:gd name="T73" fmla="*/ 1188 h 1114"/>
                <a:gd name="T74" fmla="*/ 3442 w 3483"/>
                <a:gd name="T75" fmla="*/ 1210 h 1114"/>
                <a:gd name="T76" fmla="*/ 3483 w 3483"/>
                <a:gd name="T77" fmla="*/ 1344 h 1114"/>
                <a:gd name="T78" fmla="*/ 3429 w 3483"/>
                <a:gd name="T79" fmla="*/ 1591 h 1114"/>
                <a:gd name="T80" fmla="*/ 3416 w 3483"/>
                <a:gd name="T81" fmla="*/ 1704 h 1114"/>
                <a:gd name="T82" fmla="*/ 3402 w 3483"/>
                <a:gd name="T83" fmla="*/ 1839 h 1114"/>
                <a:gd name="T84" fmla="*/ 3335 w 3483"/>
                <a:gd name="T85" fmla="*/ 1816 h 1114"/>
                <a:gd name="T86" fmla="*/ 3242 w 3483"/>
                <a:gd name="T87" fmla="*/ 1794 h 1114"/>
                <a:gd name="T88" fmla="*/ 3067 w 3483"/>
                <a:gd name="T89" fmla="*/ 1794 h 1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83"/>
                <a:gd name="T136" fmla="*/ 0 h 1114"/>
                <a:gd name="T137" fmla="*/ 3483 w 3483"/>
                <a:gd name="T138" fmla="*/ 1114 h 1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83" h="1114">
                  <a:moveTo>
                    <a:pt x="80" y="1045"/>
                  </a:moveTo>
                  <a:cubicBezTo>
                    <a:pt x="62" y="936"/>
                    <a:pt x="26" y="831"/>
                    <a:pt x="0" y="723"/>
                  </a:cubicBezTo>
                  <a:cubicBezTo>
                    <a:pt x="4" y="683"/>
                    <a:pt x="0" y="641"/>
                    <a:pt x="13" y="603"/>
                  </a:cubicBezTo>
                  <a:cubicBezTo>
                    <a:pt x="27" y="562"/>
                    <a:pt x="63" y="562"/>
                    <a:pt x="94" y="549"/>
                  </a:cubicBezTo>
                  <a:cubicBezTo>
                    <a:pt x="144" y="528"/>
                    <a:pt x="190" y="513"/>
                    <a:pt x="241" y="496"/>
                  </a:cubicBezTo>
                  <a:cubicBezTo>
                    <a:pt x="254" y="505"/>
                    <a:pt x="270" y="511"/>
                    <a:pt x="281" y="523"/>
                  </a:cubicBezTo>
                  <a:cubicBezTo>
                    <a:pt x="302" y="547"/>
                    <a:pt x="335" y="603"/>
                    <a:pt x="335" y="603"/>
                  </a:cubicBezTo>
                  <a:cubicBezTo>
                    <a:pt x="348" y="599"/>
                    <a:pt x="365" y="600"/>
                    <a:pt x="375" y="590"/>
                  </a:cubicBezTo>
                  <a:cubicBezTo>
                    <a:pt x="429" y="536"/>
                    <a:pt x="417" y="412"/>
                    <a:pt x="469" y="335"/>
                  </a:cubicBezTo>
                  <a:cubicBezTo>
                    <a:pt x="479" y="304"/>
                    <a:pt x="484" y="271"/>
                    <a:pt x="495" y="241"/>
                  </a:cubicBezTo>
                  <a:cubicBezTo>
                    <a:pt x="528" y="153"/>
                    <a:pt x="608" y="82"/>
                    <a:pt x="696" y="54"/>
                  </a:cubicBezTo>
                  <a:cubicBezTo>
                    <a:pt x="909" y="66"/>
                    <a:pt x="1132" y="77"/>
                    <a:pt x="1326" y="174"/>
                  </a:cubicBezTo>
                  <a:cubicBezTo>
                    <a:pt x="1373" y="239"/>
                    <a:pt x="1397" y="292"/>
                    <a:pt x="1460" y="335"/>
                  </a:cubicBezTo>
                  <a:cubicBezTo>
                    <a:pt x="1505" y="203"/>
                    <a:pt x="1480" y="282"/>
                    <a:pt x="1527" y="94"/>
                  </a:cubicBezTo>
                  <a:cubicBezTo>
                    <a:pt x="1532" y="76"/>
                    <a:pt x="1555" y="68"/>
                    <a:pt x="1567" y="54"/>
                  </a:cubicBezTo>
                  <a:cubicBezTo>
                    <a:pt x="1577" y="42"/>
                    <a:pt x="1580" y="22"/>
                    <a:pt x="1594" y="14"/>
                  </a:cubicBezTo>
                  <a:cubicBezTo>
                    <a:pt x="1614" y="3"/>
                    <a:pt x="1639" y="5"/>
                    <a:pt x="1661" y="0"/>
                  </a:cubicBezTo>
                  <a:cubicBezTo>
                    <a:pt x="1773" y="5"/>
                    <a:pt x="1885" y="3"/>
                    <a:pt x="1996" y="14"/>
                  </a:cubicBezTo>
                  <a:cubicBezTo>
                    <a:pt x="2024" y="17"/>
                    <a:pt x="2076" y="40"/>
                    <a:pt x="2076" y="40"/>
                  </a:cubicBezTo>
                  <a:cubicBezTo>
                    <a:pt x="2089" y="49"/>
                    <a:pt x="2104" y="56"/>
                    <a:pt x="2116" y="67"/>
                  </a:cubicBezTo>
                  <a:cubicBezTo>
                    <a:pt x="2144" y="92"/>
                    <a:pt x="2197" y="147"/>
                    <a:pt x="2197" y="147"/>
                  </a:cubicBezTo>
                  <a:cubicBezTo>
                    <a:pt x="2207" y="179"/>
                    <a:pt x="2231" y="207"/>
                    <a:pt x="2237" y="241"/>
                  </a:cubicBezTo>
                  <a:cubicBezTo>
                    <a:pt x="2265" y="398"/>
                    <a:pt x="2222" y="536"/>
                    <a:pt x="2384" y="616"/>
                  </a:cubicBezTo>
                  <a:cubicBezTo>
                    <a:pt x="2415" y="612"/>
                    <a:pt x="2449" y="615"/>
                    <a:pt x="2478" y="603"/>
                  </a:cubicBezTo>
                  <a:cubicBezTo>
                    <a:pt x="2511" y="590"/>
                    <a:pt x="2544" y="517"/>
                    <a:pt x="2558" y="496"/>
                  </a:cubicBezTo>
                  <a:cubicBezTo>
                    <a:pt x="2574" y="473"/>
                    <a:pt x="2596" y="452"/>
                    <a:pt x="2612" y="429"/>
                  </a:cubicBezTo>
                  <a:cubicBezTo>
                    <a:pt x="2660" y="361"/>
                    <a:pt x="2688" y="289"/>
                    <a:pt x="2759" y="241"/>
                  </a:cubicBezTo>
                  <a:cubicBezTo>
                    <a:pt x="2795" y="246"/>
                    <a:pt x="2833" y="241"/>
                    <a:pt x="2866" y="255"/>
                  </a:cubicBezTo>
                  <a:cubicBezTo>
                    <a:pt x="2939" y="285"/>
                    <a:pt x="2937" y="375"/>
                    <a:pt x="2974" y="429"/>
                  </a:cubicBezTo>
                  <a:cubicBezTo>
                    <a:pt x="2985" y="445"/>
                    <a:pt x="3001" y="456"/>
                    <a:pt x="3014" y="469"/>
                  </a:cubicBezTo>
                  <a:cubicBezTo>
                    <a:pt x="3026" y="553"/>
                    <a:pt x="3012" y="596"/>
                    <a:pt x="3081" y="643"/>
                  </a:cubicBezTo>
                  <a:cubicBezTo>
                    <a:pt x="3108" y="639"/>
                    <a:pt x="3152" y="655"/>
                    <a:pt x="3161" y="630"/>
                  </a:cubicBezTo>
                  <a:cubicBezTo>
                    <a:pt x="3201" y="518"/>
                    <a:pt x="3082" y="441"/>
                    <a:pt x="3201" y="402"/>
                  </a:cubicBezTo>
                  <a:cubicBezTo>
                    <a:pt x="3316" y="438"/>
                    <a:pt x="3288" y="453"/>
                    <a:pt x="3268" y="603"/>
                  </a:cubicBezTo>
                  <a:cubicBezTo>
                    <a:pt x="3266" y="617"/>
                    <a:pt x="3265" y="633"/>
                    <a:pt x="3255" y="643"/>
                  </a:cubicBezTo>
                  <a:cubicBezTo>
                    <a:pt x="3232" y="666"/>
                    <a:pt x="3175" y="697"/>
                    <a:pt x="3175" y="697"/>
                  </a:cubicBezTo>
                  <a:cubicBezTo>
                    <a:pt x="3251" y="701"/>
                    <a:pt x="3327" y="703"/>
                    <a:pt x="3402" y="710"/>
                  </a:cubicBezTo>
                  <a:cubicBezTo>
                    <a:pt x="3416" y="711"/>
                    <a:pt x="3432" y="713"/>
                    <a:pt x="3442" y="723"/>
                  </a:cubicBezTo>
                  <a:cubicBezTo>
                    <a:pt x="3463" y="744"/>
                    <a:pt x="3466" y="779"/>
                    <a:pt x="3483" y="804"/>
                  </a:cubicBezTo>
                  <a:cubicBezTo>
                    <a:pt x="3470" y="865"/>
                    <a:pt x="3463" y="900"/>
                    <a:pt x="3429" y="951"/>
                  </a:cubicBezTo>
                  <a:cubicBezTo>
                    <a:pt x="3425" y="973"/>
                    <a:pt x="3420" y="996"/>
                    <a:pt x="3416" y="1018"/>
                  </a:cubicBezTo>
                  <a:cubicBezTo>
                    <a:pt x="3411" y="1045"/>
                    <a:pt x="3423" y="1082"/>
                    <a:pt x="3402" y="1099"/>
                  </a:cubicBezTo>
                  <a:cubicBezTo>
                    <a:pt x="3384" y="1114"/>
                    <a:pt x="3357" y="1089"/>
                    <a:pt x="3335" y="1085"/>
                  </a:cubicBezTo>
                  <a:cubicBezTo>
                    <a:pt x="3304" y="1080"/>
                    <a:pt x="3273" y="1074"/>
                    <a:pt x="3242" y="1072"/>
                  </a:cubicBezTo>
                  <a:cubicBezTo>
                    <a:pt x="3184" y="1069"/>
                    <a:pt x="3125" y="1072"/>
                    <a:pt x="3067" y="1072"/>
                  </a:cubicBezTo>
                </a:path>
              </a:pathLst>
            </a:custGeom>
            <a:gradFill rotWithShape="1">
              <a:gsLst>
                <a:gs pos="0">
                  <a:srgbClr val="F2EC00"/>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21" name="Freeform 77"/>
            <p:cNvSpPr>
              <a:spLocks/>
            </p:cNvSpPr>
            <p:nvPr/>
          </p:nvSpPr>
          <p:spPr bwMode="auto">
            <a:xfrm>
              <a:off x="-144" y="864"/>
              <a:ext cx="3744" cy="1440"/>
            </a:xfrm>
            <a:custGeom>
              <a:avLst/>
              <a:gdLst>
                <a:gd name="T0" fmla="*/ 495 w 2932"/>
                <a:gd name="T1" fmla="*/ 173504 h 585"/>
                <a:gd name="T2" fmla="*/ 1093 w 2932"/>
                <a:gd name="T3" fmla="*/ 188421 h 585"/>
                <a:gd name="T4" fmla="*/ 1535 w 2932"/>
                <a:gd name="T5" fmla="*/ 19166 h 585"/>
                <a:gd name="T6" fmla="*/ 2055 w 2932"/>
                <a:gd name="T7" fmla="*/ 107163 h 585"/>
                <a:gd name="T8" fmla="*/ 2646 w 2932"/>
                <a:gd name="T9" fmla="*/ 48709 h 585"/>
                <a:gd name="T10" fmla="*/ 3166 w 2932"/>
                <a:gd name="T11" fmla="*/ 70740 h 585"/>
                <a:gd name="T12" fmla="*/ 3611 w 2932"/>
                <a:gd name="T13" fmla="*/ 151746 h 585"/>
                <a:gd name="T14" fmla="*/ 4279 w 2932"/>
                <a:gd name="T15" fmla="*/ 100121 h 585"/>
                <a:gd name="T16" fmla="*/ 4870 w 2932"/>
                <a:gd name="T17" fmla="*/ 4879 h 585"/>
                <a:gd name="T18" fmla="*/ 5684 w 2932"/>
                <a:gd name="T19" fmla="*/ 55842 h 585"/>
                <a:gd name="T20" fmla="*/ 6058 w 2932"/>
                <a:gd name="T21" fmla="*/ 143961 h 585"/>
                <a:gd name="T22" fmla="*/ 6873 w 2932"/>
                <a:gd name="T23" fmla="*/ 107163 h 585"/>
                <a:gd name="T24" fmla="*/ 7468 w 2932"/>
                <a:gd name="T25" fmla="*/ 143961 h 585"/>
                <a:gd name="T26" fmla="*/ 8059 w 2932"/>
                <a:gd name="T27" fmla="*/ 158860 h 585"/>
                <a:gd name="T28" fmla="*/ 8720 w 2932"/>
                <a:gd name="T29" fmla="*/ 210223 h 585"/>
                <a:gd name="T30" fmla="*/ 9614 w 2932"/>
                <a:gd name="T31" fmla="*/ 55842 h 585"/>
                <a:gd name="T32" fmla="*/ 10952 w 2932"/>
                <a:gd name="T33" fmla="*/ 195579 h 585"/>
                <a:gd name="T34" fmla="*/ 11992 w 2932"/>
                <a:gd name="T35" fmla="*/ 115052 h 585"/>
                <a:gd name="T36" fmla="*/ 13029 w 2932"/>
                <a:gd name="T37" fmla="*/ 239417 h 585"/>
                <a:gd name="T38" fmla="*/ 13399 w 2932"/>
                <a:gd name="T39" fmla="*/ 202619 h 585"/>
                <a:gd name="T40" fmla="*/ 13917 w 2932"/>
                <a:gd name="T41" fmla="*/ 173504 h 585"/>
                <a:gd name="T42" fmla="*/ 14292 w 2932"/>
                <a:gd name="T43" fmla="*/ 239417 h 585"/>
                <a:gd name="T44" fmla="*/ 14879 w 2932"/>
                <a:gd name="T45" fmla="*/ 188421 h 585"/>
                <a:gd name="T46" fmla="*/ 16144 w 2932"/>
                <a:gd name="T47" fmla="*/ 202619 h 585"/>
                <a:gd name="T48" fmla="*/ 15843 w 2932"/>
                <a:gd name="T49" fmla="*/ 290737 h 585"/>
                <a:gd name="T50" fmla="*/ 14954 w 2932"/>
                <a:gd name="T51" fmla="*/ 297851 h 585"/>
                <a:gd name="T52" fmla="*/ 12653 w 2932"/>
                <a:gd name="T53" fmla="*/ 290737 h 585"/>
                <a:gd name="T54" fmla="*/ 11618 w 2932"/>
                <a:gd name="T55" fmla="*/ 320354 h 585"/>
                <a:gd name="T56" fmla="*/ 8654 w 2932"/>
                <a:gd name="T57" fmla="*/ 283574 h 585"/>
                <a:gd name="T58" fmla="*/ 4130 w 2932"/>
                <a:gd name="T59" fmla="*/ 283574 h 585"/>
                <a:gd name="T60" fmla="*/ 420 w 2932"/>
                <a:gd name="T61" fmla="*/ 268960 h 585"/>
                <a:gd name="T62" fmla="*/ 271 w 2932"/>
                <a:gd name="T63" fmla="*/ 268960 h 5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2"/>
                <a:gd name="T97" fmla="*/ 0 h 585"/>
                <a:gd name="T98" fmla="*/ 2932 w 2932"/>
                <a:gd name="T99" fmla="*/ 585 h 5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2" h="585">
                  <a:moveTo>
                    <a:pt x="49" y="491"/>
                  </a:moveTo>
                  <a:cubicBezTo>
                    <a:pt x="25" y="418"/>
                    <a:pt x="0" y="346"/>
                    <a:pt x="89" y="317"/>
                  </a:cubicBezTo>
                  <a:cubicBezTo>
                    <a:pt x="111" y="321"/>
                    <a:pt x="134" y="324"/>
                    <a:pt x="156" y="330"/>
                  </a:cubicBezTo>
                  <a:cubicBezTo>
                    <a:pt x="170" y="334"/>
                    <a:pt x="193" y="358"/>
                    <a:pt x="197" y="344"/>
                  </a:cubicBezTo>
                  <a:cubicBezTo>
                    <a:pt x="209" y="295"/>
                    <a:pt x="186" y="232"/>
                    <a:pt x="170" y="183"/>
                  </a:cubicBezTo>
                  <a:cubicBezTo>
                    <a:pt x="183" y="35"/>
                    <a:pt x="146" y="4"/>
                    <a:pt x="277" y="35"/>
                  </a:cubicBezTo>
                  <a:cubicBezTo>
                    <a:pt x="301" y="59"/>
                    <a:pt x="330" y="84"/>
                    <a:pt x="344" y="116"/>
                  </a:cubicBezTo>
                  <a:cubicBezTo>
                    <a:pt x="356" y="142"/>
                    <a:pt x="371" y="196"/>
                    <a:pt x="371" y="196"/>
                  </a:cubicBezTo>
                  <a:cubicBezTo>
                    <a:pt x="410" y="170"/>
                    <a:pt x="419" y="167"/>
                    <a:pt x="451" y="129"/>
                  </a:cubicBezTo>
                  <a:cubicBezTo>
                    <a:pt x="461" y="117"/>
                    <a:pt x="465" y="99"/>
                    <a:pt x="478" y="89"/>
                  </a:cubicBezTo>
                  <a:cubicBezTo>
                    <a:pt x="489" y="80"/>
                    <a:pt x="505" y="80"/>
                    <a:pt x="518" y="76"/>
                  </a:cubicBezTo>
                  <a:cubicBezTo>
                    <a:pt x="536" y="94"/>
                    <a:pt x="558" y="108"/>
                    <a:pt x="572" y="129"/>
                  </a:cubicBezTo>
                  <a:cubicBezTo>
                    <a:pt x="672" y="280"/>
                    <a:pt x="527" y="127"/>
                    <a:pt x="639" y="236"/>
                  </a:cubicBezTo>
                  <a:cubicBezTo>
                    <a:pt x="643" y="250"/>
                    <a:pt x="641" y="268"/>
                    <a:pt x="652" y="277"/>
                  </a:cubicBezTo>
                  <a:cubicBezTo>
                    <a:pt x="695" y="312"/>
                    <a:pt x="714" y="285"/>
                    <a:pt x="746" y="263"/>
                  </a:cubicBezTo>
                  <a:cubicBezTo>
                    <a:pt x="755" y="236"/>
                    <a:pt x="764" y="210"/>
                    <a:pt x="773" y="183"/>
                  </a:cubicBezTo>
                  <a:cubicBezTo>
                    <a:pt x="777" y="170"/>
                    <a:pt x="786" y="143"/>
                    <a:pt x="786" y="143"/>
                  </a:cubicBezTo>
                  <a:cubicBezTo>
                    <a:pt x="801" y="49"/>
                    <a:pt x="787" y="31"/>
                    <a:pt x="880" y="9"/>
                  </a:cubicBezTo>
                  <a:cubicBezTo>
                    <a:pt x="920" y="13"/>
                    <a:pt x="966" y="0"/>
                    <a:pt x="1000" y="22"/>
                  </a:cubicBezTo>
                  <a:cubicBezTo>
                    <a:pt x="1024" y="37"/>
                    <a:pt x="1027" y="102"/>
                    <a:pt x="1027" y="102"/>
                  </a:cubicBezTo>
                  <a:cubicBezTo>
                    <a:pt x="1031" y="151"/>
                    <a:pt x="1021" y="204"/>
                    <a:pt x="1040" y="250"/>
                  </a:cubicBezTo>
                  <a:cubicBezTo>
                    <a:pt x="1047" y="267"/>
                    <a:pt x="1075" y="263"/>
                    <a:pt x="1094" y="263"/>
                  </a:cubicBezTo>
                  <a:cubicBezTo>
                    <a:pt x="1121" y="263"/>
                    <a:pt x="1147" y="254"/>
                    <a:pt x="1174" y="250"/>
                  </a:cubicBezTo>
                  <a:cubicBezTo>
                    <a:pt x="1191" y="225"/>
                    <a:pt x="1202" y="192"/>
                    <a:pt x="1241" y="196"/>
                  </a:cubicBezTo>
                  <a:cubicBezTo>
                    <a:pt x="1269" y="199"/>
                    <a:pt x="1322" y="223"/>
                    <a:pt x="1322" y="223"/>
                  </a:cubicBezTo>
                  <a:cubicBezTo>
                    <a:pt x="1331" y="236"/>
                    <a:pt x="1344" y="248"/>
                    <a:pt x="1349" y="263"/>
                  </a:cubicBezTo>
                  <a:cubicBezTo>
                    <a:pt x="1358" y="293"/>
                    <a:pt x="1340" y="335"/>
                    <a:pt x="1362" y="357"/>
                  </a:cubicBezTo>
                  <a:cubicBezTo>
                    <a:pt x="1380" y="375"/>
                    <a:pt x="1452" y="294"/>
                    <a:pt x="1456" y="290"/>
                  </a:cubicBezTo>
                  <a:cubicBezTo>
                    <a:pt x="1469" y="294"/>
                    <a:pt x="1485" y="294"/>
                    <a:pt x="1496" y="303"/>
                  </a:cubicBezTo>
                  <a:cubicBezTo>
                    <a:pt x="1526" y="326"/>
                    <a:pt x="1576" y="384"/>
                    <a:pt x="1576" y="384"/>
                  </a:cubicBezTo>
                  <a:cubicBezTo>
                    <a:pt x="1612" y="379"/>
                    <a:pt x="1668" y="403"/>
                    <a:pt x="1683" y="370"/>
                  </a:cubicBezTo>
                  <a:cubicBezTo>
                    <a:pt x="1824" y="58"/>
                    <a:pt x="1596" y="151"/>
                    <a:pt x="1737" y="102"/>
                  </a:cubicBezTo>
                  <a:cubicBezTo>
                    <a:pt x="1852" y="114"/>
                    <a:pt x="1880" y="98"/>
                    <a:pt x="1938" y="183"/>
                  </a:cubicBezTo>
                  <a:cubicBezTo>
                    <a:pt x="1957" y="240"/>
                    <a:pt x="1959" y="300"/>
                    <a:pt x="1978" y="357"/>
                  </a:cubicBezTo>
                  <a:cubicBezTo>
                    <a:pt x="2035" y="339"/>
                    <a:pt x="2070" y="319"/>
                    <a:pt x="2112" y="277"/>
                  </a:cubicBezTo>
                  <a:cubicBezTo>
                    <a:pt x="2117" y="262"/>
                    <a:pt x="2128" y="197"/>
                    <a:pt x="2166" y="210"/>
                  </a:cubicBezTo>
                  <a:cubicBezTo>
                    <a:pt x="2187" y="217"/>
                    <a:pt x="2193" y="245"/>
                    <a:pt x="2206" y="263"/>
                  </a:cubicBezTo>
                  <a:cubicBezTo>
                    <a:pt x="2234" y="348"/>
                    <a:pt x="2265" y="408"/>
                    <a:pt x="2353" y="437"/>
                  </a:cubicBezTo>
                  <a:cubicBezTo>
                    <a:pt x="2371" y="433"/>
                    <a:pt x="2394" y="437"/>
                    <a:pt x="2407" y="424"/>
                  </a:cubicBezTo>
                  <a:cubicBezTo>
                    <a:pt x="2420" y="411"/>
                    <a:pt x="2417" y="388"/>
                    <a:pt x="2420" y="370"/>
                  </a:cubicBezTo>
                  <a:cubicBezTo>
                    <a:pt x="2426" y="339"/>
                    <a:pt x="2429" y="308"/>
                    <a:pt x="2434" y="277"/>
                  </a:cubicBezTo>
                  <a:cubicBezTo>
                    <a:pt x="2461" y="286"/>
                    <a:pt x="2495" y="293"/>
                    <a:pt x="2514" y="317"/>
                  </a:cubicBezTo>
                  <a:cubicBezTo>
                    <a:pt x="2523" y="328"/>
                    <a:pt x="2520" y="345"/>
                    <a:pt x="2527" y="357"/>
                  </a:cubicBezTo>
                  <a:cubicBezTo>
                    <a:pt x="2543" y="385"/>
                    <a:pt x="2581" y="437"/>
                    <a:pt x="2581" y="437"/>
                  </a:cubicBezTo>
                  <a:cubicBezTo>
                    <a:pt x="2631" y="421"/>
                    <a:pt x="2622" y="430"/>
                    <a:pt x="2661" y="384"/>
                  </a:cubicBezTo>
                  <a:cubicBezTo>
                    <a:pt x="2671" y="372"/>
                    <a:pt x="2674" y="353"/>
                    <a:pt x="2688" y="344"/>
                  </a:cubicBezTo>
                  <a:cubicBezTo>
                    <a:pt x="2712" y="329"/>
                    <a:pt x="2768" y="317"/>
                    <a:pt x="2768" y="317"/>
                  </a:cubicBezTo>
                  <a:cubicBezTo>
                    <a:pt x="2829" y="329"/>
                    <a:pt x="2865" y="337"/>
                    <a:pt x="2916" y="370"/>
                  </a:cubicBezTo>
                  <a:cubicBezTo>
                    <a:pt x="2929" y="411"/>
                    <a:pt x="2932" y="467"/>
                    <a:pt x="2902" y="504"/>
                  </a:cubicBezTo>
                  <a:cubicBezTo>
                    <a:pt x="2892" y="517"/>
                    <a:pt x="2877" y="524"/>
                    <a:pt x="2862" y="531"/>
                  </a:cubicBezTo>
                  <a:cubicBezTo>
                    <a:pt x="2836" y="543"/>
                    <a:pt x="2782" y="558"/>
                    <a:pt x="2782" y="558"/>
                  </a:cubicBezTo>
                  <a:cubicBezTo>
                    <a:pt x="2755" y="553"/>
                    <a:pt x="2728" y="551"/>
                    <a:pt x="2701" y="544"/>
                  </a:cubicBezTo>
                  <a:cubicBezTo>
                    <a:pt x="2674" y="537"/>
                    <a:pt x="2621" y="518"/>
                    <a:pt x="2621" y="518"/>
                  </a:cubicBezTo>
                  <a:cubicBezTo>
                    <a:pt x="2509" y="522"/>
                    <a:pt x="2398" y="524"/>
                    <a:pt x="2286" y="531"/>
                  </a:cubicBezTo>
                  <a:cubicBezTo>
                    <a:pt x="2237" y="534"/>
                    <a:pt x="2184" y="556"/>
                    <a:pt x="2139" y="571"/>
                  </a:cubicBezTo>
                  <a:cubicBezTo>
                    <a:pt x="2126" y="576"/>
                    <a:pt x="2099" y="585"/>
                    <a:pt x="2099" y="585"/>
                  </a:cubicBezTo>
                  <a:cubicBezTo>
                    <a:pt x="1983" y="580"/>
                    <a:pt x="1866" y="579"/>
                    <a:pt x="1750" y="571"/>
                  </a:cubicBezTo>
                  <a:cubicBezTo>
                    <a:pt x="1683" y="567"/>
                    <a:pt x="1627" y="531"/>
                    <a:pt x="1563" y="518"/>
                  </a:cubicBezTo>
                  <a:cubicBezTo>
                    <a:pt x="1473" y="499"/>
                    <a:pt x="1382" y="479"/>
                    <a:pt x="1295" y="451"/>
                  </a:cubicBezTo>
                  <a:cubicBezTo>
                    <a:pt x="1118" y="511"/>
                    <a:pt x="932" y="508"/>
                    <a:pt x="746" y="518"/>
                  </a:cubicBezTo>
                  <a:cubicBezTo>
                    <a:pt x="561" y="540"/>
                    <a:pt x="518" y="541"/>
                    <a:pt x="290" y="531"/>
                  </a:cubicBezTo>
                  <a:cubicBezTo>
                    <a:pt x="219" y="519"/>
                    <a:pt x="146" y="506"/>
                    <a:pt x="76" y="491"/>
                  </a:cubicBezTo>
                  <a:cubicBezTo>
                    <a:pt x="62" y="488"/>
                    <a:pt x="50" y="478"/>
                    <a:pt x="36" y="478"/>
                  </a:cubicBezTo>
                  <a:cubicBezTo>
                    <a:pt x="30" y="478"/>
                    <a:pt x="45" y="487"/>
                    <a:pt x="49" y="491"/>
                  </a:cubicBezTo>
                  <a:close/>
                </a:path>
              </a:pathLst>
            </a:custGeom>
            <a:gradFill rotWithShape="1">
              <a:gsLst>
                <a:gs pos="0">
                  <a:srgbClr val="FFFF00"/>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aphicFrame>
        <p:nvGraphicFramePr>
          <p:cNvPr id="38024" name="Object 136"/>
          <p:cNvGraphicFramePr>
            <a:graphicFrameLocks noChangeAspect="1"/>
          </p:cNvGraphicFramePr>
          <p:nvPr>
            <p:extLst>
              <p:ext uri="{D42A27DB-BD31-4B8C-83A1-F6EECF244321}">
                <p14:modId xmlns:p14="http://schemas.microsoft.com/office/powerpoint/2010/main" val="2437267600"/>
              </p:ext>
            </p:extLst>
          </p:nvPr>
        </p:nvGraphicFramePr>
        <p:xfrm>
          <a:off x="76200" y="-1057669"/>
          <a:ext cx="7162800" cy="4939904"/>
        </p:xfrm>
        <a:graphic>
          <a:graphicData uri="http://schemas.openxmlformats.org/presentationml/2006/ole">
            <mc:AlternateContent xmlns:mc="http://schemas.openxmlformats.org/markup-compatibility/2006">
              <mc:Choice xmlns:v="urn:schemas-microsoft-com:vml" Requires="v">
                <p:oleObj spid="_x0000_s3087" name="CorelDRAW" r:id="rId5" imgW="3789521" imgH="3737372" progId="CorelDRAW.Graphic.12">
                  <p:embed/>
                </p:oleObj>
              </mc:Choice>
              <mc:Fallback>
                <p:oleObj name="CorelDRAW" r:id="rId5" imgW="3789521" imgH="3737372" progId="CorelDRAW.Graphic.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057669"/>
                        <a:ext cx="7162800" cy="493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025" name="Picture 137" descr="sun_shine_m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685800"/>
            <a:ext cx="1752600" cy="12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27" name="Freeform 139"/>
          <p:cNvSpPr>
            <a:spLocks/>
          </p:cNvSpPr>
          <p:nvPr/>
        </p:nvSpPr>
        <p:spPr bwMode="auto">
          <a:xfrm flipH="1">
            <a:off x="152400" y="285750"/>
            <a:ext cx="1905000" cy="607219"/>
          </a:xfrm>
          <a:custGeom>
            <a:avLst/>
            <a:gdLst>
              <a:gd name="T0" fmla="*/ 2147483646 w 930"/>
              <a:gd name="T1" fmla="*/ 2147483646 h 510"/>
              <a:gd name="T2" fmla="*/ 2147483646 w 930"/>
              <a:gd name="T3" fmla="*/ 2147483646 h 510"/>
              <a:gd name="T4" fmla="*/ 2147483646 w 930"/>
              <a:gd name="T5" fmla="*/ 2147483646 h 510"/>
              <a:gd name="T6" fmla="*/ 2147483646 w 930"/>
              <a:gd name="T7" fmla="*/ 2147483646 h 510"/>
              <a:gd name="T8" fmla="*/ 0 w 930"/>
              <a:gd name="T9" fmla="*/ 2147483646 h 510"/>
              <a:gd name="T10" fmla="*/ 2147483646 w 930"/>
              <a:gd name="T11" fmla="*/ 2147483646 h 510"/>
              <a:gd name="T12" fmla="*/ 2147483646 w 930"/>
              <a:gd name="T13" fmla="*/ 2147483646 h 510"/>
              <a:gd name="T14" fmla="*/ 2147483646 w 930"/>
              <a:gd name="T15" fmla="*/ 2147483646 h 510"/>
              <a:gd name="T16" fmla="*/ 2147483646 w 930"/>
              <a:gd name="T17" fmla="*/ 2147483646 h 510"/>
              <a:gd name="T18" fmla="*/ 2147483646 w 930"/>
              <a:gd name="T19" fmla="*/ 2147483646 h 510"/>
              <a:gd name="T20" fmla="*/ 2147483646 w 930"/>
              <a:gd name="T21" fmla="*/ 2147483646 h 510"/>
              <a:gd name="T22" fmla="*/ 2147483646 w 930"/>
              <a:gd name="T23" fmla="*/ 2147483646 h 510"/>
              <a:gd name="T24" fmla="*/ 2147483646 w 930"/>
              <a:gd name="T25" fmla="*/ 2147483646 h 510"/>
              <a:gd name="T26" fmla="*/ 2147483646 w 930"/>
              <a:gd name="T27" fmla="*/ 2147483646 h 510"/>
              <a:gd name="T28" fmla="*/ 2147483646 w 930"/>
              <a:gd name="T29" fmla="*/ 2147483646 h 510"/>
              <a:gd name="T30" fmla="*/ 2147483646 w 930"/>
              <a:gd name="T31" fmla="*/ 2147483646 h 510"/>
              <a:gd name="T32" fmla="*/ 2147483646 w 930"/>
              <a:gd name="T33" fmla="*/ 2147483646 h 5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0"/>
              <a:gd name="T52" fmla="*/ 0 h 510"/>
              <a:gd name="T53" fmla="*/ 930 w 930"/>
              <a:gd name="T54" fmla="*/ 510 h 5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0" h="510">
                <a:moveTo>
                  <a:pt x="496" y="108"/>
                </a:moveTo>
                <a:cubicBezTo>
                  <a:pt x="426" y="62"/>
                  <a:pt x="362" y="31"/>
                  <a:pt x="281" y="14"/>
                </a:cubicBezTo>
                <a:cubicBezTo>
                  <a:pt x="182" y="24"/>
                  <a:pt x="131" y="5"/>
                  <a:pt x="80" y="81"/>
                </a:cubicBezTo>
                <a:cubicBezTo>
                  <a:pt x="100" y="175"/>
                  <a:pt x="105" y="161"/>
                  <a:pt x="188" y="202"/>
                </a:cubicBezTo>
                <a:cubicBezTo>
                  <a:pt x="103" y="258"/>
                  <a:pt x="59" y="194"/>
                  <a:pt x="0" y="282"/>
                </a:cubicBezTo>
                <a:cubicBezTo>
                  <a:pt x="9" y="337"/>
                  <a:pt x="4" y="407"/>
                  <a:pt x="67" y="430"/>
                </a:cubicBezTo>
                <a:cubicBezTo>
                  <a:pt x="102" y="442"/>
                  <a:pt x="174" y="456"/>
                  <a:pt x="174" y="456"/>
                </a:cubicBezTo>
                <a:cubicBezTo>
                  <a:pt x="232" y="495"/>
                  <a:pt x="295" y="494"/>
                  <a:pt x="362" y="510"/>
                </a:cubicBezTo>
                <a:cubicBezTo>
                  <a:pt x="469" y="506"/>
                  <a:pt x="576" y="508"/>
                  <a:pt x="683" y="497"/>
                </a:cubicBezTo>
                <a:cubicBezTo>
                  <a:pt x="711" y="494"/>
                  <a:pt x="764" y="470"/>
                  <a:pt x="764" y="470"/>
                </a:cubicBezTo>
                <a:cubicBezTo>
                  <a:pt x="794" y="423"/>
                  <a:pt x="824" y="393"/>
                  <a:pt x="871" y="363"/>
                </a:cubicBezTo>
                <a:cubicBezTo>
                  <a:pt x="889" y="336"/>
                  <a:pt x="930" y="314"/>
                  <a:pt x="924" y="282"/>
                </a:cubicBezTo>
                <a:cubicBezTo>
                  <a:pt x="920" y="260"/>
                  <a:pt x="922" y="235"/>
                  <a:pt x="911" y="215"/>
                </a:cubicBezTo>
                <a:cubicBezTo>
                  <a:pt x="883" y="165"/>
                  <a:pt x="736" y="153"/>
                  <a:pt x="697" y="148"/>
                </a:cubicBezTo>
                <a:cubicBezTo>
                  <a:pt x="734" y="91"/>
                  <a:pt x="739" y="77"/>
                  <a:pt x="670" y="55"/>
                </a:cubicBezTo>
                <a:cubicBezTo>
                  <a:pt x="630" y="28"/>
                  <a:pt x="608" y="0"/>
                  <a:pt x="549" y="41"/>
                </a:cubicBezTo>
                <a:cubicBezTo>
                  <a:pt x="493" y="80"/>
                  <a:pt x="496" y="161"/>
                  <a:pt x="496" y="108"/>
                </a:cubicBezTo>
                <a:close/>
              </a:path>
            </a:pathLst>
          </a:custGeom>
          <a:gradFill rotWithShape="1">
            <a:gsLst>
              <a:gs pos="0">
                <a:schemeClr val="folHlink"/>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8" name="Group 140"/>
          <p:cNvGrpSpPr>
            <a:grpSpLocks/>
          </p:cNvGrpSpPr>
          <p:nvPr/>
        </p:nvGrpSpPr>
        <p:grpSpPr bwMode="auto">
          <a:xfrm>
            <a:off x="2667000" y="685800"/>
            <a:ext cx="1981200" cy="1314450"/>
            <a:chOff x="1824" y="528"/>
            <a:chExt cx="3936" cy="2640"/>
          </a:xfrm>
        </p:grpSpPr>
        <p:grpSp>
          <p:nvGrpSpPr>
            <p:cNvPr id="11300" name="Group 141"/>
            <p:cNvGrpSpPr>
              <a:grpSpLocks/>
            </p:cNvGrpSpPr>
            <p:nvPr/>
          </p:nvGrpSpPr>
          <p:grpSpPr bwMode="auto">
            <a:xfrm>
              <a:off x="1824" y="528"/>
              <a:ext cx="3936" cy="2640"/>
              <a:chOff x="1440" y="864"/>
              <a:chExt cx="3936" cy="2640"/>
            </a:xfrm>
          </p:grpSpPr>
          <p:sp>
            <p:nvSpPr>
              <p:cNvPr id="11302" name="AutoShape 142"/>
              <p:cNvSpPr>
                <a:spLocks noChangeArrowheads="1"/>
              </p:cNvSpPr>
              <p:nvPr/>
            </p:nvSpPr>
            <p:spPr bwMode="auto">
              <a:xfrm rot="10038580">
                <a:off x="1440" y="864"/>
                <a:ext cx="3936" cy="2640"/>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11303" name="Group 143"/>
              <p:cNvGrpSpPr>
                <a:grpSpLocks/>
              </p:cNvGrpSpPr>
              <p:nvPr/>
            </p:nvGrpSpPr>
            <p:grpSpPr bwMode="auto">
              <a:xfrm>
                <a:off x="2880" y="1296"/>
                <a:ext cx="783" cy="912"/>
                <a:chOff x="2496" y="1326"/>
                <a:chExt cx="639" cy="786"/>
              </a:xfrm>
            </p:grpSpPr>
            <p:sp>
              <p:nvSpPr>
                <p:cNvPr id="11312" name="Oval 144"/>
                <p:cNvSpPr>
                  <a:spLocks noChangeArrowheads="1"/>
                </p:cNvSpPr>
                <p:nvPr/>
              </p:nvSpPr>
              <p:spPr bwMode="auto">
                <a:xfrm rot="1786058">
                  <a:off x="2496" y="1488"/>
                  <a:ext cx="432" cy="62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313" name="Oval 145"/>
                <p:cNvSpPr>
                  <a:spLocks noChangeArrowheads="1"/>
                </p:cNvSpPr>
                <p:nvPr/>
              </p:nvSpPr>
              <p:spPr bwMode="auto">
                <a:xfrm rot="2224950">
                  <a:off x="2544" y="1680"/>
                  <a:ext cx="288" cy="43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314" name="Freeform 146"/>
                <p:cNvSpPr>
                  <a:spLocks/>
                </p:cNvSpPr>
                <p:nvPr/>
              </p:nvSpPr>
              <p:spPr bwMode="auto">
                <a:xfrm>
                  <a:off x="2679" y="1340"/>
                  <a:ext cx="109" cy="160"/>
                </a:xfrm>
                <a:custGeom>
                  <a:avLst/>
                  <a:gdLst>
                    <a:gd name="T0" fmla="*/ 80 w 109"/>
                    <a:gd name="T1" fmla="*/ 160 h 160"/>
                    <a:gd name="T2" fmla="*/ 80 w 109"/>
                    <a:gd name="T3" fmla="*/ 40 h 160"/>
                    <a:gd name="T4" fmla="*/ 40 w 109"/>
                    <a:gd name="T5" fmla="*/ 13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5" name="Freeform 147"/>
                <p:cNvSpPr>
                  <a:spLocks/>
                </p:cNvSpPr>
                <p:nvPr/>
              </p:nvSpPr>
              <p:spPr bwMode="auto">
                <a:xfrm>
                  <a:off x="2880" y="1326"/>
                  <a:ext cx="113" cy="201"/>
                </a:xfrm>
                <a:custGeom>
                  <a:avLst/>
                  <a:gdLst>
                    <a:gd name="T0" fmla="*/ 0 w 113"/>
                    <a:gd name="T1" fmla="*/ 201 h 201"/>
                    <a:gd name="T2" fmla="*/ 27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6" name="Freeform 148"/>
                <p:cNvSpPr>
                  <a:spLocks/>
                </p:cNvSpPr>
                <p:nvPr/>
              </p:nvSpPr>
              <p:spPr bwMode="auto">
                <a:xfrm>
                  <a:off x="2934" y="1447"/>
                  <a:ext cx="134" cy="174"/>
                </a:xfrm>
                <a:custGeom>
                  <a:avLst/>
                  <a:gdLst>
                    <a:gd name="T0" fmla="*/ 0 w 134"/>
                    <a:gd name="T1" fmla="*/ 174 h 174"/>
                    <a:gd name="T2" fmla="*/ 107 w 134"/>
                    <a:gd name="T3" fmla="*/ 120 h 174"/>
                    <a:gd name="T4" fmla="*/ 134 w 134"/>
                    <a:gd name="T5" fmla="*/ 40 h 174"/>
                    <a:gd name="T6" fmla="*/ 120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7" name="Freeform 149"/>
                <p:cNvSpPr>
                  <a:spLocks/>
                </p:cNvSpPr>
                <p:nvPr/>
              </p:nvSpPr>
              <p:spPr bwMode="auto">
                <a:xfrm>
                  <a:off x="2960" y="1648"/>
                  <a:ext cx="175" cy="120"/>
                </a:xfrm>
                <a:custGeom>
                  <a:avLst/>
                  <a:gdLst>
                    <a:gd name="T0" fmla="*/ 0 w 175"/>
                    <a:gd name="T1" fmla="*/ 120 h 120"/>
                    <a:gd name="T2" fmla="*/ 175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1304" name="Group 150"/>
              <p:cNvGrpSpPr>
                <a:grpSpLocks/>
              </p:cNvGrpSpPr>
              <p:nvPr/>
            </p:nvGrpSpPr>
            <p:grpSpPr bwMode="auto">
              <a:xfrm rot="407927">
                <a:off x="3648" y="1728"/>
                <a:ext cx="879" cy="912"/>
                <a:chOff x="2496" y="1326"/>
                <a:chExt cx="639" cy="786"/>
              </a:xfrm>
            </p:grpSpPr>
            <p:sp>
              <p:nvSpPr>
                <p:cNvPr id="11306" name="Oval 151"/>
                <p:cNvSpPr>
                  <a:spLocks noChangeArrowheads="1"/>
                </p:cNvSpPr>
                <p:nvPr/>
              </p:nvSpPr>
              <p:spPr bwMode="auto">
                <a:xfrm rot="1786058">
                  <a:off x="2496" y="1488"/>
                  <a:ext cx="432" cy="62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307" name="Oval 152"/>
                <p:cNvSpPr>
                  <a:spLocks noChangeArrowheads="1"/>
                </p:cNvSpPr>
                <p:nvPr/>
              </p:nvSpPr>
              <p:spPr bwMode="auto">
                <a:xfrm rot="2224950">
                  <a:off x="2544" y="1680"/>
                  <a:ext cx="288" cy="43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308" name="Freeform 153"/>
                <p:cNvSpPr>
                  <a:spLocks/>
                </p:cNvSpPr>
                <p:nvPr/>
              </p:nvSpPr>
              <p:spPr bwMode="auto">
                <a:xfrm>
                  <a:off x="2679" y="1340"/>
                  <a:ext cx="109" cy="160"/>
                </a:xfrm>
                <a:custGeom>
                  <a:avLst/>
                  <a:gdLst>
                    <a:gd name="T0" fmla="*/ 80 w 109"/>
                    <a:gd name="T1" fmla="*/ 160 h 160"/>
                    <a:gd name="T2" fmla="*/ 80 w 109"/>
                    <a:gd name="T3" fmla="*/ 40 h 160"/>
                    <a:gd name="T4" fmla="*/ 40 w 109"/>
                    <a:gd name="T5" fmla="*/ 13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09" name="Freeform 154"/>
                <p:cNvSpPr>
                  <a:spLocks/>
                </p:cNvSpPr>
                <p:nvPr/>
              </p:nvSpPr>
              <p:spPr bwMode="auto">
                <a:xfrm>
                  <a:off x="2880" y="1326"/>
                  <a:ext cx="113" cy="201"/>
                </a:xfrm>
                <a:custGeom>
                  <a:avLst/>
                  <a:gdLst>
                    <a:gd name="T0" fmla="*/ 0 w 113"/>
                    <a:gd name="T1" fmla="*/ 201 h 201"/>
                    <a:gd name="T2" fmla="*/ 27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0" name="Freeform 155"/>
                <p:cNvSpPr>
                  <a:spLocks/>
                </p:cNvSpPr>
                <p:nvPr/>
              </p:nvSpPr>
              <p:spPr bwMode="auto">
                <a:xfrm>
                  <a:off x="2934" y="1447"/>
                  <a:ext cx="134" cy="174"/>
                </a:xfrm>
                <a:custGeom>
                  <a:avLst/>
                  <a:gdLst>
                    <a:gd name="T0" fmla="*/ 0 w 134"/>
                    <a:gd name="T1" fmla="*/ 174 h 174"/>
                    <a:gd name="T2" fmla="*/ 107 w 134"/>
                    <a:gd name="T3" fmla="*/ 120 h 174"/>
                    <a:gd name="T4" fmla="*/ 134 w 134"/>
                    <a:gd name="T5" fmla="*/ 40 h 174"/>
                    <a:gd name="T6" fmla="*/ 120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1" name="Freeform 156"/>
                <p:cNvSpPr>
                  <a:spLocks/>
                </p:cNvSpPr>
                <p:nvPr/>
              </p:nvSpPr>
              <p:spPr bwMode="auto">
                <a:xfrm>
                  <a:off x="2960" y="1648"/>
                  <a:ext cx="175" cy="120"/>
                </a:xfrm>
                <a:custGeom>
                  <a:avLst/>
                  <a:gdLst>
                    <a:gd name="T0" fmla="*/ 0 w 175"/>
                    <a:gd name="T1" fmla="*/ 120 h 120"/>
                    <a:gd name="T2" fmla="*/ 175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sp>
            <p:nvSpPr>
              <p:cNvPr id="11305" name="AutoShape 157"/>
              <p:cNvSpPr>
                <a:spLocks noChangeArrowheads="1"/>
              </p:cNvSpPr>
              <p:nvPr/>
            </p:nvSpPr>
            <p:spPr bwMode="auto">
              <a:xfrm rot="-3227433">
                <a:off x="2688" y="2304"/>
                <a:ext cx="552" cy="1032"/>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sp>
          <p:nvSpPr>
            <p:cNvPr id="11301" name="AutoShape 158"/>
            <p:cNvSpPr>
              <a:spLocks noChangeArrowheads="1"/>
            </p:cNvSpPr>
            <p:nvPr/>
          </p:nvSpPr>
          <p:spPr bwMode="auto">
            <a:xfrm rot="1862296">
              <a:off x="3552" y="1968"/>
              <a:ext cx="240" cy="336"/>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sp>
        <p:nvSpPr>
          <p:cNvPr id="38026" name="Freeform 138"/>
          <p:cNvSpPr>
            <a:spLocks/>
          </p:cNvSpPr>
          <p:nvPr/>
        </p:nvSpPr>
        <p:spPr bwMode="auto">
          <a:xfrm>
            <a:off x="4267200" y="0"/>
            <a:ext cx="1371600" cy="685800"/>
          </a:xfrm>
          <a:custGeom>
            <a:avLst/>
            <a:gdLst>
              <a:gd name="T0" fmla="*/ 2147483646 w 4608"/>
              <a:gd name="T1" fmla="*/ 2147483646 h 1843"/>
              <a:gd name="T2" fmla="*/ 2147483646 w 4608"/>
              <a:gd name="T3" fmla="*/ 2147483646 h 1843"/>
              <a:gd name="T4" fmla="*/ 2147483646 w 4608"/>
              <a:gd name="T5" fmla="*/ 2147483646 h 1843"/>
              <a:gd name="T6" fmla="*/ 2147483646 w 4608"/>
              <a:gd name="T7" fmla="*/ 2147483646 h 1843"/>
              <a:gd name="T8" fmla="*/ 2147483646 w 4608"/>
              <a:gd name="T9" fmla="*/ 2147483646 h 1843"/>
              <a:gd name="T10" fmla="*/ 2147483646 w 4608"/>
              <a:gd name="T11" fmla="*/ 2147483646 h 1843"/>
              <a:gd name="T12" fmla="*/ 2147483646 w 4608"/>
              <a:gd name="T13" fmla="*/ 2147483646 h 1843"/>
              <a:gd name="T14" fmla="*/ 2147483646 w 4608"/>
              <a:gd name="T15" fmla="*/ 2147483646 h 1843"/>
              <a:gd name="T16" fmla="*/ 2147483646 w 4608"/>
              <a:gd name="T17" fmla="*/ 2147483646 h 1843"/>
              <a:gd name="T18" fmla="*/ 2147483646 w 4608"/>
              <a:gd name="T19" fmla="*/ 2147483646 h 1843"/>
              <a:gd name="T20" fmla="*/ 2147483646 w 4608"/>
              <a:gd name="T21" fmla="*/ 2147483646 h 1843"/>
              <a:gd name="T22" fmla="*/ 2147483646 w 4608"/>
              <a:gd name="T23" fmla="*/ 2147483646 h 1843"/>
              <a:gd name="T24" fmla="*/ 2147483646 w 4608"/>
              <a:gd name="T25" fmla="*/ 2147483646 h 1843"/>
              <a:gd name="T26" fmla="*/ 2147483646 w 4608"/>
              <a:gd name="T27" fmla="*/ 2147483646 h 1843"/>
              <a:gd name="T28" fmla="*/ 2147483646 w 4608"/>
              <a:gd name="T29" fmla="*/ 2147483646 h 1843"/>
              <a:gd name="T30" fmla="*/ 2147483646 w 4608"/>
              <a:gd name="T31" fmla="*/ 2147483646 h 1843"/>
              <a:gd name="T32" fmla="*/ 2147483646 w 4608"/>
              <a:gd name="T33" fmla="*/ 2147483646 h 1843"/>
              <a:gd name="T34" fmla="*/ 2147483646 w 4608"/>
              <a:gd name="T35" fmla="*/ 2147483646 h 1843"/>
              <a:gd name="T36" fmla="*/ 2147483646 w 4608"/>
              <a:gd name="T37" fmla="*/ 2147483646 h 1843"/>
              <a:gd name="T38" fmla="*/ 2147483646 w 4608"/>
              <a:gd name="T39" fmla="*/ 2147483646 h 1843"/>
              <a:gd name="T40" fmla="*/ 2147483646 w 4608"/>
              <a:gd name="T41" fmla="*/ 2147483646 h 1843"/>
              <a:gd name="T42" fmla="*/ 2147483646 w 4608"/>
              <a:gd name="T43" fmla="*/ 2147483646 h 1843"/>
              <a:gd name="T44" fmla="*/ 2147483646 w 4608"/>
              <a:gd name="T45" fmla="*/ 2147483646 h 1843"/>
              <a:gd name="T46" fmla="*/ 2147483646 w 4608"/>
              <a:gd name="T47" fmla="*/ 2147483646 h 1843"/>
              <a:gd name="T48" fmla="*/ 2147483646 w 4608"/>
              <a:gd name="T49" fmla="*/ 2147483646 h 1843"/>
              <a:gd name="T50" fmla="*/ 2147483646 w 4608"/>
              <a:gd name="T51" fmla="*/ 2147483646 h 1843"/>
              <a:gd name="T52" fmla="*/ 2147483646 w 4608"/>
              <a:gd name="T53" fmla="*/ 2147483646 h 1843"/>
              <a:gd name="T54" fmla="*/ 2147483646 w 4608"/>
              <a:gd name="T55" fmla="*/ 2147483646 h 1843"/>
              <a:gd name="T56" fmla="*/ 2147483646 w 4608"/>
              <a:gd name="T57" fmla="*/ 2147483646 h 1843"/>
              <a:gd name="T58" fmla="*/ 2147483646 w 4608"/>
              <a:gd name="T59" fmla="*/ 2147483646 h 1843"/>
              <a:gd name="T60" fmla="*/ 2147483646 w 4608"/>
              <a:gd name="T61" fmla="*/ 0 h 1843"/>
              <a:gd name="T62" fmla="*/ 2147483646 w 4608"/>
              <a:gd name="T63" fmla="*/ 2147483646 h 1843"/>
              <a:gd name="T64" fmla="*/ 2147483646 w 4608"/>
              <a:gd name="T65" fmla="*/ 2147483646 h 1843"/>
              <a:gd name="T66" fmla="*/ 2147483646 w 4608"/>
              <a:gd name="T67" fmla="*/ 2147483646 h 1843"/>
              <a:gd name="T68" fmla="*/ 2147483646 w 4608"/>
              <a:gd name="T69" fmla="*/ 2147483646 h 1843"/>
              <a:gd name="T70" fmla="*/ 2147483646 w 4608"/>
              <a:gd name="T71" fmla="*/ 2147483646 h 1843"/>
              <a:gd name="T72" fmla="*/ 2147483646 w 4608"/>
              <a:gd name="T73" fmla="*/ 2147483646 h 18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08"/>
              <a:gd name="T112" fmla="*/ 0 h 1843"/>
              <a:gd name="T113" fmla="*/ 4608 w 4608"/>
              <a:gd name="T114" fmla="*/ 1843 h 18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08" h="1843">
                <a:moveTo>
                  <a:pt x="1634" y="630"/>
                </a:moveTo>
                <a:cubicBezTo>
                  <a:pt x="1626" y="519"/>
                  <a:pt x="1648" y="384"/>
                  <a:pt x="1527" y="322"/>
                </a:cubicBezTo>
                <a:cubicBezTo>
                  <a:pt x="1495" y="306"/>
                  <a:pt x="1469" y="276"/>
                  <a:pt x="1434" y="268"/>
                </a:cubicBezTo>
                <a:cubicBezTo>
                  <a:pt x="1372" y="253"/>
                  <a:pt x="1246" y="241"/>
                  <a:pt x="1246" y="241"/>
                </a:cubicBezTo>
                <a:cubicBezTo>
                  <a:pt x="1019" y="263"/>
                  <a:pt x="1154" y="226"/>
                  <a:pt x="1045" y="335"/>
                </a:cubicBezTo>
                <a:cubicBezTo>
                  <a:pt x="1002" y="463"/>
                  <a:pt x="1009" y="588"/>
                  <a:pt x="1166" y="643"/>
                </a:cubicBezTo>
                <a:cubicBezTo>
                  <a:pt x="1179" y="648"/>
                  <a:pt x="1193" y="651"/>
                  <a:pt x="1206" y="657"/>
                </a:cubicBezTo>
                <a:cubicBezTo>
                  <a:pt x="1224" y="665"/>
                  <a:pt x="1241" y="676"/>
                  <a:pt x="1259" y="683"/>
                </a:cubicBezTo>
                <a:cubicBezTo>
                  <a:pt x="1276" y="690"/>
                  <a:pt x="1332" y="697"/>
                  <a:pt x="1313" y="697"/>
                </a:cubicBezTo>
                <a:cubicBezTo>
                  <a:pt x="1219" y="697"/>
                  <a:pt x="1126" y="688"/>
                  <a:pt x="1032" y="683"/>
                </a:cubicBezTo>
                <a:cubicBezTo>
                  <a:pt x="893" y="688"/>
                  <a:pt x="755" y="689"/>
                  <a:pt x="616" y="697"/>
                </a:cubicBezTo>
                <a:cubicBezTo>
                  <a:pt x="503" y="703"/>
                  <a:pt x="375" y="754"/>
                  <a:pt x="268" y="791"/>
                </a:cubicBezTo>
                <a:cubicBezTo>
                  <a:pt x="213" y="834"/>
                  <a:pt x="169" y="867"/>
                  <a:pt x="107" y="898"/>
                </a:cubicBezTo>
                <a:cubicBezTo>
                  <a:pt x="98" y="916"/>
                  <a:pt x="95" y="937"/>
                  <a:pt x="81" y="951"/>
                </a:cubicBezTo>
                <a:cubicBezTo>
                  <a:pt x="71" y="961"/>
                  <a:pt x="49" y="954"/>
                  <a:pt x="40" y="965"/>
                </a:cubicBezTo>
                <a:cubicBezTo>
                  <a:pt x="29" y="979"/>
                  <a:pt x="33" y="1001"/>
                  <a:pt x="27" y="1018"/>
                </a:cubicBezTo>
                <a:cubicBezTo>
                  <a:pt x="20" y="1037"/>
                  <a:pt x="9" y="1054"/>
                  <a:pt x="0" y="1072"/>
                </a:cubicBezTo>
                <a:cubicBezTo>
                  <a:pt x="47" y="1375"/>
                  <a:pt x="5" y="1163"/>
                  <a:pt x="40" y="1286"/>
                </a:cubicBezTo>
                <a:cubicBezTo>
                  <a:pt x="45" y="1304"/>
                  <a:pt x="43" y="1325"/>
                  <a:pt x="54" y="1340"/>
                </a:cubicBezTo>
                <a:cubicBezTo>
                  <a:pt x="76" y="1371"/>
                  <a:pt x="115" y="1388"/>
                  <a:pt x="134" y="1420"/>
                </a:cubicBezTo>
                <a:cubicBezTo>
                  <a:pt x="202" y="1534"/>
                  <a:pt x="137" y="1449"/>
                  <a:pt x="241" y="1527"/>
                </a:cubicBezTo>
                <a:cubicBezTo>
                  <a:pt x="333" y="1596"/>
                  <a:pt x="415" y="1669"/>
                  <a:pt x="523" y="1715"/>
                </a:cubicBezTo>
                <a:cubicBezTo>
                  <a:pt x="562" y="1731"/>
                  <a:pt x="678" y="1740"/>
                  <a:pt x="697" y="1742"/>
                </a:cubicBezTo>
                <a:cubicBezTo>
                  <a:pt x="903" y="1793"/>
                  <a:pt x="1140" y="1743"/>
                  <a:pt x="1353" y="1728"/>
                </a:cubicBezTo>
                <a:cubicBezTo>
                  <a:pt x="1444" y="1684"/>
                  <a:pt x="1509" y="1617"/>
                  <a:pt x="1554" y="1527"/>
                </a:cubicBezTo>
                <a:cubicBezTo>
                  <a:pt x="1558" y="1509"/>
                  <a:pt x="1563" y="1492"/>
                  <a:pt x="1567" y="1474"/>
                </a:cubicBezTo>
                <a:cubicBezTo>
                  <a:pt x="1572" y="1447"/>
                  <a:pt x="1558" y="1408"/>
                  <a:pt x="1581" y="1393"/>
                </a:cubicBezTo>
                <a:cubicBezTo>
                  <a:pt x="1598" y="1382"/>
                  <a:pt x="1595" y="1431"/>
                  <a:pt x="1608" y="1447"/>
                </a:cubicBezTo>
                <a:cubicBezTo>
                  <a:pt x="1608" y="1447"/>
                  <a:pt x="1727" y="1566"/>
                  <a:pt x="1742" y="1581"/>
                </a:cubicBezTo>
                <a:cubicBezTo>
                  <a:pt x="1859" y="1698"/>
                  <a:pt x="2002" y="1742"/>
                  <a:pt x="2157" y="1782"/>
                </a:cubicBezTo>
                <a:cubicBezTo>
                  <a:pt x="2453" y="1772"/>
                  <a:pt x="2549" y="1843"/>
                  <a:pt x="2693" y="1648"/>
                </a:cubicBezTo>
                <a:cubicBezTo>
                  <a:pt x="2697" y="1630"/>
                  <a:pt x="2701" y="1612"/>
                  <a:pt x="2706" y="1594"/>
                </a:cubicBezTo>
                <a:cubicBezTo>
                  <a:pt x="2714" y="1567"/>
                  <a:pt x="2733" y="1514"/>
                  <a:pt x="2733" y="1514"/>
                </a:cubicBezTo>
                <a:cubicBezTo>
                  <a:pt x="2728" y="1460"/>
                  <a:pt x="2719" y="1407"/>
                  <a:pt x="2719" y="1353"/>
                </a:cubicBezTo>
                <a:cubicBezTo>
                  <a:pt x="2719" y="1339"/>
                  <a:pt x="2725" y="1381"/>
                  <a:pt x="2733" y="1393"/>
                </a:cubicBezTo>
                <a:cubicBezTo>
                  <a:pt x="2748" y="1414"/>
                  <a:pt x="2766" y="1431"/>
                  <a:pt x="2786" y="1447"/>
                </a:cubicBezTo>
                <a:cubicBezTo>
                  <a:pt x="2839" y="1489"/>
                  <a:pt x="2849" y="1486"/>
                  <a:pt x="2907" y="1501"/>
                </a:cubicBezTo>
                <a:cubicBezTo>
                  <a:pt x="3041" y="1588"/>
                  <a:pt x="3235" y="1577"/>
                  <a:pt x="3389" y="1594"/>
                </a:cubicBezTo>
                <a:cubicBezTo>
                  <a:pt x="3693" y="1586"/>
                  <a:pt x="3854" y="1582"/>
                  <a:pt x="4113" y="1541"/>
                </a:cubicBezTo>
                <a:cubicBezTo>
                  <a:pt x="4131" y="1532"/>
                  <a:pt x="4147" y="1520"/>
                  <a:pt x="4166" y="1514"/>
                </a:cubicBezTo>
                <a:cubicBezTo>
                  <a:pt x="4188" y="1507"/>
                  <a:pt x="4212" y="1510"/>
                  <a:pt x="4233" y="1501"/>
                </a:cubicBezTo>
                <a:cubicBezTo>
                  <a:pt x="4319" y="1466"/>
                  <a:pt x="4284" y="1460"/>
                  <a:pt x="4354" y="1407"/>
                </a:cubicBezTo>
                <a:cubicBezTo>
                  <a:pt x="4370" y="1395"/>
                  <a:pt x="4390" y="1391"/>
                  <a:pt x="4407" y="1380"/>
                </a:cubicBezTo>
                <a:cubicBezTo>
                  <a:pt x="4439" y="1359"/>
                  <a:pt x="4501" y="1313"/>
                  <a:pt x="4501" y="1313"/>
                </a:cubicBezTo>
                <a:cubicBezTo>
                  <a:pt x="4547" y="1233"/>
                  <a:pt x="4574" y="1156"/>
                  <a:pt x="4608" y="1072"/>
                </a:cubicBezTo>
                <a:cubicBezTo>
                  <a:pt x="4604" y="1027"/>
                  <a:pt x="4603" y="982"/>
                  <a:pt x="4595" y="938"/>
                </a:cubicBezTo>
                <a:cubicBezTo>
                  <a:pt x="4590" y="910"/>
                  <a:pt x="4568" y="858"/>
                  <a:pt x="4568" y="858"/>
                </a:cubicBezTo>
                <a:cubicBezTo>
                  <a:pt x="4563" y="810"/>
                  <a:pt x="4566" y="706"/>
                  <a:pt x="4528" y="657"/>
                </a:cubicBezTo>
                <a:cubicBezTo>
                  <a:pt x="4454" y="561"/>
                  <a:pt x="4359" y="482"/>
                  <a:pt x="4260" y="416"/>
                </a:cubicBezTo>
                <a:cubicBezTo>
                  <a:pt x="4227" y="394"/>
                  <a:pt x="4177" y="347"/>
                  <a:pt x="4139" y="335"/>
                </a:cubicBezTo>
                <a:cubicBezTo>
                  <a:pt x="4105" y="325"/>
                  <a:pt x="4068" y="326"/>
                  <a:pt x="4032" y="322"/>
                </a:cubicBezTo>
                <a:cubicBezTo>
                  <a:pt x="3907" y="330"/>
                  <a:pt x="3803" y="339"/>
                  <a:pt x="3684" y="362"/>
                </a:cubicBezTo>
                <a:cubicBezTo>
                  <a:pt x="3566" y="449"/>
                  <a:pt x="3692" y="367"/>
                  <a:pt x="3577" y="416"/>
                </a:cubicBezTo>
                <a:cubicBezTo>
                  <a:pt x="3533" y="435"/>
                  <a:pt x="3533" y="452"/>
                  <a:pt x="3496" y="483"/>
                </a:cubicBezTo>
                <a:cubicBezTo>
                  <a:pt x="3419" y="547"/>
                  <a:pt x="3329" y="599"/>
                  <a:pt x="3295" y="697"/>
                </a:cubicBezTo>
                <a:cubicBezTo>
                  <a:pt x="3291" y="648"/>
                  <a:pt x="3291" y="598"/>
                  <a:pt x="3282" y="550"/>
                </a:cubicBezTo>
                <a:cubicBezTo>
                  <a:pt x="3260" y="427"/>
                  <a:pt x="3164" y="338"/>
                  <a:pt x="3081" y="255"/>
                </a:cubicBezTo>
                <a:cubicBezTo>
                  <a:pt x="3057" y="231"/>
                  <a:pt x="3016" y="232"/>
                  <a:pt x="2987" y="215"/>
                </a:cubicBezTo>
                <a:cubicBezTo>
                  <a:pt x="2962" y="201"/>
                  <a:pt x="2944" y="177"/>
                  <a:pt x="2920" y="161"/>
                </a:cubicBezTo>
                <a:cubicBezTo>
                  <a:pt x="2877" y="132"/>
                  <a:pt x="2829" y="110"/>
                  <a:pt x="2786" y="81"/>
                </a:cubicBezTo>
                <a:cubicBezTo>
                  <a:pt x="2759" y="63"/>
                  <a:pt x="2733" y="45"/>
                  <a:pt x="2706" y="27"/>
                </a:cubicBezTo>
                <a:cubicBezTo>
                  <a:pt x="2683" y="11"/>
                  <a:pt x="2626" y="0"/>
                  <a:pt x="2626" y="0"/>
                </a:cubicBezTo>
                <a:cubicBezTo>
                  <a:pt x="2543" y="8"/>
                  <a:pt x="2412" y="13"/>
                  <a:pt x="2331" y="54"/>
                </a:cubicBezTo>
                <a:cubicBezTo>
                  <a:pt x="2317" y="61"/>
                  <a:pt x="2306" y="75"/>
                  <a:pt x="2291" y="81"/>
                </a:cubicBezTo>
                <a:cubicBezTo>
                  <a:pt x="2231" y="106"/>
                  <a:pt x="2172" y="111"/>
                  <a:pt x="2117" y="148"/>
                </a:cubicBezTo>
                <a:cubicBezTo>
                  <a:pt x="2086" y="266"/>
                  <a:pt x="2130" y="148"/>
                  <a:pt x="2063" y="228"/>
                </a:cubicBezTo>
                <a:cubicBezTo>
                  <a:pt x="2040" y="256"/>
                  <a:pt x="2030" y="292"/>
                  <a:pt x="2010" y="322"/>
                </a:cubicBezTo>
                <a:cubicBezTo>
                  <a:pt x="2005" y="340"/>
                  <a:pt x="2011" y="364"/>
                  <a:pt x="1996" y="375"/>
                </a:cubicBezTo>
                <a:cubicBezTo>
                  <a:pt x="1965" y="398"/>
                  <a:pt x="1936" y="326"/>
                  <a:pt x="1929" y="322"/>
                </a:cubicBezTo>
                <a:cubicBezTo>
                  <a:pt x="1905" y="307"/>
                  <a:pt x="1849" y="295"/>
                  <a:pt x="1849" y="295"/>
                </a:cubicBezTo>
                <a:cubicBezTo>
                  <a:pt x="1822" y="299"/>
                  <a:pt x="1793" y="297"/>
                  <a:pt x="1768" y="308"/>
                </a:cubicBezTo>
                <a:cubicBezTo>
                  <a:pt x="1738" y="320"/>
                  <a:pt x="1688" y="362"/>
                  <a:pt x="1688" y="362"/>
                </a:cubicBezTo>
                <a:cubicBezTo>
                  <a:pt x="1634" y="442"/>
                  <a:pt x="1680" y="364"/>
                  <a:pt x="1634" y="509"/>
                </a:cubicBezTo>
                <a:cubicBezTo>
                  <a:pt x="1630" y="523"/>
                  <a:pt x="1621" y="536"/>
                  <a:pt x="1621" y="550"/>
                </a:cubicBezTo>
                <a:cubicBezTo>
                  <a:pt x="1621" y="577"/>
                  <a:pt x="1630" y="603"/>
                  <a:pt x="1634" y="630"/>
                </a:cubicBezTo>
                <a:close/>
              </a:path>
            </a:pathLst>
          </a:custGeom>
          <a:gradFill rotWithShape="1">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1276" name="Group 205"/>
          <p:cNvGrpSpPr>
            <a:grpSpLocks/>
          </p:cNvGrpSpPr>
          <p:nvPr/>
        </p:nvGrpSpPr>
        <p:grpSpPr bwMode="auto">
          <a:xfrm>
            <a:off x="-4343400" y="685800"/>
            <a:ext cx="2667000" cy="1714500"/>
            <a:chOff x="-3024" y="2496"/>
            <a:chExt cx="6864" cy="5664"/>
          </a:xfrm>
        </p:grpSpPr>
        <p:grpSp>
          <p:nvGrpSpPr>
            <p:cNvPr id="11277" name="Group 179"/>
            <p:cNvGrpSpPr>
              <a:grpSpLocks/>
            </p:cNvGrpSpPr>
            <p:nvPr/>
          </p:nvGrpSpPr>
          <p:grpSpPr bwMode="auto">
            <a:xfrm>
              <a:off x="-3024" y="2496"/>
              <a:ext cx="6864" cy="5664"/>
              <a:chOff x="1824" y="528"/>
              <a:chExt cx="3936" cy="2640"/>
            </a:xfrm>
          </p:grpSpPr>
          <p:grpSp>
            <p:nvGrpSpPr>
              <p:cNvPr id="11282" name="Group 180"/>
              <p:cNvGrpSpPr>
                <a:grpSpLocks/>
              </p:cNvGrpSpPr>
              <p:nvPr/>
            </p:nvGrpSpPr>
            <p:grpSpPr bwMode="auto">
              <a:xfrm>
                <a:off x="1824" y="528"/>
                <a:ext cx="3936" cy="2640"/>
                <a:chOff x="1440" y="864"/>
                <a:chExt cx="3936" cy="2640"/>
              </a:xfrm>
            </p:grpSpPr>
            <p:sp>
              <p:nvSpPr>
                <p:cNvPr id="11284" name="AutoShape 181"/>
                <p:cNvSpPr>
                  <a:spLocks noChangeArrowheads="1"/>
                </p:cNvSpPr>
                <p:nvPr/>
              </p:nvSpPr>
              <p:spPr bwMode="auto">
                <a:xfrm rot="10038580">
                  <a:off x="1440" y="864"/>
                  <a:ext cx="3936" cy="2640"/>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11285" name="Group 182"/>
                <p:cNvGrpSpPr>
                  <a:grpSpLocks/>
                </p:cNvGrpSpPr>
                <p:nvPr/>
              </p:nvGrpSpPr>
              <p:grpSpPr bwMode="auto">
                <a:xfrm>
                  <a:off x="2880" y="1296"/>
                  <a:ext cx="783" cy="912"/>
                  <a:chOff x="2496" y="1326"/>
                  <a:chExt cx="639" cy="786"/>
                </a:xfrm>
              </p:grpSpPr>
              <p:sp>
                <p:nvSpPr>
                  <p:cNvPr id="11294" name="Oval 183"/>
                  <p:cNvSpPr>
                    <a:spLocks noChangeArrowheads="1"/>
                  </p:cNvSpPr>
                  <p:nvPr/>
                </p:nvSpPr>
                <p:spPr bwMode="auto">
                  <a:xfrm rot="1786058">
                    <a:off x="2496" y="1488"/>
                    <a:ext cx="432" cy="62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95" name="Oval 184"/>
                  <p:cNvSpPr>
                    <a:spLocks noChangeArrowheads="1"/>
                  </p:cNvSpPr>
                  <p:nvPr/>
                </p:nvSpPr>
                <p:spPr bwMode="auto">
                  <a:xfrm rot="2224950">
                    <a:off x="2544" y="1680"/>
                    <a:ext cx="288" cy="43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96" name="Freeform 185"/>
                  <p:cNvSpPr>
                    <a:spLocks/>
                  </p:cNvSpPr>
                  <p:nvPr/>
                </p:nvSpPr>
                <p:spPr bwMode="auto">
                  <a:xfrm>
                    <a:off x="2679" y="1340"/>
                    <a:ext cx="109" cy="160"/>
                  </a:xfrm>
                  <a:custGeom>
                    <a:avLst/>
                    <a:gdLst>
                      <a:gd name="T0" fmla="*/ 80 w 109"/>
                      <a:gd name="T1" fmla="*/ 160 h 160"/>
                      <a:gd name="T2" fmla="*/ 80 w 109"/>
                      <a:gd name="T3" fmla="*/ 40 h 160"/>
                      <a:gd name="T4" fmla="*/ 40 w 109"/>
                      <a:gd name="T5" fmla="*/ 13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7" name="Freeform 186"/>
                  <p:cNvSpPr>
                    <a:spLocks/>
                  </p:cNvSpPr>
                  <p:nvPr/>
                </p:nvSpPr>
                <p:spPr bwMode="auto">
                  <a:xfrm>
                    <a:off x="2880" y="1326"/>
                    <a:ext cx="113" cy="201"/>
                  </a:xfrm>
                  <a:custGeom>
                    <a:avLst/>
                    <a:gdLst>
                      <a:gd name="T0" fmla="*/ 0 w 113"/>
                      <a:gd name="T1" fmla="*/ 201 h 201"/>
                      <a:gd name="T2" fmla="*/ 27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8" name="Freeform 187"/>
                  <p:cNvSpPr>
                    <a:spLocks/>
                  </p:cNvSpPr>
                  <p:nvPr/>
                </p:nvSpPr>
                <p:spPr bwMode="auto">
                  <a:xfrm>
                    <a:off x="2934" y="1447"/>
                    <a:ext cx="134" cy="174"/>
                  </a:xfrm>
                  <a:custGeom>
                    <a:avLst/>
                    <a:gdLst>
                      <a:gd name="T0" fmla="*/ 0 w 134"/>
                      <a:gd name="T1" fmla="*/ 174 h 174"/>
                      <a:gd name="T2" fmla="*/ 107 w 134"/>
                      <a:gd name="T3" fmla="*/ 120 h 174"/>
                      <a:gd name="T4" fmla="*/ 134 w 134"/>
                      <a:gd name="T5" fmla="*/ 40 h 174"/>
                      <a:gd name="T6" fmla="*/ 120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9" name="Freeform 188"/>
                  <p:cNvSpPr>
                    <a:spLocks/>
                  </p:cNvSpPr>
                  <p:nvPr/>
                </p:nvSpPr>
                <p:spPr bwMode="auto">
                  <a:xfrm>
                    <a:off x="2960" y="1648"/>
                    <a:ext cx="175" cy="120"/>
                  </a:xfrm>
                  <a:custGeom>
                    <a:avLst/>
                    <a:gdLst>
                      <a:gd name="T0" fmla="*/ 0 w 175"/>
                      <a:gd name="T1" fmla="*/ 120 h 120"/>
                      <a:gd name="T2" fmla="*/ 175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1286" name="Group 189"/>
                <p:cNvGrpSpPr>
                  <a:grpSpLocks/>
                </p:cNvGrpSpPr>
                <p:nvPr/>
              </p:nvGrpSpPr>
              <p:grpSpPr bwMode="auto">
                <a:xfrm rot="407927">
                  <a:off x="3648" y="1728"/>
                  <a:ext cx="879" cy="912"/>
                  <a:chOff x="2496" y="1326"/>
                  <a:chExt cx="639" cy="786"/>
                </a:xfrm>
              </p:grpSpPr>
              <p:sp>
                <p:nvSpPr>
                  <p:cNvPr id="11288" name="Oval 190"/>
                  <p:cNvSpPr>
                    <a:spLocks noChangeArrowheads="1"/>
                  </p:cNvSpPr>
                  <p:nvPr/>
                </p:nvSpPr>
                <p:spPr bwMode="auto">
                  <a:xfrm rot="1786058">
                    <a:off x="2496" y="1488"/>
                    <a:ext cx="432" cy="62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89" name="Oval 191"/>
                  <p:cNvSpPr>
                    <a:spLocks noChangeArrowheads="1"/>
                  </p:cNvSpPr>
                  <p:nvPr/>
                </p:nvSpPr>
                <p:spPr bwMode="auto">
                  <a:xfrm rot="2224950">
                    <a:off x="2544" y="1680"/>
                    <a:ext cx="288" cy="43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90" name="Freeform 192"/>
                  <p:cNvSpPr>
                    <a:spLocks/>
                  </p:cNvSpPr>
                  <p:nvPr/>
                </p:nvSpPr>
                <p:spPr bwMode="auto">
                  <a:xfrm>
                    <a:off x="2679" y="1340"/>
                    <a:ext cx="109" cy="160"/>
                  </a:xfrm>
                  <a:custGeom>
                    <a:avLst/>
                    <a:gdLst>
                      <a:gd name="T0" fmla="*/ 80 w 109"/>
                      <a:gd name="T1" fmla="*/ 160 h 160"/>
                      <a:gd name="T2" fmla="*/ 80 w 109"/>
                      <a:gd name="T3" fmla="*/ 40 h 160"/>
                      <a:gd name="T4" fmla="*/ 40 w 109"/>
                      <a:gd name="T5" fmla="*/ 13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1" name="Freeform 193"/>
                  <p:cNvSpPr>
                    <a:spLocks/>
                  </p:cNvSpPr>
                  <p:nvPr/>
                </p:nvSpPr>
                <p:spPr bwMode="auto">
                  <a:xfrm>
                    <a:off x="2880" y="1326"/>
                    <a:ext cx="113" cy="201"/>
                  </a:xfrm>
                  <a:custGeom>
                    <a:avLst/>
                    <a:gdLst>
                      <a:gd name="T0" fmla="*/ 0 w 113"/>
                      <a:gd name="T1" fmla="*/ 201 h 201"/>
                      <a:gd name="T2" fmla="*/ 27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2" name="Freeform 194"/>
                  <p:cNvSpPr>
                    <a:spLocks/>
                  </p:cNvSpPr>
                  <p:nvPr/>
                </p:nvSpPr>
                <p:spPr bwMode="auto">
                  <a:xfrm>
                    <a:off x="2934" y="1447"/>
                    <a:ext cx="134" cy="174"/>
                  </a:xfrm>
                  <a:custGeom>
                    <a:avLst/>
                    <a:gdLst>
                      <a:gd name="T0" fmla="*/ 0 w 134"/>
                      <a:gd name="T1" fmla="*/ 174 h 174"/>
                      <a:gd name="T2" fmla="*/ 107 w 134"/>
                      <a:gd name="T3" fmla="*/ 120 h 174"/>
                      <a:gd name="T4" fmla="*/ 134 w 134"/>
                      <a:gd name="T5" fmla="*/ 40 h 174"/>
                      <a:gd name="T6" fmla="*/ 120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3" name="Freeform 195"/>
                  <p:cNvSpPr>
                    <a:spLocks/>
                  </p:cNvSpPr>
                  <p:nvPr/>
                </p:nvSpPr>
                <p:spPr bwMode="auto">
                  <a:xfrm>
                    <a:off x="2960" y="1648"/>
                    <a:ext cx="175" cy="120"/>
                  </a:xfrm>
                  <a:custGeom>
                    <a:avLst/>
                    <a:gdLst>
                      <a:gd name="T0" fmla="*/ 0 w 175"/>
                      <a:gd name="T1" fmla="*/ 120 h 120"/>
                      <a:gd name="T2" fmla="*/ 175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sp>
              <p:nvSpPr>
                <p:cNvPr id="11287" name="AutoShape 196"/>
                <p:cNvSpPr>
                  <a:spLocks noChangeArrowheads="1"/>
                </p:cNvSpPr>
                <p:nvPr/>
              </p:nvSpPr>
              <p:spPr bwMode="auto">
                <a:xfrm rot="-3227433">
                  <a:off x="2688" y="2304"/>
                  <a:ext cx="552" cy="1032"/>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sp>
            <p:nvSpPr>
              <p:cNvPr id="11283" name="AutoShape 197"/>
              <p:cNvSpPr>
                <a:spLocks noChangeArrowheads="1"/>
              </p:cNvSpPr>
              <p:nvPr/>
            </p:nvSpPr>
            <p:spPr bwMode="auto">
              <a:xfrm rot="1862296">
                <a:off x="3552" y="1968"/>
                <a:ext cx="240" cy="336"/>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sp>
          <p:nvSpPr>
            <p:cNvPr id="11278" name="Oval 201"/>
            <p:cNvSpPr>
              <a:spLocks noChangeArrowheads="1"/>
            </p:cNvSpPr>
            <p:nvPr/>
          </p:nvSpPr>
          <p:spPr bwMode="auto">
            <a:xfrm>
              <a:off x="-192" y="4656"/>
              <a:ext cx="192" cy="24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79" name="Oval 202"/>
            <p:cNvSpPr>
              <a:spLocks noChangeArrowheads="1"/>
            </p:cNvSpPr>
            <p:nvPr/>
          </p:nvSpPr>
          <p:spPr bwMode="auto">
            <a:xfrm>
              <a:off x="1200" y="5616"/>
              <a:ext cx="240" cy="24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80" name="Oval 203"/>
            <p:cNvSpPr>
              <a:spLocks noChangeArrowheads="1"/>
            </p:cNvSpPr>
            <p:nvPr/>
          </p:nvSpPr>
          <p:spPr bwMode="auto">
            <a:xfrm>
              <a:off x="-288" y="4992"/>
              <a:ext cx="288" cy="192"/>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81" name="Oval 204"/>
            <p:cNvSpPr>
              <a:spLocks noChangeArrowheads="1"/>
            </p:cNvSpPr>
            <p:nvPr/>
          </p:nvSpPr>
          <p:spPr bwMode="auto">
            <a:xfrm>
              <a:off x="960" y="5808"/>
              <a:ext cx="192" cy="192"/>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3" name="Rectangle 2"/>
          <p:cNvSpPr/>
          <p:nvPr/>
        </p:nvSpPr>
        <p:spPr>
          <a:xfrm>
            <a:off x="2826952" y="4363506"/>
            <a:ext cx="3134906" cy="646331"/>
          </a:xfrm>
          <a:prstGeom prst="rect">
            <a:avLst/>
          </a:prstGeom>
        </p:spPr>
        <p:txBody>
          <a:bodyPr wrap="square">
            <a:spAutoFit/>
          </a:bodyPr>
          <a:lstStyle/>
          <a:p>
            <a:pPr eaLnBrk="0" fontAlgn="base" hangingPunct="0">
              <a:spcBef>
                <a:spcPct val="0"/>
              </a:spcBef>
              <a:spcAft>
                <a:spcPct val="0"/>
              </a:spcAft>
            </a:pPr>
            <a:r>
              <a:rPr lang="en-US" dirty="0" err="1">
                <a:solidFill>
                  <a:srgbClr val="FF0000"/>
                </a:solidFill>
                <a:latin typeface="Times New Roman" pitchFamily="18" charset="0"/>
                <a:cs typeface="Times New Roman" pitchFamily="18" charset="0"/>
              </a:rPr>
              <a:t>Bỗng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nhiên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trời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nổi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Chị</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Mây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thấp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xuống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mặt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hồ</a:t>
            </a:r>
            <a:r>
              <a:rPr lang="en-US"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3374141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10" presetID="42" presetClass="exit" presetSubtype="0" repeatCount="indefinite" fill="hold" nodeType="withEffect">
                                  <p:stCondLst>
                                    <p:cond delay="0"/>
                                  </p:stCondLst>
                                  <p:childTnLst>
                                    <p:animEffect transition="out" filter="fade">
                                      <p:cBhvr>
                                        <p:cTn id="11" dur="3000"/>
                                        <p:tgtEl>
                                          <p:spTgt spid="2"/>
                                        </p:tgtEl>
                                      </p:cBhvr>
                                    </p:animEffect>
                                    <p:anim calcmode="lin" valueType="num">
                                      <p:cBhvr>
                                        <p:cTn id="12" dur="3000"/>
                                        <p:tgtEl>
                                          <p:spTgt spid="2"/>
                                        </p:tgtEl>
                                        <p:attrNameLst>
                                          <p:attrName>ppt_x</p:attrName>
                                        </p:attrNameLst>
                                      </p:cBhvr>
                                      <p:tavLst>
                                        <p:tav tm="0">
                                          <p:val>
                                            <p:strVal val="ppt_x"/>
                                          </p:val>
                                        </p:tav>
                                        <p:tav tm="100000">
                                          <p:val>
                                            <p:strVal val="ppt_x"/>
                                          </p:val>
                                        </p:tav>
                                      </p:tavLst>
                                    </p:anim>
                                    <p:anim calcmode="lin" valueType="num">
                                      <p:cBhvr>
                                        <p:cTn id="13" dur="3000"/>
                                        <p:tgtEl>
                                          <p:spTgt spid="2"/>
                                        </p:tgtEl>
                                        <p:attrNameLst>
                                          <p:attrName>ppt_y</p:attrName>
                                        </p:attrNameLst>
                                      </p:cBhvr>
                                      <p:tavLst>
                                        <p:tav tm="0">
                                          <p:val>
                                            <p:strVal val="ppt_y"/>
                                          </p:val>
                                        </p:tav>
                                        <p:tav tm="100000">
                                          <p:val>
                                            <p:strVal val="ppt_y+.1"/>
                                          </p:val>
                                        </p:tav>
                                      </p:tavLst>
                                    </p:anim>
                                    <p:set>
                                      <p:cBhvr>
                                        <p:cTn id="14" dur="1" fill="hold">
                                          <p:stCondLst>
                                            <p:cond delay="2999"/>
                                          </p:stCondLst>
                                        </p:cTn>
                                        <p:tgtEl>
                                          <p:spTgt spid="2"/>
                                        </p:tgtEl>
                                        <p:attrNameLst>
                                          <p:attrName>style.visibility</p:attrName>
                                        </p:attrNameLst>
                                      </p:cBhvr>
                                      <p:to>
                                        <p:strVal val="hidden"/>
                                      </p:to>
                                    </p:set>
                                  </p:childTnLst>
                                </p:cTn>
                              </p:par>
                              <p:par>
                                <p:cTn id="15" presetID="53" presetClass="entr" presetSubtype="0" repeatCount="indefinite" fill="hold" nodeType="withEffect">
                                  <p:stCondLst>
                                    <p:cond delay="0"/>
                                  </p:stCondLst>
                                  <p:childTnLst>
                                    <p:set>
                                      <p:cBhvr>
                                        <p:cTn id="16" dur="1" fill="hold">
                                          <p:stCondLst>
                                            <p:cond delay="0"/>
                                          </p:stCondLst>
                                        </p:cTn>
                                        <p:tgtEl>
                                          <p:spTgt spid="38024"/>
                                        </p:tgtEl>
                                        <p:attrNameLst>
                                          <p:attrName>style.visibility</p:attrName>
                                        </p:attrNameLst>
                                      </p:cBhvr>
                                      <p:to>
                                        <p:strVal val="visible"/>
                                      </p:to>
                                    </p:set>
                                    <p:anim calcmode="lin" valueType="num">
                                      <p:cBhvr>
                                        <p:cTn id="17" dur="5000" fill="hold"/>
                                        <p:tgtEl>
                                          <p:spTgt spid="38024"/>
                                        </p:tgtEl>
                                        <p:attrNameLst>
                                          <p:attrName>ppt_w</p:attrName>
                                        </p:attrNameLst>
                                      </p:cBhvr>
                                      <p:tavLst>
                                        <p:tav tm="0">
                                          <p:val>
                                            <p:fltVal val="0"/>
                                          </p:val>
                                        </p:tav>
                                        <p:tav tm="100000">
                                          <p:val>
                                            <p:strVal val="#ppt_w"/>
                                          </p:val>
                                        </p:tav>
                                      </p:tavLst>
                                    </p:anim>
                                    <p:anim calcmode="lin" valueType="num">
                                      <p:cBhvr>
                                        <p:cTn id="18" dur="5000" fill="hold"/>
                                        <p:tgtEl>
                                          <p:spTgt spid="38024"/>
                                        </p:tgtEl>
                                        <p:attrNameLst>
                                          <p:attrName>ppt_h</p:attrName>
                                        </p:attrNameLst>
                                      </p:cBhvr>
                                      <p:tavLst>
                                        <p:tav tm="0">
                                          <p:val>
                                            <p:fltVal val="0"/>
                                          </p:val>
                                        </p:tav>
                                        <p:tav tm="100000">
                                          <p:val>
                                            <p:strVal val="#ppt_h"/>
                                          </p:val>
                                        </p:tav>
                                      </p:tavLst>
                                    </p:anim>
                                    <p:animEffect transition="in" filter="fade">
                                      <p:cBhvr>
                                        <p:cTn id="19" dur="5000"/>
                                        <p:tgtEl>
                                          <p:spTgt spid="38024"/>
                                        </p:tgtEl>
                                      </p:cBhvr>
                                    </p:animEffect>
                                  </p:childTnLst>
                                </p:cTn>
                              </p:par>
                              <p:par>
                                <p:cTn id="20" presetID="53" presetClass="exit" presetSubtype="0" repeatCount="indefinite" fill="hold" nodeType="withEffect">
                                  <p:stCondLst>
                                    <p:cond delay="0"/>
                                  </p:stCondLst>
                                  <p:childTnLst>
                                    <p:anim calcmode="lin" valueType="num">
                                      <p:cBhvr>
                                        <p:cTn id="21" dur="5000"/>
                                        <p:tgtEl>
                                          <p:spTgt spid="38024"/>
                                        </p:tgtEl>
                                        <p:attrNameLst>
                                          <p:attrName>ppt_w</p:attrName>
                                        </p:attrNameLst>
                                      </p:cBhvr>
                                      <p:tavLst>
                                        <p:tav tm="0">
                                          <p:val>
                                            <p:strVal val="ppt_w"/>
                                          </p:val>
                                        </p:tav>
                                        <p:tav tm="100000">
                                          <p:val>
                                            <p:fltVal val="0"/>
                                          </p:val>
                                        </p:tav>
                                      </p:tavLst>
                                    </p:anim>
                                    <p:anim calcmode="lin" valueType="num">
                                      <p:cBhvr>
                                        <p:cTn id="22" dur="5000"/>
                                        <p:tgtEl>
                                          <p:spTgt spid="38024"/>
                                        </p:tgtEl>
                                        <p:attrNameLst>
                                          <p:attrName>ppt_h</p:attrName>
                                        </p:attrNameLst>
                                      </p:cBhvr>
                                      <p:tavLst>
                                        <p:tav tm="0">
                                          <p:val>
                                            <p:strVal val="ppt_h"/>
                                          </p:val>
                                        </p:tav>
                                        <p:tav tm="100000">
                                          <p:val>
                                            <p:fltVal val="0"/>
                                          </p:val>
                                        </p:tav>
                                      </p:tavLst>
                                    </p:anim>
                                    <p:animEffect transition="out" filter="fade">
                                      <p:cBhvr>
                                        <p:cTn id="23" dur="5000"/>
                                        <p:tgtEl>
                                          <p:spTgt spid="38024"/>
                                        </p:tgtEl>
                                      </p:cBhvr>
                                    </p:animEffect>
                                    <p:set>
                                      <p:cBhvr>
                                        <p:cTn id="24" dur="1" fill="hold">
                                          <p:stCondLst>
                                            <p:cond delay="4999"/>
                                          </p:stCondLst>
                                        </p:cTn>
                                        <p:tgtEl>
                                          <p:spTgt spid="38024"/>
                                        </p:tgtEl>
                                        <p:attrNameLst>
                                          <p:attrName>style.visibility</p:attrName>
                                        </p:attrNameLst>
                                      </p:cBhvr>
                                      <p:to>
                                        <p:strVal val="hidden"/>
                                      </p:to>
                                    </p:set>
                                  </p:childTnLst>
                                </p:cTn>
                              </p:par>
                              <p:par>
                                <p:cTn id="25" presetID="6" presetClass="exit" presetSubtype="16" repeatCount="indefinite" fill="hold" nodeType="withEffect">
                                  <p:stCondLst>
                                    <p:cond delay="0"/>
                                  </p:stCondLst>
                                  <p:childTnLst>
                                    <p:animEffect transition="out" filter="circle(in)">
                                      <p:cBhvr>
                                        <p:cTn id="26" dur="5000"/>
                                        <p:tgtEl>
                                          <p:spTgt spid="38024"/>
                                        </p:tgtEl>
                                      </p:cBhvr>
                                    </p:animEffect>
                                    <p:set>
                                      <p:cBhvr>
                                        <p:cTn id="27" dur="1" fill="hold">
                                          <p:stCondLst>
                                            <p:cond delay="4999"/>
                                          </p:stCondLst>
                                        </p:cTn>
                                        <p:tgtEl>
                                          <p:spTgt spid="38024"/>
                                        </p:tgtEl>
                                        <p:attrNameLst>
                                          <p:attrName>style.visibility</p:attrName>
                                        </p:attrNameLst>
                                      </p:cBhvr>
                                      <p:to>
                                        <p:strVal val="hidden"/>
                                      </p:to>
                                    </p:set>
                                  </p:childTnLst>
                                </p:cTn>
                              </p:par>
                              <p:par>
                                <p:cTn id="28" presetID="6" presetClass="exit" presetSubtype="16" repeatCount="indefinite" fill="hold" nodeType="withEffect">
                                  <p:stCondLst>
                                    <p:cond delay="0"/>
                                  </p:stCondLst>
                                  <p:childTnLst>
                                    <p:animEffect transition="out" filter="circle(in)">
                                      <p:cBhvr>
                                        <p:cTn id="29" dur="5000"/>
                                        <p:tgtEl>
                                          <p:spTgt spid="38025"/>
                                        </p:tgtEl>
                                      </p:cBhvr>
                                    </p:animEffect>
                                    <p:set>
                                      <p:cBhvr>
                                        <p:cTn id="30" dur="1" fill="hold">
                                          <p:stCondLst>
                                            <p:cond delay="4999"/>
                                          </p:stCondLst>
                                        </p:cTn>
                                        <p:tgtEl>
                                          <p:spTgt spid="38025"/>
                                        </p:tgtEl>
                                        <p:attrNameLst>
                                          <p:attrName>style.visibility</p:attrName>
                                        </p:attrNameLst>
                                      </p:cBhvr>
                                      <p:to>
                                        <p:strVal val="hidden"/>
                                      </p:to>
                                    </p:set>
                                  </p:childTnLst>
                                </p:cTn>
                              </p:par>
                              <p:par>
                                <p:cTn id="31" presetID="47" presetClass="entr" presetSubtype="0" repeatCount="indefinite"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0"/>
                                        <p:tgtEl>
                                          <p:spTgt spid="18"/>
                                        </p:tgtEl>
                                      </p:cBhvr>
                                    </p:animEffect>
                                    <p:anim calcmode="lin" valueType="num">
                                      <p:cBhvr>
                                        <p:cTn id="34" dur="5000" fill="hold"/>
                                        <p:tgtEl>
                                          <p:spTgt spid="18"/>
                                        </p:tgtEl>
                                        <p:attrNameLst>
                                          <p:attrName>ppt_x</p:attrName>
                                        </p:attrNameLst>
                                      </p:cBhvr>
                                      <p:tavLst>
                                        <p:tav tm="0">
                                          <p:val>
                                            <p:strVal val="#ppt_x"/>
                                          </p:val>
                                        </p:tav>
                                        <p:tav tm="100000">
                                          <p:val>
                                            <p:strVal val="#ppt_x"/>
                                          </p:val>
                                        </p:tav>
                                      </p:tavLst>
                                    </p:anim>
                                    <p:anim calcmode="lin" valueType="num">
                                      <p:cBhvr>
                                        <p:cTn id="35" dur="5000" fill="hold"/>
                                        <p:tgtEl>
                                          <p:spTgt spid="18"/>
                                        </p:tgtEl>
                                        <p:attrNameLst>
                                          <p:attrName>ppt_y</p:attrName>
                                        </p:attrNameLst>
                                      </p:cBhvr>
                                      <p:tavLst>
                                        <p:tav tm="0">
                                          <p:val>
                                            <p:strVal val="#ppt_y-.1"/>
                                          </p:val>
                                        </p:tav>
                                        <p:tav tm="100000">
                                          <p:val>
                                            <p:strVal val="#ppt_y"/>
                                          </p:val>
                                        </p:tav>
                                      </p:tavLst>
                                    </p:anim>
                                  </p:childTnLst>
                                </p:cTn>
                              </p:par>
                              <p:par>
                                <p:cTn id="36" presetID="47" presetClass="entr" presetSubtype="0" repeatCount="indefinite" fill="hold" grpId="0" nodeType="withEffect">
                                  <p:stCondLst>
                                    <p:cond delay="0"/>
                                  </p:stCondLst>
                                  <p:childTnLst>
                                    <p:set>
                                      <p:cBhvr>
                                        <p:cTn id="37" dur="1" fill="hold">
                                          <p:stCondLst>
                                            <p:cond delay="0"/>
                                          </p:stCondLst>
                                        </p:cTn>
                                        <p:tgtEl>
                                          <p:spTgt spid="38027"/>
                                        </p:tgtEl>
                                        <p:attrNameLst>
                                          <p:attrName>style.visibility</p:attrName>
                                        </p:attrNameLst>
                                      </p:cBhvr>
                                      <p:to>
                                        <p:strVal val="visible"/>
                                      </p:to>
                                    </p:set>
                                    <p:animEffect transition="in" filter="fade">
                                      <p:cBhvr>
                                        <p:cTn id="38" dur="5000"/>
                                        <p:tgtEl>
                                          <p:spTgt spid="38027"/>
                                        </p:tgtEl>
                                      </p:cBhvr>
                                    </p:animEffect>
                                    <p:anim calcmode="lin" valueType="num">
                                      <p:cBhvr>
                                        <p:cTn id="39" dur="5000" fill="hold"/>
                                        <p:tgtEl>
                                          <p:spTgt spid="38027"/>
                                        </p:tgtEl>
                                        <p:attrNameLst>
                                          <p:attrName>ppt_x</p:attrName>
                                        </p:attrNameLst>
                                      </p:cBhvr>
                                      <p:tavLst>
                                        <p:tav tm="0">
                                          <p:val>
                                            <p:strVal val="#ppt_x"/>
                                          </p:val>
                                        </p:tav>
                                        <p:tav tm="100000">
                                          <p:val>
                                            <p:strVal val="#ppt_x"/>
                                          </p:val>
                                        </p:tav>
                                      </p:tavLst>
                                    </p:anim>
                                    <p:anim calcmode="lin" valueType="num">
                                      <p:cBhvr>
                                        <p:cTn id="40" dur="5000" fill="hold"/>
                                        <p:tgtEl>
                                          <p:spTgt spid="38027"/>
                                        </p:tgtEl>
                                        <p:attrNameLst>
                                          <p:attrName>ppt_y</p:attrName>
                                        </p:attrNameLst>
                                      </p:cBhvr>
                                      <p:tavLst>
                                        <p:tav tm="0">
                                          <p:val>
                                            <p:strVal val="#ppt_y-.1"/>
                                          </p:val>
                                        </p:tav>
                                        <p:tav tm="100000">
                                          <p:val>
                                            <p:strVal val="#ppt_y"/>
                                          </p:val>
                                        </p:tav>
                                      </p:tavLst>
                                    </p:anim>
                                  </p:childTnLst>
                                </p:cTn>
                              </p:par>
                              <p:par>
                                <p:cTn id="41" presetID="47" presetClass="entr" presetSubtype="0" repeatCount="indefinite" fill="hold" grpId="0" nodeType="withEffect">
                                  <p:stCondLst>
                                    <p:cond delay="0"/>
                                  </p:stCondLst>
                                  <p:childTnLst>
                                    <p:set>
                                      <p:cBhvr>
                                        <p:cTn id="42" dur="1" fill="hold">
                                          <p:stCondLst>
                                            <p:cond delay="0"/>
                                          </p:stCondLst>
                                        </p:cTn>
                                        <p:tgtEl>
                                          <p:spTgt spid="38026"/>
                                        </p:tgtEl>
                                        <p:attrNameLst>
                                          <p:attrName>style.visibility</p:attrName>
                                        </p:attrNameLst>
                                      </p:cBhvr>
                                      <p:to>
                                        <p:strVal val="visible"/>
                                      </p:to>
                                    </p:set>
                                    <p:animEffect transition="in" filter="fade">
                                      <p:cBhvr>
                                        <p:cTn id="43" dur="5000"/>
                                        <p:tgtEl>
                                          <p:spTgt spid="38026"/>
                                        </p:tgtEl>
                                      </p:cBhvr>
                                    </p:animEffect>
                                    <p:anim calcmode="lin" valueType="num">
                                      <p:cBhvr>
                                        <p:cTn id="44" dur="5000" fill="hold"/>
                                        <p:tgtEl>
                                          <p:spTgt spid="38026"/>
                                        </p:tgtEl>
                                        <p:attrNameLst>
                                          <p:attrName>ppt_x</p:attrName>
                                        </p:attrNameLst>
                                      </p:cBhvr>
                                      <p:tavLst>
                                        <p:tav tm="0">
                                          <p:val>
                                            <p:strVal val="#ppt_x"/>
                                          </p:val>
                                        </p:tav>
                                        <p:tav tm="100000">
                                          <p:val>
                                            <p:strVal val="#ppt_x"/>
                                          </p:val>
                                        </p:tav>
                                      </p:tavLst>
                                    </p:anim>
                                    <p:anim calcmode="lin" valueType="num">
                                      <p:cBhvr>
                                        <p:cTn id="45" dur="5000" fill="hold"/>
                                        <p:tgtEl>
                                          <p:spTgt spid="38026"/>
                                        </p:tgtEl>
                                        <p:attrNameLst>
                                          <p:attrName>ppt_y</p:attrName>
                                        </p:attrNameLst>
                                      </p:cBhvr>
                                      <p:tavLst>
                                        <p:tav tm="0">
                                          <p:val>
                                            <p:strVal val="#ppt_y-.1"/>
                                          </p:val>
                                        </p:tav>
                                        <p:tav tm="100000">
                                          <p:val>
                                            <p:strVal val="#ppt_y"/>
                                          </p:val>
                                        </p:tav>
                                      </p:tavLst>
                                    </p:anim>
                                  </p:childTnLst>
                                </p:cTn>
                              </p:par>
                              <p:par>
                                <p:cTn id="46" presetID="10" presetClass="exit" presetSubtype="0" repeatCount="indefinite" fill="hold" nodeType="withEffect">
                                  <p:stCondLst>
                                    <p:cond delay="0"/>
                                  </p:stCondLst>
                                  <p:childTnLst>
                                    <p:animEffect transition="out" filter="fade">
                                      <p:cBhvr>
                                        <p:cTn id="47" dur="5000"/>
                                        <p:tgtEl>
                                          <p:spTgt spid="17"/>
                                        </p:tgtEl>
                                      </p:cBhvr>
                                    </p:animEffect>
                                    <p:set>
                                      <p:cBhvr>
                                        <p:cTn id="48" dur="1" fill="hold">
                                          <p:stCondLst>
                                            <p:cond delay="4999"/>
                                          </p:stCondLst>
                                        </p:cTn>
                                        <p:tgtEl>
                                          <p:spTgt spid="17"/>
                                        </p:tgtEl>
                                        <p:attrNameLst>
                                          <p:attrName>style.visibility</p:attrName>
                                        </p:attrNameLst>
                                      </p:cBhvr>
                                      <p:to>
                                        <p:strVal val="hidden"/>
                                      </p:to>
                                    </p:set>
                                  </p:childTnLst>
                                </p:cTn>
                              </p:par>
                              <p:par>
                                <p:cTn id="49" presetID="10" presetClass="exit" presetSubtype="0" repeatCount="indefinite" fill="hold" nodeType="withEffect">
                                  <p:stCondLst>
                                    <p:cond delay="0"/>
                                  </p:stCondLst>
                                  <p:childTnLst>
                                    <p:animEffect transition="out" filter="fade">
                                      <p:cBhvr>
                                        <p:cTn id="50" dur="2000"/>
                                        <p:tgtEl>
                                          <p:spTgt spid="17"/>
                                        </p:tgtEl>
                                      </p:cBhvr>
                                    </p:animEffect>
                                    <p:set>
                                      <p:cBhvr>
                                        <p:cTn id="51"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27" grpId="0" animBg="1"/>
      <p:bldP spid="380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95"/>
          <p:cNvSpPr>
            <a:spLocks noGrp="1" noChangeArrowheads="1"/>
          </p:cNvSpPr>
          <p:nvPr>
            <p:ph type="title" sz="quarter"/>
          </p:nvPr>
        </p:nvSpPr>
        <p:spPr/>
        <p:txBody>
          <a:bodyPr/>
          <a:lstStyle/>
          <a:p>
            <a:pPr eaLnBrk="1" hangingPunct="1"/>
            <a:endParaRPr lang="vi-VN" smtClean="0"/>
          </a:p>
        </p:txBody>
      </p:sp>
      <p:pic>
        <p:nvPicPr>
          <p:cNvPr id="12291" name="Picture 3" descr="2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6200" y="0"/>
            <a:ext cx="9220200" cy="5143500"/>
          </a:xfrm>
          <a:noFill/>
        </p:spPr>
      </p:pic>
      <p:graphicFrame>
        <p:nvGraphicFramePr>
          <p:cNvPr id="64881" name="Object 369"/>
          <p:cNvGraphicFramePr>
            <a:graphicFrameLocks noGrp="1" noChangeAspect="1"/>
          </p:cNvGraphicFramePr>
          <p:nvPr>
            <p:ph sz="quarter" idx="2"/>
          </p:nvPr>
        </p:nvGraphicFramePr>
        <p:xfrm>
          <a:off x="4191000" y="3543300"/>
          <a:ext cx="2895600" cy="397669"/>
        </p:xfrm>
        <a:graphic>
          <a:graphicData uri="http://schemas.openxmlformats.org/presentationml/2006/ole">
            <mc:AlternateContent xmlns:mc="http://schemas.openxmlformats.org/markup-compatibility/2006">
              <mc:Choice xmlns:v="urn:schemas-microsoft-com:vml" Requires="v">
                <p:oleObj spid="_x0000_s4280" name="CorelDRAW" r:id="rId4" imgW="6241732" imgH="3347799" progId="CorelDRAW.Graphic.12">
                  <p:embed/>
                </p:oleObj>
              </mc:Choice>
              <mc:Fallback>
                <p:oleObj name="CorelDRAW" r:id="rId4"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543300"/>
                        <a:ext cx="2895600" cy="3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49" name="Freeform 37"/>
          <p:cNvSpPr>
            <a:spLocks/>
          </p:cNvSpPr>
          <p:nvPr/>
        </p:nvSpPr>
        <p:spPr bwMode="auto">
          <a:xfrm>
            <a:off x="-762000" y="-171450"/>
            <a:ext cx="7597775" cy="2774156"/>
          </a:xfrm>
          <a:custGeom>
            <a:avLst/>
            <a:gdLst/>
            <a:ahLst/>
            <a:cxnLst>
              <a:cxn ang="0">
                <a:pos x="3858" y="335"/>
              </a:cxn>
              <a:cxn ang="0">
                <a:pos x="3979" y="857"/>
              </a:cxn>
              <a:cxn ang="0">
                <a:pos x="4140" y="951"/>
              </a:cxn>
              <a:cxn ang="0">
                <a:pos x="4153" y="804"/>
              </a:cxn>
              <a:cxn ang="0">
                <a:pos x="4247" y="764"/>
              </a:cxn>
              <a:cxn ang="0">
                <a:pos x="4314" y="723"/>
              </a:cxn>
              <a:cxn ang="0">
                <a:pos x="4394" y="469"/>
              </a:cxn>
              <a:cxn ang="0">
                <a:pos x="4421" y="429"/>
              </a:cxn>
              <a:cxn ang="0">
                <a:pos x="4595" y="911"/>
              </a:cxn>
              <a:cxn ang="0">
                <a:pos x="4515" y="1286"/>
              </a:cxn>
              <a:cxn ang="0">
                <a:pos x="4327" y="1393"/>
              </a:cxn>
              <a:cxn ang="0">
                <a:pos x="4153" y="1299"/>
              </a:cxn>
              <a:cxn ang="0">
                <a:pos x="4086" y="1045"/>
              </a:cxn>
              <a:cxn ang="0">
                <a:pos x="3966" y="1005"/>
              </a:cxn>
              <a:cxn ang="0">
                <a:pos x="3818" y="1005"/>
              </a:cxn>
              <a:cxn ang="0">
                <a:pos x="3698" y="951"/>
              </a:cxn>
              <a:cxn ang="0">
                <a:pos x="3657" y="1031"/>
              </a:cxn>
              <a:cxn ang="0">
                <a:pos x="3644" y="1219"/>
              </a:cxn>
              <a:cxn ang="0">
                <a:pos x="3631" y="1393"/>
              </a:cxn>
              <a:cxn ang="0">
                <a:pos x="3564" y="1447"/>
              </a:cxn>
              <a:cxn ang="0">
                <a:pos x="3590" y="1581"/>
              </a:cxn>
              <a:cxn ang="0">
                <a:pos x="3657" y="1701"/>
              </a:cxn>
              <a:cxn ang="0">
                <a:pos x="3483" y="1768"/>
              </a:cxn>
              <a:cxn ang="0">
                <a:pos x="3349" y="1741"/>
              </a:cxn>
              <a:cxn ang="0">
                <a:pos x="3282" y="1849"/>
              </a:cxn>
              <a:cxn ang="0">
                <a:pos x="3242" y="2023"/>
              </a:cxn>
              <a:cxn ang="0">
                <a:pos x="3148" y="2116"/>
              </a:cxn>
              <a:cxn ang="0">
                <a:pos x="2371" y="2157"/>
              </a:cxn>
              <a:cxn ang="0">
                <a:pos x="1956" y="2090"/>
              </a:cxn>
              <a:cxn ang="0">
                <a:pos x="1072" y="2103"/>
              </a:cxn>
              <a:cxn ang="0">
                <a:pos x="563" y="2076"/>
              </a:cxn>
              <a:cxn ang="0">
                <a:pos x="282" y="2103"/>
              </a:cxn>
              <a:cxn ang="0">
                <a:pos x="349" y="1741"/>
              </a:cxn>
              <a:cxn ang="0">
                <a:pos x="362" y="1313"/>
              </a:cxn>
              <a:cxn ang="0">
                <a:pos x="67" y="496"/>
              </a:cxn>
              <a:cxn ang="0">
                <a:pos x="376" y="0"/>
              </a:cxn>
              <a:cxn ang="0">
                <a:pos x="3684" y="80"/>
              </a:cxn>
            </a:cxnLst>
            <a:rect l="0" t="0" r="r" b="b"/>
            <a:pathLst>
              <a:path w="4595" h="2157">
                <a:moveTo>
                  <a:pt x="3845" y="54"/>
                </a:moveTo>
                <a:cubicBezTo>
                  <a:pt x="3849" y="148"/>
                  <a:pt x="3851" y="242"/>
                  <a:pt x="3858" y="335"/>
                </a:cubicBezTo>
                <a:cubicBezTo>
                  <a:pt x="3864" y="411"/>
                  <a:pt x="3925" y="586"/>
                  <a:pt x="3952" y="670"/>
                </a:cubicBezTo>
                <a:cubicBezTo>
                  <a:pt x="3960" y="732"/>
                  <a:pt x="3954" y="799"/>
                  <a:pt x="3979" y="857"/>
                </a:cubicBezTo>
                <a:cubicBezTo>
                  <a:pt x="3988" y="876"/>
                  <a:pt x="4038" y="915"/>
                  <a:pt x="4059" y="924"/>
                </a:cubicBezTo>
                <a:cubicBezTo>
                  <a:pt x="4085" y="935"/>
                  <a:pt x="4140" y="951"/>
                  <a:pt x="4140" y="951"/>
                </a:cubicBezTo>
                <a:cubicBezTo>
                  <a:pt x="4153" y="947"/>
                  <a:pt x="4176" y="952"/>
                  <a:pt x="4180" y="938"/>
                </a:cubicBezTo>
                <a:cubicBezTo>
                  <a:pt x="4184" y="924"/>
                  <a:pt x="4159" y="827"/>
                  <a:pt x="4153" y="804"/>
                </a:cubicBezTo>
                <a:cubicBezTo>
                  <a:pt x="4157" y="782"/>
                  <a:pt x="4150" y="753"/>
                  <a:pt x="4166" y="737"/>
                </a:cubicBezTo>
                <a:cubicBezTo>
                  <a:pt x="4167" y="736"/>
                  <a:pt x="4246" y="764"/>
                  <a:pt x="4247" y="764"/>
                </a:cubicBezTo>
                <a:cubicBezTo>
                  <a:pt x="4256" y="777"/>
                  <a:pt x="4258" y="804"/>
                  <a:pt x="4274" y="804"/>
                </a:cubicBezTo>
                <a:cubicBezTo>
                  <a:pt x="4293" y="804"/>
                  <a:pt x="4308" y="732"/>
                  <a:pt x="4314" y="723"/>
                </a:cubicBezTo>
                <a:cubicBezTo>
                  <a:pt x="4343" y="680"/>
                  <a:pt x="4352" y="684"/>
                  <a:pt x="4394" y="670"/>
                </a:cubicBezTo>
                <a:cubicBezTo>
                  <a:pt x="4424" y="583"/>
                  <a:pt x="4414" y="630"/>
                  <a:pt x="4394" y="469"/>
                </a:cubicBezTo>
                <a:cubicBezTo>
                  <a:pt x="4392" y="451"/>
                  <a:pt x="4371" y="430"/>
                  <a:pt x="4381" y="415"/>
                </a:cubicBezTo>
                <a:cubicBezTo>
                  <a:pt x="4389" y="403"/>
                  <a:pt x="4408" y="424"/>
                  <a:pt x="4421" y="429"/>
                </a:cubicBezTo>
                <a:cubicBezTo>
                  <a:pt x="4448" y="469"/>
                  <a:pt x="4461" y="509"/>
                  <a:pt x="4488" y="549"/>
                </a:cubicBezTo>
                <a:cubicBezTo>
                  <a:pt x="4496" y="647"/>
                  <a:pt x="4474" y="872"/>
                  <a:pt x="4595" y="911"/>
                </a:cubicBezTo>
                <a:cubicBezTo>
                  <a:pt x="4584" y="1010"/>
                  <a:pt x="4570" y="1108"/>
                  <a:pt x="4555" y="1206"/>
                </a:cubicBezTo>
                <a:cubicBezTo>
                  <a:pt x="4547" y="1263"/>
                  <a:pt x="4539" y="1233"/>
                  <a:pt x="4515" y="1286"/>
                </a:cubicBezTo>
                <a:cubicBezTo>
                  <a:pt x="4495" y="1331"/>
                  <a:pt x="4486" y="1373"/>
                  <a:pt x="4475" y="1420"/>
                </a:cubicBezTo>
                <a:cubicBezTo>
                  <a:pt x="4417" y="1382"/>
                  <a:pt x="4398" y="1374"/>
                  <a:pt x="4327" y="1393"/>
                </a:cubicBezTo>
                <a:cubicBezTo>
                  <a:pt x="4300" y="1400"/>
                  <a:pt x="4247" y="1420"/>
                  <a:pt x="4247" y="1420"/>
                </a:cubicBezTo>
                <a:cubicBezTo>
                  <a:pt x="4138" y="1494"/>
                  <a:pt x="4163" y="1400"/>
                  <a:pt x="4153" y="1299"/>
                </a:cubicBezTo>
                <a:cubicBezTo>
                  <a:pt x="4169" y="1237"/>
                  <a:pt x="4207" y="1137"/>
                  <a:pt x="4166" y="1072"/>
                </a:cubicBezTo>
                <a:cubicBezTo>
                  <a:pt x="4151" y="1048"/>
                  <a:pt x="4086" y="1045"/>
                  <a:pt x="4086" y="1045"/>
                </a:cubicBezTo>
                <a:cubicBezTo>
                  <a:pt x="4073" y="1054"/>
                  <a:pt x="4062" y="1072"/>
                  <a:pt x="4046" y="1072"/>
                </a:cubicBezTo>
                <a:cubicBezTo>
                  <a:pt x="4023" y="1072"/>
                  <a:pt x="3979" y="1012"/>
                  <a:pt x="3966" y="1005"/>
                </a:cubicBezTo>
                <a:cubicBezTo>
                  <a:pt x="3950" y="996"/>
                  <a:pt x="3930" y="996"/>
                  <a:pt x="3912" y="991"/>
                </a:cubicBezTo>
                <a:cubicBezTo>
                  <a:pt x="3820" y="1053"/>
                  <a:pt x="3843" y="1075"/>
                  <a:pt x="3818" y="1005"/>
                </a:cubicBezTo>
                <a:cubicBezTo>
                  <a:pt x="3814" y="969"/>
                  <a:pt x="3828" y="925"/>
                  <a:pt x="3805" y="898"/>
                </a:cubicBezTo>
                <a:cubicBezTo>
                  <a:pt x="3773" y="861"/>
                  <a:pt x="3709" y="940"/>
                  <a:pt x="3698" y="951"/>
                </a:cubicBezTo>
                <a:cubicBezTo>
                  <a:pt x="3693" y="964"/>
                  <a:pt x="3690" y="978"/>
                  <a:pt x="3684" y="991"/>
                </a:cubicBezTo>
                <a:cubicBezTo>
                  <a:pt x="3677" y="1005"/>
                  <a:pt x="3660" y="1015"/>
                  <a:pt x="3657" y="1031"/>
                </a:cubicBezTo>
                <a:cubicBezTo>
                  <a:pt x="3649" y="1080"/>
                  <a:pt x="3720" y="1118"/>
                  <a:pt x="3751" y="1139"/>
                </a:cubicBezTo>
                <a:cubicBezTo>
                  <a:pt x="3712" y="1197"/>
                  <a:pt x="3700" y="1181"/>
                  <a:pt x="3644" y="1219"/>
                </a:cubicBezTo>
                <a:cubicBezTo>
                  <a:pt x="3640" y="1237"/>
                  <a:pt x="3631" y="1254"/>
                  <a:pt x="3631" y="1273"/>
                </a:cubicBezTo>
                <a:cubicBezTo>
                  <a:pt x="3631" y="1328"/>
                  <a:pt x="3671" y="1334"/>
                  <a:pt x="3631" y="1393"/>
                </a:cubicBezTo>
                <a:cubicBezTo>
                  <a:pt x="3623" y="1405"/>
                  <a:pt x="3604" y="1402"/>
                  <a:pt x="3590" y="1407"/>
                </a:cubicBezTo>
                <a:cubicBezTo>
                  <a:pt x="3581" y="1420"/>
                  <a:pt x="3566" y="1431"/>
                  <a:pt x="3564" y="1447"/>
                </a:cubicBezTo>
                <a:cubicBezTo>
                  <a:pt x="3561" y="1478"/>
                  <a:pt x="3571" y="1509"/>
                  <a:pt x="3577" y="1540"/>
                </a:cubicBezTo>
                <a:cubicBezTo>
                  <a:pt x="3580" y="1554"/>
                  <a:pt x="3580" y="1571"/>
                  <a:pt x="3590" y="1581"/>
                </a:cubicBezTo>
                <a:cubicBezTo>
                  <a:pt x="3613" y="1604"/>
                  <a:pt x="3671" y="1634"/>
                  <a:pt x="3671" y="1634"/>
                </a:cubicBezTo>
                <a:cubicBezTo>
                  <a:pt x="3666" y="1656"/>
                  <a:pt x="3663" y="1679"/>
                  <a:pt x="3657" y="1701"/>
                </a:cubicBezTo>
                <a:cubicBezTo>
                  <a:pt x="3650" y="1728"/>
                  <a:pt x="3631" y="1782"/>
                  <a:pt x="3631" y="1782"/>
                </a:cubicBezTo>
                <a:cubicBezTo>
                  <a:pt x="3582" y="1777"/>
                  <a:pt x="3530" y="1784"/>
                  <a:pt x="3483" y="1768"/>
                </a:cubicBezTo>
                <a:cubicBezTo>
                  <a:pt x="3470" y="1764"/>
                  <a:pt x="3484" y="1731"/>
                  <a:pt x="3470" y="1728"/>
                </a:cubicBezTo>
                <a:cubicBezTo>
                  <a:pt x="3430" y="1720"/>
                  <a:pt x="3389" y="1737"/>
                  <a:pt x="3349" y="1741"/>
                </a:cubicBezTo>
                <a:cubicBezTo>
                  <a:pt x="3336" y="1750"/>
                  <a:pt x="3317" y="1754"/>
                  <a:pt x="3309" y="1768"/>
                </a:cubicBezTo>
                <a:cubicBezTo>
                  <a:pt x="3294" y="1792"/>
                  <a:pt x="3298" y="1825"/>
                  <a:pt x="3282" y="1849"/>
                </a:cubicBezTo>
                <a:cubicBezTo>
                  <a:pt x="3273" y="1862"/>
                  <a:pt x="3265" y="1876"/>
                  <a:pt x="3256" y="1889"/>
                </a:cubicBezTo>
                <a:cubicBezTo>
                  <a:pt x="3251" y="1934"/>
                  <a:pt x="3256" y="1980"/>
                  <a:pt x="3242" y="2023"/>
                </a:cubicBezTo>
                <a:cubicBezTo>
                  <a:pt x="3237" y="2038"/>
                  <a:pt x="3212" y="2037"/>
                  <a:pt x="3202" y="2050"/>
                </a:cubicBezTo>
                <a:cubicBezTo>
                  <a:pt x="3132" y="2138"/>
                  <a:pt x="3261" y="2045"/>
                  <a:pt x="3148" y="2116"/>
                </a:cubicBezTo>
                <a:cubicBezTo>
                  <a:pt x="3085" y="2104"/>
                  <a:pt x="3023" y="2089"/>
                  <a:pt x="2961" y="2076"/>
                </a:cubicBezTo>
                <a:cubicBezTo>
                  <a:pt x="2760" y="2088"/>
                  <a:pt x="2568" y="2116"/>
                  <a:pt x="2371" y="2157"/>
                </a:cubicBezTo>
                <a:cubicBezTo>
                  <a:pt x="2300" y="2152"/>
                  <a:pt x="2228" y="2150"/>
                  <a:pt x="2157" y="2143"/>
                </a:cubicBezTo>
                <a:cubicBezTo>
                  <a:pt x="2088" y="2136"/>
                  <a:pt x="2023" y="2106"/>
                  <a:pt x="1956" y="2090"/>
                </a:cubicBezTo>
                <a:cubicBezTo>
                  <a:pt x="1816" y="1996"/>
                  <a:pt x="1418" y="2061"/>
                  <a:pt x="1353" y="2063"/>
                </a:cubicBezTo>
                <a:cubicBezTo>
                  <a:pt x="1226" y="2072"/>
                  <a:pt x="1182" y="2066"/>
                  <a:pt x="1072" y="2103"/>
                </a:cubicBezTo>
                <a:cubicBezTo>
                  <a:pt x="1045" y="2112"/>
                  <a:pt x="992" y="2130"/>
                  <a:pt x="992" y="2130"/>
                </a:cubicBezTo>
                <a:cubicBezTo>
                  <a:pt x="739" y="2118"/>
                  <a:pt x="741" y="2122"/>
                  <a:pt x="563" y="2076"/>
                </a:cubicBezTo>
                <a:cubicBezTo>
                  <a:pt x="483" y="2081"/>
                  <a:pt x="402" y="2082"/>
                  <a:pt x="322" y="2090"/>
                </a:cubicBezTo>
                <a:cubicBezTo>
                  <a:pt x="308" y="2091"/>
                  <a:pt x="295" y="2108"/>
                  <a:pt x="282" y="2103"/>
                </a:cubicBezTo>
                <a:cubicBezTo>
                  <a:pt x="267" y="2097"/>
                  <a:pt x="264" y="2076"/>
                  <a:pt x="255" y="2063"/>
                </a:cubicBezTo>
                <a:cubicBezTo>
                  <a:pt x="291" y="1957"/>
                  <a:pt x="322" y="1849"/>
                  <a:pt x="349" y="1741"/>
                </a:cubicBezTo>
                <a:cubicBezTo>
                  <a:pt x="360" y="1697"/>
                  <a:pt x="376" y="1607"/>
                  <a:pt x="376" y="1607"/>
                </a:cubicBezTo>
                <a:cubicBezTo>
                  <a:pt x="371" y="1509"/>
                  <a:pt x="368" y="1411"/>
                  <a:pt x="362" y="1313"/>
                </a:cubicBezTo>
                <a:cubicBezTo>
                  <a:pt x="352" y="1149"/>
                  <a:pt x="327" y="880"/>
                  <a:pt x="175" y="777"/>
                </a:cubicBezTo>
                <a:cubicBezTo>
                  <a:pt x="150" y="679"/>
                  <a:pt x="124" y="580"/>
                  <a:pt x="67" y="496"/>
                </a:cubicBezTo>
                <a:cubicBezTo>
                  <a:pt x="19" y="345"/>
                  <a:pt x="0" y="91"/>
                  <a:pt x="188" y="27"/>
                </a:cubicBezTo>
                <a:cubicBezTo>
                  <a:pt x="217" y="17"/>
                  <a:pt x="358" y="2"/>
                  <a:pt x="376" y="0"/>
                </a:cubicBezTo>
                <a:cubicBezTo>
                  <a:pt x="578" y="15"/>
                  <a:pt x="774" y="31"/>
                  <a:pt x="978" y="40"/>
                </a:cubicBezTo>
                <a:cubicBezTo>
                  <a:pt x="1882" y="27"/>
                  <a:pt x="2782" y="28"/>
                  <a:pt x="3684" y="80"/>
                </a:cubicBezTo>
                <a:cubicBezTo>
                  <a:pt x="3862" y="110"/>
                  <a:pt x="3845" y="161"/>
                  <a:pt x="3845" y="54"/>
                </a:cubicBezTo>
                <a:close/>
              </a:path>
            </a:pathLst>
          </a:custGeom>
          <a:gradFill rotWithShape="1">
            <a:gsLst>
              <a:gs pos="0">
                <a:schemeClr val="bg1"/>
              </a:gs>
              <a:gs pos="50000">
                <a:srgbClr val="0074E8"/>
              </a:gs>
              <a:gs pos="100000">
                <a:schemeClr val="bg1"/>
              </a:gs>
            </a:gsLst>
            <a:lin ang="5400000" scaled="1"/>
          </a:gradFill>
          <a:ln w="9525">
            <a:solidFill>
              <a:schemeClr val="tx1"/>
            </a:solidFill>
            <a:round/>
            <a:headEnd/>
            <a:tailEnd/>
          </a:ln>
          <a:effectLst/>
        </p:spPr>
        <p:txBody>
          <a:bodyPr/>
          <a:lstStyle/>
          <a:p>
            <a:pPr fontAlgn="base">
              <a:spcBef>
                <a:spcPct val="0"/>
              </a:spcBef>
              <a:spcAft>
                <a:spcPct val="0"/>
              </a:spcAft>
              <a:defRPr/>
            </a:pPr>
            <a:endParaRPr lang="en-US">
              <a:solidFill>
                <a:srgbClr val="333399"/>
              </a:solidFill>
            </a:endParaRPr>
          </a:p>
        </p:txBody>
      </p:sp>
      <p:sp>
        <p:nvSpPr>
          <p:cNvPr id="64550" name="Freeform 38"/>
          <p:cNvSpPr>
            <a:spLocks/>
          </p:cNvSpPr>
          <p:nvPr/>
        </p:nvSpPr>
        <p:spPr bwMode="auto">
          <a:xfrm>
            <a:off x="12700" y="132160"/>
            <a:ext cx="6845300" cy="1897856"/>
          </a:xfrm>
          <a:custGeom>
            <a:avLst/>
            <a:gdLst/>
            <a:ahLst/>
            <a:cxnLst>
              <a:cxn ang="0">
                <a:pos x="3341" y="79"/>
              </a:cxn>
              <a:cxn ang="0">
                <a:pos x="2953" y="293"/>
              </a:cxn>
              <a:cxn ang="0">
                <a:pos x="2765" y="159"/>
              </a:cxn>
              <a:cxn ang="0">
                <a:pos x="2122" y="159"/>
              </a:cxn>
              <a:cxn ang="0">
                <a:pos x="2055" y="293"/>
              </a:cxn>
              <a:cxn ang="0">
                <a:pos x="1881" y="240"/>
              </a:cxn>
              <a:cxn ang="0">
                <a:pos x="1251" y="173"/>
              </a:cxn>
              <a:cxn ang="0">
                <a:pos x="1238" y="333"/>
              </a:cxn>
              <a:cxn ang="0">
                <a:pos x="1158" y="548"/>
              </a:cxn>
              <a:cxn ang="0">
                <a:pos x="916" y="561"/>
              </a:cxn>
              <a:cxn ang="0">
                <a:pos x="796" y="467"/>
              </a:cxn>
              <a:cxn ang="0">
                <a:pos x="166" y="628"/>
              </a:cxn>
              <a:cxn ang="0">
                <a:pos x="6" y="936"/>
              </a:cxn>
              <a:cxn ang="0">
                <a:pos x="140" y="1191"/>
              </a:cxn>
              <a:cxn ang="0">
                <a:pos x="193" y="1405"/>
              </a:cxn>
              <a:cxn ang="0">
                <a:pos x="582" y="1445"/>
              </a:cxn>
              <a:cxn ang="0">
                <a:pos x="1801" y="1512"/>
              </a:cxn>
              <a:cxn ang="0">
                <a:pos x="2966" y="1566"/>
              </a:cxn>
              <a:cxn ang="0">
                <a:pos x="3234" y="1525"/>
              </a:cxn>
              <a:cxn ang="0">
                <a:pos x="3234" y="1298"/>
              </a:cxn>
              <a:cxn ang="0">
                <a:pos x="3247" y="1150"/>
              </a:cxn>
              <a:cxn ang="0">
                <a:pos x="3314" y="1043"/>
              </a:cxn>
              <a:cxn ang="0">
                <a:pos x="3301" y="882"/>
              </a:cxn>
              <a:cxn ang="0">
                <a:pos x="3435" y="856"/>
              </a:cxn>
              <a:cxn ang="0">
                <a:pos x="3502" y="963"/>
              </a:cxn>
              <a:cxn ang="0">
                <a:pos x="3649" y="1003"/>
              </a:cxn>
              <a:cxn ang="0">
                <a:pos x="3770" y="1258"/>
              </a:cxn>
              <a:cxn ang="0">
                <a:pos x="3850" y="1351"/>
              </a:cxn>
              <a:cxn ang="0">
                <a:pos x="4158" y="1271"/>
              </a:cxn>
              <a:cxn ang="0">
                <a:pos x="4239" y="816"/>
              </a:cxn>
              <a:cxn ang="0">
                <a:pos x="4172" y="695"/>
              </a:cxn>
              <a:cxn ang="0">
                <a:pos x="4024" y="293"/>
              </a:cxn>
              <a:cxn ang="0">
                <a:pos x="3984" y="561"/>
              </a:cxn>
              <a:cxn ang="0">
                <a:pos x="3863" y="641"/>
              </a:cxn>
              <a:cxn ang="0">
                <a:pos x="3743" y="668"/>
              </a:cxn>
              <a:cxn ang="0">
                <a:pos x="3676" y="789"/>
              </a:cxn>
              <a:cxn ang="0">
                <a:pos x="3488" y="347"/>
              </a:cxn>
              <a:cxn ang="0">
                <a:pos x="3448" y="186"/>
              </a:cxn>
            </a:cxnLst>
            <a:rect l="0" t="0" r="r" b="b"/>
            <a:pathLst>
              <a:path w="4239" h="1594">
                <a:moveTo>
                  <a:pt x="3462" y="173"/>
                </a:moveTo>
                <a:cubicBezTo>
                  <a:pt x="3371" y="82"/>
                  <a:pt x="3417" y="104"/>
                  <a:pt x="3341" y="79"/>
                </a:cubicBezTo>
                <a:cubicBezTo>
                  <a:pt x="3224" y="0"/>
                  <a:pt x="3175" y="43"/>
                  <a:pt x="2993" y="52"/>
                </a:cubicBezTo>
                <a:cubicBezTo>
                  <a:pt x="2886" y="124"/>
                  <a:pt x="2989" y="183"/>
                  <a:pt x="2953" y="293"/>
                </a:cubicBezTo>
                <a:cubicBezTo>
                  <a:pt x="2905" y="261"/>
                  <a:pt x="2851" y="232"/>
                  <a:pt x="2805" y="199"/>
                </a:cubicBezTo>
                <a:cubicBezTo>
                  <a:pt x="2790" y="188"/>
                  <a:pt x="2781" y="169"/>
                  <a:pt x="2765" y="159"/>
                </a:cubicBezTo>
                <a:cubicBezTo>
                  <a:pt x="2666" y="97"/>
                  <a:pt x="2543" y="80"/>
                  <a:pt x="2430" y="65"/>
                </a:cubicBezTo>
                <a:cubicBezTo>
                  <a:pt x="2275" y="74"/>
                  <a:pt x="2168" y="19"/>
                  <a:pt x="2122" y="159"/>
                </a:cubicBezTo>
                <a:cubicBezTo>
                  <a:pt x="2126" y="204"/>
                  <a:pt x="2143" y="249"/>
                  <a:pt x="2135" y="293"/>
                </a:cubicBezTo>
                <a:cubicBezTo>
                  <a:pt x="2129" y="326"/>
                  <a:pt x="2061" y="295"/>
                  <a:pt x="2055" y="293"/>
                </a:cubicBezTo>
                <a:cubicBezTo>
                  <a:pt x="2020" y="283"/>
                  <a:pt x="1984" y="275"/>
                  <a:pt x="1948" y="266"/>
                </a:cubicBezTo>
                <a:cubicBezTo>
                  <a:pt x="1925" y="260"/>
                  <a:pt x="1904" y="247"/>
                  <a:pt x="1881" y="240"/>
                </a:cubicBezTo>
                <a:cubicBezTo>
                  <a:pt x="1771" y="207"/>
                  <a:pt x="1657" y="188"/>
                  <a:pt x="1546" y="159"/>
                </a:cubicBezTo>
                <a:cubicBezTo>
                  <a:pt x="1448" y="164"/>
                  <a:pt x="1348" y="157"/>
                  <a:pt x="1251" y="173"/>
                </a:cubicBezTo>
                <a:cubicBezTo>
                  <a:pt x="1235" y="176"/>
                  <a:pt x="1226" y="197"/>
                  <a:pt x="1225" y="213"/>
                </a:cubicBezTo>
                <a:cubicBezTo>
                  <a:pt x="1222" y="253"/>
                  <a:pt x="1230" y="294"/>
                  <a:pt x="1238" y="333"/>
                </a:cubicBezTo>
                <a:cubicBezTo>
                  <a:pt x="1244" y="361"/>
                  <a:pt x="1265" y="414"/>
                  <a:pt x="1265" y="414"/>
                </a:cubicBezTo>
                <a:cubicBezTo>
                  <a:pt x="1244" y="494"/>
                  <a:pt x="1246" y="524"/>
                  <a:pt x="1158" y="548"/>
                </a:cubicBezTo>
                <a:cubicBezTo>
                  <a:pt x="1122" y="558"/>
                  <a:pt x="1050" y="574"/>
                  <a:pt x="1050" y="574"/>
                </a:cubicBezTo>
                <a:cubicBezTo>
                  <a:pt x="1005" y="570"/>
                  <a:pt x="957" y="579"/>
                  <a:pt x="916" y="561"/>
                </a:cubicBezTo>
                <a:cubicBezTo>
                  <a:pt x="881" y="546"/>
                  <a:pt x="872" y="493"/>
                  <a:pt x="836" y="481"/>
                </a:cubicBezTo>
                <a:cubicBezTo>
                  <a:pt x="823" y="476"/>
                  <a:pt x="809" y="472"/>
                  <a:pt x="796" y="467"/>
                </a:cubicBezTo>
                <a:cubicBezTo>
                  <a:pt x="685" y="490"/>
                  <a:pt x="705" y="501"/>
                  <a:pt x="689" y="615"/>
                </a:cubicBezTo>
                <a:cubicBezTo>
                  <a:pt x="514" y="604"/>
                  <a:pt x="339" y="586"/>
                  <a:pt x="166" y="628"/>
                </a:cubicBezTo>
                <a:cubicBezTo>
                  <a:pt x="129" y="684"/>
                  <a:pt x="108" y="735"/>
                  <a:pt x="73" y="789"/>
                </a:cubicBezTo>
                <a:cubicBezTo>
                  <a:pt x="58" y="845"/>
                  <a:pt x="31" y="884"/>
                  <a:pt x="6" y="936"/>
                </a:cubicBezTo>
                <a:cubicBezTo>
                  <a:pt x="10" y="985"/>
                  <a:pt x="0" y="1037"/>
                  <a:pt x="19" y="1083"/>
                </a:cubicBezTo>
                <a:cubicBezTo>
                  <a:pt x="37" y="1127"/>
                  <a:pt x="99" y="1164"/>
                  <a:pt x="140" y="1191"/>
                </a:cubicBezTo>
                <a:cubicBezTo>
                  <a:pt x="167" y="1233"/>
                  <a:pt x="172" y="1231"/>
                  <a:pt x="180" y="1284"/>
                </a:cubicBezTo>
                <a:cubicBezTo>
                  <a:pt x="186" y="1324"/>
                  <a:pt x="166" y="1375"/>
                  <a:pt x="193" y="1405"/>
                </a:cubicBezTo>
                <a:cubicBezTo>
                  <a:pt x="217" y="1432"/>
                  <a:pt x="264" y="1413"/>
                  <a:pt x="300" y="1418"/>
                </a:cubicBezTo>
                <a:cubicBezTo>
                  <a:pt x="491" y="1444"/>
                  <a:pt x="293" y="1425"/>
                  <a:pt x="582" y="1445"/>
                </a:cubicBezTo>
                <a:cubicBezTo>
                  <a:pt x="769" y="1506"/>
                  <a:pt x="1030" y="1494"/>
                  <a:pt x="1211" y="1499"/>
                </a:cubicBezTo>
                <a:cubicBezTo>
                  <a:pt x="1408" y="1505"/>
                  <a:pt x="1604" y="1508"/>
                  <a:pt x="1801" y="1512"/>
                </a:cubicBezTo>
                <a:cubicBezTo>
                  <a:pt x="1976" y="1536"/>
                  <a:pt x="1898" y="1528"/>
                  <a:pt x="2176" y="1539"/>
                </a:cubicBezTo>
                <a:cubicBezTo>
                  <a:pt x="2439" y="1549"/>
                  <a:pt x="2966" y="1566"/>
                  <a:pt x="2966" y="1566"/>
                </a:cubicBezTo>
                <a:cubicBezTo>
                  <a:pt x="3027" y="1571"/>
                  <a:pt x="3184" y="1594"/>
                  <a:pt x="3247" y="1566"/>
                </a:cubicBezTo>
                <a:cubicBezTo>
                  <a:pt x="3260" y="1560"/>
                  <a:pt x="3244" y="1535"/>
                  <a:pt x="3234" y="1525"/>
                </a:cubicBezTo>
                <a:cubicBezTo>
                  <a:pt x="3224" y="1515"/>
                  <a:pt x="3207" y="1516"/>
                  <a:pt x="3194" y="1512"/>
                </a:cubicBezTo>
                <a:cubicBezTo>
                  <a:pt x="3164" y="1426"/>
                  <a:pt x="3153" y="1353"/>
                  <a:pt x="3234" y="1298"/>
                </a:cubicBezTo>
                <a:cubicBezTo>
                  <a:pt x="3238" y="1285"/>
                  <a:pt x="3247" y="1272"/>
                  <a:pt x="3247" y="1258"/>
                </a:cubicBezTo>
                <a:cubicBezTo>
                  <a:pt x="3247" y="1194"/>
                  <a:pt x="3200" y="1233"/>
                  <a:pt x="3247" y="1150"/>
                </a:cubicBezTo>
                <a:cubicBezTo>
                  <a:pt x="3269" y="1112"/>
                  <a:pt x="3368" y="1097"/>
                  <a:pt x="3368" y="1097"/>
                </a:cubicBezTo>
                <a:cubicBezTo>
                  <a:pt x="3341" y="1021"/>
                  <a:pt x="3375" y="1084"/>
                  <a:pt x="3314" y="1043"/>
                </a:cubicBezTo>
                <a:cubicBezTo>
                  <a:pt x="3298" y="1032"/>
                  <a:pt x="3287" y="1016"/>
                  <a:pt x="3274" y="1003"/>
                </a:cubicBezTo>
                <a:cubicBezTo>
                  <a:pt x="3275" y="998"/>
                  <a:pt x="3294" y="892"/>
                  <a:pt x="3301" y="882"/>
                </a:cubicBezTo>
                <a:cubicBezTo>
                  <a:pt x="3315" y="862"/>
                  <a:pt x="3360" y="849"/>
                  <a:pt x="3381" y="842"/>
                </a:cubicBezTo>
                <a:cubicBezTo>
                  <a:pt x="3399" y="847"/>
                  <a:pt x="3423" y="842"/>
                  <a:pt x="3435" y="856"/>
                </a:cubicBezTo>
                <a:cubicBezTo>
                  <a:pt x="3453" y="877"/>
                  <a:pt x="3439" y="920"/>
                  <a:pt x="3462" y="936"/>
                </a:cubicBezTo>
                <a:cubicBezTo>
                  <a:pt x="3475" y="945"/>
                  <a:pt x="3489" y="954"/>
                  <a:pt x="3502" y="963"/>
                </a:cubicBezTo>
                <a:cubicBezTo>
                  <a:pt x="3552" y="946"/>
                  <a:pt x="3573" y="931"/>
                  <a:pt x="3636" y="963"/>
                </a:cubicBezTo>
                <a:cubicBezTo>
                  <a:pt x="3649" y="969"/>
                  <a:pt x="3639" y="993"/>
                  <a:pt x="3649" y="1003"/>
                </a:cubicBezTo>
                <a:cubicBezTo>
                  <a:pt x="3659" y="1013"/>
                  <a:pt x="3676" y="1012"/>
                  <a:pt x="3689" y="1016"/>
                </a:cubicBezTo>
                <a:cubicBezTo>
                  <a:pt x="3858" y="906"/>
                  <a:pt x="3775" y="1157"/>
                  <a:pt x="3770" y="1258"/>
                </a:cubicBezTo>
                <a:cubicBezTo>
                  <a:pt x="3774" y="1294"/>
                  <a:pt x="3760" y="1338"/>
                  <a:pt x="3783" y="1365"/>
                </a:cubicBezTo>
                <a:cubicBezTo>
                  <a:pt x="3798" y="1382"/>
                  <a:pt x="3828" y="1357"/>
                  <a:pt x="3850" y="1351"/>
                </a:cubicBezTo>
                <a:cubicBezTo>
                  <a:pt x="4007" y="1308"/>
                  <a:pt x="3849" y="1337"/>
                  <a:pt x="4024" y="1311"/>
                </a:cubicBezTo>
                <a:cubicBezTo>
                  <a:pt x="4068" y="1297"/>
                  <a:pt x="4114" y="1285"/>
                  <a:pt x="4158" y="1271"/>
                </a:cubicBezTo>
                <a:cubicBezTo>
                  <a:pt x="4187" y="1189"/>
                  <a:pt x="4186" y="1102"/>
                  <a:pt x="4198" y="1016"/>
                </a:cubicBezTo>
                <a:cubicBezTo>
                  <a:pt x="4208" y="949"/>
                  <a:pt x="4227" y="883"/>
                  <a:pt x="4239" y="816"/>
                </a:cubicBezTo>
                <a:cubicBezTo>
                  <a:pt x="4234" y="798"/>
                  <a:pt x="4235" y="777"/>
                  <a:pt x="4225" y="762"/>
                </a:cubicBezTo>
                <a:cubicBezTo>
                  <a:pt x="4156" y="659"/>
                  <a:pt x="4205" y="810"/>
                  <a:pt x="4172" y="695"/>
                </a:cubicBezTo>
                <a:cubicBezTo>
                  <a:pt x="4151" y="621"/>
                  <a:pt x="4131" y="543"/>
                  <a:pt x="4118" y="467"/>
                </a:cubicBezTo>
                <a:cubicBezTo>
                  <a:pt x="4104" y="388"/>
                  <a:pt x="4109" y="321"/>
                  <a:pt x="4024" y="293"/>
                </a:cubicBezTo>
                <a:cubicBezTo>
                  <a:pt x="4015" y="306"/>
                  <a:pt x="3999" y="317"/>
                  <a:pt x="3997" y="333"/>
                </a:cubicBezTo>
                <a:cubicBezTo>
                  <a:pt x="3986" y="408"/>
                  <a:pt x="4008" y="489"/>
                  <a:pt x="3984" y="561"/>
                </a:cubicBezTo>
                <a:cubicBezTo>
                  <a:pt x="3974" y="592"/>
                  <a:pt x="3931" y="597"/>
                  <a:pt x="3904" y="615"/>
                </a:cubicBezTo>
                <a:cubicBezTo>
                  <a:pt x="3891" y="624"/>
                  <a:pt x="3863" y="641"/>
                  <a:pt x="3863" y="641"/>
                </a:cubicBezTo>
                <a:cubicBezTo>
                  <a:pt x="3825" y="616"/>
                  <a:pt x="3809" y="593"/>
                  <a:pt x="3756" y="628"/>
                </a:cubicBezTo>
                <a:cubicBezTo>
                  <a:pt x="3744" y="636"/>
                  <a:pt x="3747" y="655"/>
                  <a:pt x="3743" y="668"/>
                </a:cubicBezTo>
                <a:cubicBezTo>
                  <a:pt x="3738" y="717"/>
                  <a:pt x="3753" y="773"/>
                  <a:pt x="3729" y="816"/>
                </a:cubicBezTo>
                <a:cubicBezTo>
                  <a:pt x="3719" y="833"/>
                  <a:pt x="3692" y="801"/>
                  <a:pt x="3676" y="789"/>
                </a:cubicBezTo>
                <a:cubicBezTo>
                  <a:pt x="3642" y="765"/>
                  <a:pt x="3631" y="741"/>
                  <a:pt x="3609" y="708"/>
                </a:cubicBezTo>
                <a:cubicBezTo>
                  <a:pt x="3582" y="598"/>
                  <a:pt x="3550" y="438"/>
                  <a:pt x="3488" y="347"/>
                </a:cubicBezTo>
                <a:cubicBezTo>
                  <a:pt x="3481" y="308"/>
                  <a:pt x="3473" y="264"/>
                  <a:pt x="3462" y="226"/>
                </a:cubicBezTo>
                <a:cubicBezTo>
                  <a:pt x="3458" y="212"/>
                  <a:pt x="3448" y="200"/>
                  <a:pt x="3448" y="186"/>
                </a:cubicBezTo>
                <a:cubicBezTo>
                  <a:pt x="3448" y="180"/>
                  <a:pt x="3457" y="177"/>
                  <a:pt x="3462" y="173"/>
                </a:cubicBezTo>
                <a:close/>
              </a:path>
            </a:pathLst>
          </a:custGeom>
          <a:gradFill rotWithShape="1">
            <a:gsLst>
              <a:gs pos="0">
                <a:schemeClr val="bg1"/>
              </a:gs>
              <a:gs pos="50000">
                <a:srgbClr val="65B2FF"/>
              </a:gs>
              <a:gs pos="100000">
                <a:schemeClr val="bg1"/>
              </a:gs>
            </a:gsLst>
            <a:lin ang="5400000" scaled="1"/>
          </a:gradFill>
          <a:ln w="9525">
            <a:noFill/>
            <a:round/>
            <a:headEnd/>
            <a:tailEnd/>
          </a:ln>
          <a:effectLst/>
        </p:spPr>
        <p:txBody>
          <a:bodyPr/>
          <a:lstStyle/>
          <a:p>
            <a:pPr fontAlgn="base">
              <a:spcBef>
                <a:spcPct val="0"/>
              </a:spcBef>
              <a:spcAft>
                <a:spcPct val="0"/>
              </a:spcAft>
              <a:defRPr/>
            </a:pPr>
            <a:endParaRPr lang="en-US">
              <a:solidFill>
                <a:srgbClr val="333399"/>
              </a:solidFill>
            </a:endParaRPr>
          </a:p>
        </p:txBody>
      </p:sp>
      <p:sp>
        <p:nvSpPr>
          <p:cNvPr id="12295" name="Freeform 39"/>
          <p:cNvSpPr>
            <a:spLocks/>
          </p:cNvSpPr>
          <p:nvPr/>
        </p:nvSpPr>
        <p:spPr bwMode="auto">
          <a:xfrm>
            <a:off x="-296863" y="1028700"/>
            <a:ext cx="5624513" cy="1427560"/>
          </a:xfrm>
          <a:custGeom>
            <a:avLst/>
            <a:gdLst>
              <a:gd name="T0" fmla="*/ 2147483646 w 3483"/>
              <a:gd name="T1" fmla="*/ 2147483646 h 1114"/>
              <a:gd name="T2" fmla="*/ 0 w 3483"/>
              <a:gd name="T3" fmla="*/ 2147483646 h 1114"/>
              <a:gd name="T4" fmla="*/ 2147483646 w 3483"/>
              <a:gd name="T5" fmla="*/ 2147483646 h 1114"/>
              <a:gd name="T6" fmla="*/ 2147483646 w 3483"/>
              <a:gd name="T7" fmla="*/ 2147483646 h 1114"/>
              <a:gd name="T8" fmla="*/ 2147483646 w 3483"/>
              <a:gd name="T9" fmla="*/ 2147483646 h 1114"/>
              <a:gd name="T10" fmla="*/ 2147483646 w 3483"/>
              <a:gd name="T11" fmla="*/ 2147483646 h 1114"/>
              <a:gd name="T12" fmla="*/ 2147483646 w 3483"/>
              <a:gd name="T13" fmla="*/ 2147483646 h 1114"/>
              <a:gd name="T14" fmla="*/ 2147483646 w 3483"/>
              <a:gd name="T15" fmla="*/ 2147483646 h 1114"/>
              <a:gd name="T16" fmla="*/ 2147483646 w 3483"/>
              <a:gd name="T17" fmla="*/ 2147483646 h 1114"/>
              <a:gd name="T18" fmla="*/ 2147483646 w 3483"/>
              <a:gd name="T19" fmla="*/ 2147483646 h 1114"/>
              <a:gd name="T20" fmla="*/ 2147483646 w 3483"/>
              <a:gd name="T21" fmla="*/ 2147483646 h 1114"/>
              <a:gd name="T22" fmla="*/ 2147483646 w 3483"/>
              <a:gd name="T23" fmla="*/ 2147483646 h 1114"/>
              <a:gd name="T24" fmla="*/ 2147483646 w 3483"/>
              <a:gd name="T25" fmla="*/ 2147483646 h 1114"/>
              <a:gd name="T26" fmla="*/ 2147483646 w 3483"/>
              <a:gd name="T27" fmla="*/ 2147483646 h 1114"/>
              <a:gd name="T28" fmla="*/ 2147483646 w 3483"/>
              <a:gd name="T29" fmla="*/ 2147483646 h 1114"/>
              <a:gd name="T30" fmla="*/ 2147483646 w 3483"/>
              <a:gd name="T31" fmla="*/ 2147483646 h 1114"/>
              <a:gd name="T32" fmla="*/ 2147483646 w 3483"/>
              <a:gd name="T33" fmla="*/ 0 h 1114"/>
              <a:gd name="T34" fmla="*/ 2147483646 w 3483"/>
              <a:gd name="T35" fmla="*/ 2147483646 h 1114"/>
              <a:gd name="T36" fmla="*/ 2147483646 w 3483"/>
              <a:gd name="T37" fmla="*/ 2147483646 h 1114"/>
              <a:gd name="T38" fmla="*/ 2147483646 w 3483"/>
              <a:gd name="T39" fmla="*/ 2147483646 h 1114"/>
              <a:gd name="T40" fmla="*/ 2147483646 w 3483"/>
              <a:gd name="T41" fmla="*/ 2147483646 h 1114"/>
              <a:gd name="T42" fmla="*/ 2147483646 w 3483"/>
              <a:gd name="T43" fmla="*/ 2147483646 h 1114"/>
              <a:gd name="T44" fmla="*/ 2147483646 w 3483"/>
              <a:gd name="T45" fmla="*/ 2147483646 h 1114"/>
              <a:gd name="T46" fmla="*/ 2147483646 w 3483"/>
              <a:gd name="T47" fmla="*/ 2147483646 h 1114"/>
              <a:gd name="T48" fmla="*/ 2147483646 w 3483"/>
              <a:gd name="T49" fmla="*/ 2147483646 h 1114"/>
              <a:gd name="T50" fmla="*/ 2147483646 w 3483"/>
              <a:gd name="T51" fmla="*/ 2147483646 h 1114"/>
              <a:gd name="T52" fmla="*/ 2147483646 w 3483"/>
              <a:gd name="T53" fmla="*/ 2147483646 h 1114"/>
              <a:gd name="T54" fmla="*/ 2147483646 w 3483"/>
              <a:gd name="T55" fmla="*/ 2147483646 h 1114"/>
              <a:gd name="T56" fmla="*/ 2147483646 w 3483"/>
              <a:gd name="T57" fmla="*/ 2147483646 h 1114"/>
              <a:gd name="T58" fmla="*/ 2147483646 w 3483"/>
              <a:gd name="T59" fmla="*/ 2147483646 h 1114"/>
              <a:gd name="T60" fmla="*/ 2147483646 w 3483"/>
              <a:gd name="T61" fmla="*/ 2147483646 h 1114"/>
              <a:gd name="T62" fmla="*/ 2147483646 w 3483"/>
              <a:gd name="T63" fmla="*/ 2147483646 h 1114"/>
              <a:gd name="T64" fmla="*/ 2147483646 w 3483"/>
              <a:gd name="T65" fmla="*/ 2147483646 h 1114"/>
              <a:gd name="T66" fmla="*/ 2147483646 w 3483"/>
              <a:gd name="T67" fmla="*/ 2147483646 h 1114"/>
              <a:gd name="T68" fmla="*/ 2147483646 w 3483"/>
              <a:gd name="T69" fmla="*/ 2147483646 h 1114"/>
              <a:gd name="T70" fmla="*/ 2147483646 w 3483"/>
              <a:gd name="T71" fmla="*/ 2147483646 h 1114"/>
              <a:gd name="T72" fmla="*/ 2147483646 w 3483"/>
              <a:gd name="T73" fmla="*/ 2147483646 h 1114"/>
              <a:gd name="T74" fmla="*/ 2147483646 w 3483"/>
              <a:gd name="T75" fmla="*/ 2147483646 h 1114"/>
              <a:gd name="T76" fmla="*/ 2147483646 w 3483"/>
              <a:gd name="T77" fmla="*/ 2147483646 h 1114"/>
              <a:gd name="T78" fmla="*/ 2147483646 w 3483"/>
              <a:gd name="T79" fmla="*/ 2147483646 h 1114"/>
              <a:gd name="T80" fmla="*/ 2147483646 w 3483"/>
              <a:gd name="T81" fmla="*/ 2147483646 h 1114"/>
              <a:gd name="T82" fmla="*/ 2147483646 w 3483"/>
              <a:gd name="T83" fmla="*/ 2147483646 h 1114"/>
              <a:gd name="T84" fmla="*/ 2147483646 w 3483"/>
              <a:gd name="T85" fmla="*/ 2147483646 h 1114"/>
              <a:gd name="T86" fmla="*/ 2147483646 w 3483"/>
              <a:gd name="T87" fmla="*/ 2147483646 h 1114"/>
              <a:gd name="T88" fmla="*/ 2147483646 w 3483"/>
              <a:gd name="T89" fmla="*/ 2147483646 h 1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83"/>
              <a:gd name="T136" fmla="*/ 0 h 1114"/>
              <a:gd name="T137" fmla="*/ 3483 w 3483"/>
              <a:gd name="T138" fmla="*/ 1114 h 1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83" h="1114">
                <a:moveTo>
                  <a:pt x="80" y="1045"/>
                </a:moveTo>
                <a:cubicBezTo>
                  <a:pt x="62" y="936"/>
                  <a:pt x="26" y="831"/>
                  <a:pt x="0" y="723"/>
                </a:cubicBezTo>
                <a:cubicBezTo>
                  <a:pt x="4" y="683"/>
                  <a:pt x="0" y="641"/>
                  <a:pt x="13" y="603"/>
                </a:cubicBezTo>
                <a:cubicBezTo>
                  <a:pt x="27" y="562"/>
                  <a:pt x="63" y="562"/>
                  <a:pt x="94" y="549"/>
                </a:cubicBezTo>
                <a:cubicBezTo>
                  <a:pt x="144" y="528"/>
                  <a:pt x="190" y="513"/>
                  <a:pt x="241" y="496"/>
                </a:cubicBezTo>
                <a:cubicBezTo>
                  <a:pt x="254" y="505"/>
                  <a:pt x="270" y="511"/>
                  <a:pt x="281" y="523"/>
                </a:cubicBezTo>
                <a:cubicBezTo>
                  <a:pt x="302" y="547"/>
                  <a:pt x="335" y="603"/>
                  <a:pt x="335" y="603"/>
                </a:cubicBezTo>
                <a:cubicBezTo>
                  <a:pt x="348" y="599"/>
                  <a:pt x="365" y="600"/>
                  <a:pt x="375" y="590"/>
                </a:cubicBezTo>
                <a:cubicBezTo>
                  <a:pt x="429" y="536"/>
                  <a:pt x="417" y="412"/>
                  <a:pt x="469" y="335"/>
                </a:cubicBezTo>
                <a:cubicBezTo>
                  <a:pt x="479" y="304"/>
                  <a:pt x="484" y="271"/>
                  <a:pt x="495" y="241"/>
                </a:cubicBezTo>
                <a:cubicBezTo>
                  <a:pt x="528" y="153"/>
                  <a:pt x="608" y="82"/>
                  <a:pt x="696" y="54"/>
                </a:cubicBezTo>
                <a:cubicBezTo>
                  <a:pt x="909" y="66"/>
                  <a:pt x="1132" y="77"/>
                  <a:pt x="1326" y="174"/>
                </a:cubicBezTo>
                <a:cubicBezTo>
                  <a:pt x="1373" y="239"/>
                  <a:pt x="1397" y="292"/>
                  <a:pt x="1460" y="335"/>
                </a:cubicBezTo>
                <a:cubicBezTo>
                  <a:pt x="1505" y="203"/>
                  <a:pt x="1480" y="282"/>
                  <a:pt x="1527" y="94"/>
                </a:cubicBezTo>
                <a:cubicBezTo>
                  <a:pt x="1532" y="76"/>
                  <a:pt x="1555" y="68"/>
                  <a:pt x="1567" y="54"/>
                </a:cubicBezTo>
                <a:cubicBezTo>
                  <a:pt x="1577" y="42"/>
                  <a:pt x="1580" y="22"/>
                  <a:pt x="1594" y="14"/>
                </a:cubicBezTo>
                <a:cubicBezTo>
                  <a:pt x="1614" y="3"/>
                  <a:pt x="1639" y="5"/>
                  <a:pt x="1661" y="0"/>
                </a:cubicBezTo>
                <a:cubicBezTo>
                  <a:pt x="1773" y="5"/>
                  <a:pt x="1885" y="3"/>
                  <a:pt x="1996" y="14"/>
                </a:cubicBezTo>
                <a:cubicBezTo>
                  <a:pt x="2024" y="17"/>
                  <a:pt x="2076" y="40"/>
                  <a:pt x="2076" y="40"/>
                </a:cubicBezTo>
                <a:cubicBezTo>
                  <a:pt x="2089" y="49"/>
                  <a:pt x="2104" y="56"/>
                  <a:pt x="2116" y="67"/>
                </a:cubicBezTo>
                <a:cubicBezTo>
                  <a:pt x="2144" y="92"/>
                  <a:pt x="2197" y="147"/>
                  <a:pt x="2197" y="147"/>
                </a:cubicBezTo>
                <a:cubicBezTo>
                  <a:pt x="2207" y="179"/>
                  <a:pt x="2231" y="207"/>
                  <a:pt x="2237" y="241"/>
                </a:cubicBezTo>
                <a:cubicBezTo>
                  <a:pt x="2265" y="398"/>
                  <a:pt x="2222" y="536"/>
                  <a:pt x="2384" y="616"/>
                </a:cubicBezTo>
                <a:cubicBezTo>
                  <a:pt x="2415" y="612"/>
                  <a:pt x="2449" y="615"/>
                  <a:pt x="2478" y="603"/>
                </a:cubicBezTo>
                <a:cubicBezTo>
                  <a:pt x="2511" y="590"/>
                  <a:pt x="2544" y="517"/>
                  <a:pt x="2558" y="496"/>
                </a:cubicBezTo>
                <a:cubicBezTo>
                  <a:pt x="2574" y="473"/>
                  <a:pt x="2596" y="452"/>
                  <a:pt x="2612" y="429"/>
                </a:cubicBezTo>
                <a:cubicBezTo>
                  <a:pt x="2660" y="361"/>
                  <a:pt x="2688" y="289"/>
                  <a:pt x="2759" y="241"/>
                </a:cubicBezTo>
                <a:cubicBezTo>
                  <a:pt x="2795" y="246"/>
                  <a:pt x="2833" y="241"/>
                  <a:pt x="2866" y="255"/>
                </a:cubicBezTo>
                <a:cubicBezTo>
                  <a:pt x="2939" y="285"/>
                  <a:pt x="2937" y="375"/>
                  <a:pt x="2974" y="429"/>
                </a:cubicBezTo>
                <a:cubicBezTo>
                  <a:pt x="2985" y="445"/>
                  <a:pt x="3001" y="456"/>
                  <a:pt x="3014" y="469"/>
                </a:cubicBezTo>
                <a:cubicBezTo>
                  <a:pt x="3026" y="553"/>
                  <a:pt x="3012" y="596"/>
                  <a:pt x="3081" y="643"/>
                </a:cubicBezTo>
                <a:cubicBezTo>
                  <a:pt x="3108" y="639"/>
                  <a:pt x="3152" y="655"/>
                  <a:pt x="3161" y="630"/>
                </a:cubicBezTo>
                <a:cubicBezTo>
                  <a:pt x="3201" y="518"/>
                  <a:pt x="3082" y="441"/>
                  <a:pt x="3201" y="402"/>
                </a:cubicBezTo>
                <a:cubicBezTo>
                  <a:pt x="3316" y="438"/>
                  <a:pt x="3288" y="453"/>
                  <a:pt x="3268" y="603"/>
                </a:cubicBezTo>
                <a:cubicBezTo>
                  <a:pt x="3266" y="617"/>
                  <a:pt x="3265" y="633"/>
                  <a:pt x="3255" y="643"/>
                </a:cubicBezTo>
                <a:cubicBezTo>
                  <a:pt x="3232" y="666"/>
                  <a:pt x="3175" y="697"/>
                  <a:pt x="3175" y="697"/>
                </a:cubicBezTo>
                <a:cubicBezTo>
                  <a:pt x="3251" y="701"/>
                  <a:pt x="3327" y="703"/>
                  <a:pt x="3402" y="710"/>
                </a:cubicBezTo>
                <a:cubicBezTo>
                  <a:pt x="3416" y="711"/>
                  <a:pt x="3432" y="713"/>
                  <a:pt x="3442" y="723"/>
                </a:cubicBezTo>
                <a:cubicBezTo>
                  <a:pt x="3463" y="744"/>
                  <a:pt x="3466" y="779"/>
                  <a:pt x="3483" y="804"/>
                </a:cubicBezTo>
                <a:cubicBezTo>
                  <a:pt x="3470" y="865"/>
                  <a:pt x="3463" y="900"/>
                  <a:pt x="3429" y="951"/>
                </a:cubicBezTo>
                <a:cubicBezTo>
                  <a:pt x="3425" y="973"/>
                  <a:pt x="3420" y="996"/>
                  <a:pt x="3416" y="1018"/>
                </a:cubicBezTo>
                <a:cubicBezTo>
                  <a:pt x="3411" y="1045"/>
                  <a:pt x="3423" y="1082"/>
                  <a:pt x="3402" y="1099"/>
                </a:cubicBezTo>
                <a:cubicBezTo>
                  <a:pt x="3384" y="1114"/>
                  <a:pt x="3357" y="1089"/>
                  <a:pt x="3335" y="1085"/>
                </a:cubicBezTo>
                <a:cubicBezTo>
                  <a:pt x="3304" y="1080"/>
                  <a:pt x="3273" y="1074"/>
                  <a:pt x="3242" y="1072"/>
                </a:cubicBezTo>
                <a:cubicBezTo>
                  <a:pt x="3184" y="1069"/>
                  <a:pt x="3125" y="1072"/>
                  <a:pt x="3067" y="1072"/>
                </a:cubicBezTo>
              </a:path>
            </a:pathLst>
          </a:custGeom>
          <a:gradFill rotWithShape="1">
            <a:gsLst>
              <a:gs pos="0">
                <a:srgbClr val="65B2FF"/>
              </a:gs>
              <a:gs pos="100000">
                <a:srgbClr val="FEFFF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2296" name="Freeform 40"/>
          <p:cNvSpPr>
            <a:spLocks/>
          </p:cNvSpPr>
          <p:nvPr/>
        </p:nvSpPr>
        <p:spPr bwMode="auto">
          <a:xfrm>
            <a:off x="-304800" y="1143000"/>
            <a:ext cx="6045200" cy="1714500"/>
          </a:xfrm>
          <a:custGeom>
            <a:avLst/>
            <a:gdLst>
              <a:gd name="T0" fmla="*/ 2147483646 w 2932"/>
              <a:gd name="T1" fmla="*/ 2147483646 h 585"/>
              <a:gd name="T2" fmla="*/ 2147483646 w 2932"/>
              <a:gd name="T3" fmla="*/ 2147483646 h 585"/>
              <a:gd name="T4" fmla="*/ 2147483646 w 2932"/>
              <a:gd name="T5" fmla="*/ 2147483646 h 585"/>
              <a:gd name="T6" fmla="*/ 2147483646 w 2932"/>
              <a:gd name="T7" fmla="*/ 2147483646 h 585"/>
              <a:gd name="T8" fmla="*/ 2147483646 w 2932"/>
              <a:gd name="T9" fmla="*/ 2147483646 h 585"/>
              <a:gd name="T10" fmla="*/ 2147483646 w 2932"/>
              <a:gd name="T11" fmla="*/ 2147483646 h 585"/>
              <a:gd name="T12" fmla="*/ 2147483646 w 2932"/>
              <a:gd name="T13" fmla="*/ 2147483646 h 585"/>
              <a:gd name="T14" fmla="*/ 2147483646 w 2932"/>
              <a:gd name="T15" fmla="*/ 2147483646 h 585"/>
              <a:gd name="T16" fmla="*/ 2147483646 w 2932"/>
              <a:gd name="T17" fmla="*/ 2147483646 h 585"/>
              <a:gd name="T18" fmla="*/ 2147483646 w 2932"/>
              <a:gd name="T19" fmla="*/ 2147483646 h 585"/>
              <a:gd name="T20" fmla="*/ 2147483646 w 2932"/>
              <a:gd name="T21" fmla="*/ 2147483646 h 585"/>
              <a:gd name="T22" fmla="*/ 2147483646 w 2932"/>
              <a:gd name="T23" fmla="*/ 2147483646 h 585"/>
              <a:gd name="T24" fmla="*/ 2147483646 w 2932"/>
              <a:gd name="T25" fmla="*/ 2147483646 h 585"/>
              <a:gd name="T26" fmla="*/ 2147483646 w 2932"/>
              <a:gd name="T27" fmla="*/ 2147483646 h 585"/>
              <a:gd name="T28" fmla="*/ 2147483646 w 2932"/>
              <a:gd name="T29" fmla="*/ 2147483646 h 585"/>
              <a:gd name="T30" fmla="*/ 2147483646 w 2932"/>
              <a:gd name="T31" fmla="*/ 2147483646 h 585"/>
              <a:gd name="T32" fmla="*/ 2147483646 w 2932"/>
              <a:gd name="T33" fmla="*/ 2147483646 h 585"/>
              <a:gd name="T34" fmla="*/ 2147483646 w 2932"/>
              <a:gd name="T35" fmla="*/ 2147483646 h 585"/>
              <a:gd name="T36" fmla="*/ 2147483646 w 2932"/>
              <a:gd name="T37" fmla="*/ 2147483646 h 585"/>
              <a:gd name="T38" fmla="*/ 2147483646 w 2932"/>
              <a:gd name="T39" fmla="*/ 2147483646 h 585"/>
              <a:gd name="T40" fmla="*/ 2147483646 w 2932"/>
              <a:gd name="T41" fmla="*/ 2147483646 h 585"/>
              <a:gd name="T42" fmla="*/ 2147483646 w 2932"/>
              <a:gd name="T43" fmla="*/ 2147483646 h 585"/>
              <a:gd name="T44" fmla="*/ 2147483646 w 2932"/>
              <a:gd name="T45" fmla="*/ 2147483646 h 585"/>
              <a:gd name="T46" fmla="*/ 2147483646 w 2932"/>
              <a:gd name="T47" fmla="*/ 2147483646 h 585"/>
              <a:gd name="T48" fmla="*/ 2147483646 w 2932"/>
              <a:gd name="T49" fmla="*/ 2147483646 h 585"/>
              <a:gd name="T50" fmla="*/ 2147483646 w 2932"/>
              <a:gd name="T51" fmla="*/ 2147483646 h 585"/>
              <a:gd name="T52" fmla="*/ 2147483646 w 2932"/>
              <a:gd name="T53" fmla="*/ 2147483646 h 585"/>
              <a:gd name="T54" fmla="*/ 2147483646 w 2932"/>
              <a:gd name="T55" fmla="*/ 2147483646 h 585"/>
              <a:gd name="T56" fmla="*/ 2147483646 w 2932"/>
              <a:gd name="T57" fmla="*/ 2147483646 h 585"/>
              <a:gd name="T58" fmla="*/ 2147483646 w 2932"/>
              <a:gd name="T59" fmla="*/ 2147483646 h 585"/>
              <a:gd name="T60" fmla="*/ 2147483646 w 2932"/>
              <a:gd name="T61" fmla="*/ 2147483646 h 585"/>
              <a:gd name="T62" fmla="*/ 2147483646 w 2932"/>
              <a:gd name="T63" fmla="*/ 2147483646 h 5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2"/>
              <a:gd name="T97" fmla="*/ 0 h 585"/>
              <a:gd name="T98" fmla="*/ 2932 w 2932"/>
              <a:gd name="T99" fmla="*/ 585 h 5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2" h="585">
                <a:moveTo>
                  <a:pt x="49" y="491"/>
                </a:moveTo>
                <a:cubicBezTo>
                  <a:pt x="25" y="418"/>
                  <a:pt x="0" y="346"/>
                  <a:pt x="89" y="317"/>
                </a:cubicBezTo>
                <a:cubicBezTo>
                  <a:pt x="111" y="321"/>
                  <a:pt x="134" y="324"/>
                  <a:pt x="156" y="330"/>
                </a:cubicBezTo>
                <a:cubicBezTo>
                  <a:pt x="170" y="334"/>
                  <a:pt x="193" y="358"/>
                  <a:pt x="197" y="344"/>
                </a:cubicBezTo>
                <a:cubicBezTo>
                  <a:pt x="209" y="295"/>
                  <a:pt x="186" y="232"/>
                  <a:pt x="170" y="183"/>
                </a:cubicBezTo>
                <a:cubicBezTo>
                  <a:pt x="183" y="35"/>
                  <a:pt x="146" y="4"/>
                  <a:pt x="277" y="35"/>
                </a:cubicBezTo>
                <a:cubicBezTo>
                  <a:pt x="301" y="59"/>
                  <a:pt x="330" y="84"/>
                  <a:pt x="344" y="116"/>
                </a:cubicBezTo>
                <a:cubicBezTo>
                  <a:pt x="356" y="142"/>
                  <a:pt x="371" y="196"/>
                  <a:pt x="371" y="196"/>
                </a:cubicBezTo>
                <a:cubicBezTo>
                  <a:pt x="410" y="170"/>
                  <a:pt x="419" y="167"/>
                  <a:pt x="451" y="129"/>
                </a:cubicBezTo>
                <a:cubicBezTo>
                  <a:pt x="461" y="117"/>
                  <a:pt x="465" y="99"/>
                  <a:pt x="478" y="89"/>
                </a:cubicBezTo>
                <a:cubicBezTo>
                  <a:pt x="489" y="80"/>
                  <a:pt x="505" y="80"/>
                  <a:pt x="518" y="76"/>
                </a:cubicBezTo>
                <a:cubicBezTo>
                  <a:pt x="536" y="94"/>
                  <a:pt x="558" y="108"/>
                  <a:pt x="572" y="129"/>
                </a:cubicBezTo>
                <a:cubicBezTo>
                  <a:pt x="672" y="280"/>
                  <a:pt x="527" y="127"/>
                  <a:pt x="639" y="236"/>
                </a:cubicBezTo>
                <a:cubicBezTo>
                  <a:pt x="643" y="250"/>
                  <a:pt x="641" y="268"/>
                  <a:pt x="652" y="277"/>
                </a:cubicBezTo>
                <a:cubicBezTo>
                  <a:pt x="695" y="312"/>
                  <a:pt x="714" y="285"/>
                  <a:pt x="746" y="263"/>
                </a:cubicBezTo>
                <a:cubicBezTo>
                  <a:pt x="755" y="236"/>
                  <a:pt x="764" y="210"/>
                  <a:pt x="773" y="183"/>
                </a:cubicBezTo>
                <a:cubicBezTo>
                  <a:pt x="777" y="170"/>
                  <a:pt x="786" y="143"/>
                  <a:pt x="786" y="143"/>
                </a:cubicBezTo>
                <a:cubicBezTo>
                  <a:pt x="801" y="49"/>
                  <a:pt x="787" y="31"/>
                  <a:pt x="880" y="9"/>
                </a:cubicBezTo>
                <a:cubicBezTo>
                  <a:pt x="920" y="13"/>
                  <a:pt x="966" y="0"/>
                  <a:pt x="1000" y="22"/>
                </a:cubicBezTo>
                <a:cubicBezTo>
                  <a:pt x="1024" y="37"/>
                  <a:pt x="1027" y="102"/>
                  <a:pt x="1027" y="102"/>
                </a:cubicBezTo>
                <a:cubicBezTo>
                  <a:pt x="1031" y="151"/>
                  <a:pt x="1021" y="204"/>
                  <a:pt x="1040" y="250"/>
                </a:cubicBezTo>
                <a:cubicBezTo>
                  <a:pt x="1047" y="267"/>
                  <a:pt x="1075" y="263"/>
                  <a:pt x="1094" y="263"/>
                </a:cubicBezTo>
                <a:cubicBezTo>
                  <a:pt x="1121" y="263"/>
                  <a:pt x="1147" y="254"/>
                  <a:pt x="1174" y="250"/>
                </a:cubicBezTo>
                <a:cubicBezTo>
                  <a:pt x="1191" y="225"/>
                  <a:pt x="1202" y="192"/>
                  <a:pt x="1241" y="196"/>
                </a:cubicBezTo>
                <a:cubicBezTo>
                  <a:pt x="1269" y="199"/>
                  <a:pt x="1322" y="223"/>
                  <a:pt x="1322" y="223"/>
                </a:cubicBezTo>
                <a:cubicBezTo>
                  <a:pt x="1331" y="236"/>
                  <a:pt x="1344" y="248"/>
                  <a:pt x="1349" y="263"/>
                </a:cubicBezTo>
                <a:cubicBezTo>
                  <a:pt x="1358" y="293"/>
                  <a:pt x="1340" y="335"/>
                  <a:pt x="1362" y="357"/>
                </a:cubicBezTo>
                <a:cubicBezTo>
                  <a:pt x="1380" y="375"/>
                  <a:pt x="1452" y="294"/>
                  <a:pt x="1456" y="290"/>
                </a:cubicBezTo>
                <a:cubicBezTo>
                  <a:pt x="1469" y="294"/>
                  <a:pt x="1485" y="294"/>
                  <a:pt x="1496" y="303"/>
                </a:cubicBezTo>
                <a:cubicBezTo>
                  <a:pt x="1526" y="326"/>
                  <a:pt x="1576" y="384"/>
                  <a:pt x="1576" y="384"/>
                </a:cubicBezTo>
                <a:cubicBezTo>
                  <a:pt x="1612" y="379"/>
                  <a:pt x="1668" y="403"/>
                  <a:pt x="1683" y="370"/>
                </a:cubicBezTo>
                <a:cubicBezTo>
                  <a:pt x="1824" y="58"/>
                  <a:pt x="1596" y="151"/>
                  <a:pt x="1737" y="102"/>
                </a:cubicBezTo>
                <a:cubicBezTo>
                  <a:pt x="1852" y="114"/>
                  <a:pt x="1880" y="98"/>
                  <a:pt x="1938" y="183"/>
                </a:cubicBezTo>
                <a:cubicBezTo>
                  <a:pt x="1957" y="240"/>
                  <a:pt x="1959" y="300"/>
                  <a:pt x="1978" y="357"/>
                </a:cubicBezTo>
                <a:cubicBezTo>
                  <a:pt x="2035" y="339"/>
                  <a:pt x="2070" y="319"/>
                  <a:pt x="2112" y="277"/>
                </a:cubicBezTo>
                <a:cubicBezTo>
                  <a:pt x="2117" y="262"/>
                  <a:pt x="2128" y="197"/>
                  <a:pt x="2166" y="210"/>
                </a:cubicBezTo>
                <a:cubicBezTo>
                  <a:pt x="2187" y="217"/>
                  <a:pt x="2193" y="245"/>
                  <a:pt x="2206" y="263"/>
                </a:cubicBezTo>
                <a:cubicBezTo>
                  <a:pt x="2234" y="348"/>
                  <a:pt x="2265" y="408"/>
                  <a:pt x="2353" y="437"/>
                </a:cubicBezTo>
                <a:cubicBezTo>
                  <a:pt x="2371" y="433"/>
                  <a:pt x="2394" y="437"/>
                  <a:pt x="2407" y="424"/>
                </a:cubicBezTo>
                <a:cubicBezTo>
                  <a:pt x="2420" y="411"/>
                  <a:pt x="2417" y="388"/>
                  <a:pt x="2420" y="370"/>
                </a:cubicBezTo>
                <a:cubicBezTo>
                  <a:pt x="2426" y="339"/>
                  <a:pt x="2429" y="308"/>
                  <a:pt x="2434" y="277"/>
                </a:cubicBezTo>
                <a:cubicBezTo>
                  <a:pt x="2461" y="286"/>
                  <a:pt x="2495" y="293"/>
                  <a:pt x="2514" y="317"/>
                </a:cubicBezTo>
                <a:cubicBezTo>
                  <a:pt x="2523" y="328"/>
                  <a:pt x="2520" y="345"/>
                  <a:pt x="2527" y="357"/>
                </a:cubicBezTo>
                <a:cubicBezTo>
                  <a:pt x="2543" y="385"/>
                  <a:pt x="2581" y="437"/>
                  <a:pt x="2581" y="437"/>
                </a:cubicBezTo>
                <a:cubicBezTo>
                  <a:pt x="2631" y="421"/>
                  <a:pt x="2622" y="430"/>
                  <a:pt x="2661" y="384"/>
                </a:cubicBezTo>
                <a:cubicBezTo>
                  <a:pt x="2671" y="372"/>
                  <a:pt x="2674" y="353"/>
                  <a:pt x="2688" y="344"/>
                </a:cubicBezTo>
                <a:cubicBezTo>
                  <a:pt x="2712" y="329"/>
                  <a:pt x="2768" y="317"/>
                  <a:pt x="2768" y="317"/>
                </a:cubicBezTo>
                <a:cubicBezTo>
                  <a:pt x="2829" y="329"/>
                  <a:pt x="2865" y="337"/>
                  <a:pt x="2916" y="370"/>
                </a:cubicBezTo>
                <a:cubicBezTo>
                  <a:pt x="2929" y="411"/>
                  <a:pt x="2932" y="467"/>
                  <a:pt x="2902" y="504"/>
                </a:cubicBezTo>
                <a:cubicBezTo>
                  <a:pt x="2892" y="517"/>
                  <a:pt x="2877" y="524"/>
                  <a:pt x="2862" y="531"/>
                </a:cubicBezTo>
                <a:cubicBezTo>
                  <a:pt x="2836" y="543"/>
                  <a:pt x="2782" y="558"/>
                  <a:pt x="2782" y="558"/>
                </a:cubicBezTo>
                <a:cubicBezTo>
                  <a:pt x="2755" y="553"/>
                  <a:pt x="2728" y="551"/>
                  <a:pt x="2701" y="544"/>
                </a:cubicBezTo>
                <a:cubicBezTo>
                  <a:pt x="2674" y="537"/>
                  <a:pt x="2621" y="518"/>
                  <a:pt x="2621" y="518"/>
                </a:cubicBezTo>
                <a:cubicBezTo>
                  <a:pt x="2509" y="522"/>
                  <a:pt x="2398" y="524"/>
                  <a:pt x="2286" y="531"/>
                </a:cubicBezTo>
                <a:cubicBezTo>
                  <a:pt x="2237" y="534"/>
                  <a:pt x="2184" y="556"/>
                  <a:pt x="2139" y="571"/>
                </a:cubicBezTo>
                <a:cubicBezTo>
                  <a:pt x="2126" y="576"/>
                  <a:pt x="2099" y="585"/>
                  <a:pt x="2099" y="585"/>
                </a:cubicBezTo>
                <a:cubicBezTo>
                  <a:pt x="1983" y="580"/>
                  <a:pt x="1866" y="579"/>
                  <a:pt x="1750" y="571"/>
                </a:cubicBezTo>
                <a:cubicBezTo>
                  <a:pt x="1683" y="567"/>
                  <a:pt x="1627" y="531"/>
                  <a:pt x="1563" y="518"/>
                </a:cubicBezTo>
                <a:cubicBezTo>
                  <a:pt x="1473" y="499"/>
                  <a:pt x="1382" y="479"/>
                  <a:pt x="1295" y="451"/>
                </a:cubicBezTo>
                <a:cubicBezTo>
                  <a:pt x="1118" y="511"/>
                  <a:pt x="932" y="508"/>
                  <a:pt x="746" y="518"/>
                </a:cubicBezTo>
                <a:cubicBezTo>
                  <a:pt x="561" y="540"/>
                  <a:pt x="518" y="541"/>
                  <a:pt x="290" y="531"/>
                </a:cubicBezTo>
                <a:cubicBezTo>
                  <a:pt x="219" y="519"/>
                  <a:pt x="146" y="506"/>
                  <a:pt x="76" y="491"/>
                </a:cubicBezTo>
                <a:cubicBezTo>
                  <a:pt x="62" y="488"/>
                  <a:pt x="50" y="478"/>
                  <a:pt x="36" y="478"/>
                </a:cubicBezTo>
                <a:cubicBezTo>
                  <a:pt x="30" y="478"/>
                  <a:pt x="45" y="487"/>
                  <a:pt x="49" y="491"/>
                </a:cubicBezTo>
                <a:close/>
              </a:path>
            </a:pathLst>
          </a:custGeom>
          <a:gradFill rotWithShape="1">
            <a:gsLst>
              <a:gs pos="0">
                <a:schemeClr val="bg1"/>
              </a:gs>
              <a:gs pos="100000">
                <a:srgbClr val="00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64906" name="Object 394"/>
          <p:cNvGraphicFramePr>
            <a:graphicFrameLocks noGrp="1" noChangeAspect="1"/>
          </p:cNvGraphicFramePr>
          <p:nvPr>
            <p:ph sz="quarter" idx="4"/>
          </p:nvPr>
        </p:nvGraphicFramePr>
        <p:xfrm>
          <a:off x="2971800" y="4286250"/>
          <a:ext cx="3352800" cy="571500"/>
        </p:xfrm>
        <a:graphic>
          <a:graphicData uri="http://schemas.openxmlformats.org/presentationml/2006/ole">
            <mc:AlternateContent xmlns:mc="http://schemas.openxmlformats.org/markup-compatibility/2006">
              <mc:Choice xmlns:v="urn:schemas-microsoft-com:vml" Requires="v">
                <p:oleObj spid="_x0000_s4281" name="CorelDRAW" r:id="rId6" imgW="6241732" imgH="3347799" progId="CorelDRAW.Graphic.12">
                  <p:embed/>
                </p:oleObj>
              </mc:Choice>
              <mc:Fallback>
                <p:oleObj name="CorelDRAW" r:id="rId6"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286250"/>
                        <a:ext cx="335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09" name="Object 397"/>
          <p:cNvGraphicFramePr>
            <a:graphicFrameLocks noChangeAspect="1"/>
          </p:cNvGraphicFramePr>
          <p:nvPr/>
        </p:nvGraphicFramePr>
        <p:xfrm>
          <a:off x="1447800" y="3028950"/>
          <a:ext cx="1524000" cy="264319"/>
        </p:xfrm>
        <a:graphic>
          <a:graphicData uri="http://schemas.openxmlformats.org/presentationml/2006/ole">
            <mc:AlternateContent xmlns:mc="http://schemas.openxmlformats.org/markup-compatibility/2006">
              <mc:Choice xmlns:v="urn:schemas-microsoft-com:vml" Requires="v">
                <p:oleObj spid="_x0000_s4282" name="CorelDRAW" r:id="rId7" imgW="6241732" imgH="3347799" progId="CorelDRAW.Graphic.12">
                  <p:embed/>
                </p:oleObj>
              </mc:Choice>
              <mc:Fallback>
                <p:oleObj name="CorelDRAW" r:id="rId7"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028950"/>
                        <a:ext cx="1524000"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10" name="Object 398"/>
          <p:cNvGraphicFramePr>
            <a:graphicFrameLocks noChangeAspect="1"/>
          </p:cNvGraphicFramePr>
          <p:nvPr/>
        </p:nvGraphicFramePr>
        <p:xfrm>
          <a:off x="2895600" y="3200400"/>
          <a:ext cx="1752600" cy="234554"/>
        </p:xfrm>
        <a:graphic>
          <a:graphicData uri="http://schemas.openxmlformats.org/presentationml/2006/ole">
            <mc:AlternateContent xmlns:mc="http://schemas.openxmlformats.org/markup-compatibility/2006">
              <mc:Choice xmlns:v="urn:schemas-microsoft-com:vml" Requires="v">
                <p:oleObj spid="_x0000_s4283" name="CorelDRAW" r:id="rId8" imgW="6241732" imgH="3347799" progId="CorelDRAW.Graphic.12">
                  <p:embed/>
                </p:oleObj>
              </mc:Choice>
              <mc:Fallback>
                <p:oleObj name="CorelDRAW" r:id="rId8"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200400"/>
                        <a:ext cx="1752600" cy="2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12" name="Object 400"/>
          <p:cNvGraphicFramePr>
            <a:graphicFrameLocks noChangeAspect="1"/>
          </p:cNvGraphicFramePr>
          <p:nvPr/>
        </p:nvGraphicFramePr>
        <p:xfrm>
          <a:off x="-152400" y="3486150"/>
          <a:ext cx="1219200" cy="228600"/>
        </p:xfrm>
        <a:graphic>
          <a:graphicData uri="http://schemas.openxmlformats.org/presentationml/2006/ole">
            <mc:AlternateContent xmlns:mc="http://schemas.openxmlformats.org/markup-compatibility/2006">
              <mc:Choice xmlns:v="urn:schemas-microsoft-com:vml" Requires="v">
                <p:oleObj spid="_x0000_s4284" name="CorelDRAW" r:id="rId9" imgW="6241732" imgH="3347799" progId="CorelDRAW.Graphic.12">
                  <p:embed/>
                </p:oleObj>
              </mc:Choice>
              <mc:Fallback>
                <p:oleObj name="CorelDRAW" r:id="rId9"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86150"/>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53"/>
          <p:cNvGrpSpPr>
            <a:grpSpLocks/>
          </p:cNvGrpSpPr>
          <p:nvPr/>
        </p:nvGrpSpPr>
        <p:grpSpPr bwMode="auto">
          <a:xfrm>
            <a:off x="304800" y="3143250"/>
            <a:ext cx="3124200" cy="1428750"/>
            <a:chOff x="-4512" y="576"/>
            <a:chExt cx="4752" cy="2550"/>
          </a:xfrm>
        </p:grpSpPr>
        <p:graphicFrame>
          <p:nvGraphicFramePr>
            <p:cNvPr id="12336" name="Object 454"/>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spid="_x0000_s4285" name="CorelDRAW" r:id="rId10" imgW="6241732" imgH="3347799" progId="CorelDRAW.Graphic.12">
                    <p:embed/>
                  </p:oleObj>
                </mc:Choice>
                <mc:Fallback>
                  <p:oleObj name="CorelDRAW" r:id="rId10"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337" name="Group 455"/>
            <p:cNvGrpSpPr>
              <a:grpSpLocks/>
            </p:cNvGrpSpPr>
            <p:nvPr/>
          </p:nvGrpSpPr>
          <p:grpSpPr bwMode="auto">
            <a:xfrm>
              <a:off x="-2256" y="768"/>
              <a:ext cx="1392" cy="1296"/>
              <a:chOff x="-2264" y="3772"/>
              <a:chExt cx="2264" cy="1964"/>
            </a:xfrm>
          </p:grpSpPr>
          <p:grpSp>
            <p:nvGrpSpPr>
              <p:cNvPr id="12338" name="Group 456"/>
              <p:cNvGrpSpPr>
                <a:grpSpLocks/>
              </p:cNvGrpSpPr>
              <p:nvPr/>
            </p:nvGrpSpPr>
            <p:grpSpPr bwMode="auto">
              <a:xfrm rot="-5908425">
                <a:off x="-1794" y="3665"/>
                <a:ext cx="948" cy="1162"/>
                <a:chOff x="422" y="2129"/>
                <a:chExt cx="1283" cy="1586"/>
              </a:xfrm>
            </p:grpSpPr>
            <p:sp>
              <p:nvSpPr>
                <p:cNvPr id="12351" name="Oval 457"/>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2" name="Freeform 458"/>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3" name="Freeform 459"/>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4" name="Freeform 460"/>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5" name="Freeform 461"/>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56" name="Group 462"/>
                <p:cNvGrpSpPr>
                  <a:grpSpLocks/>
                </p:cNvGrpSpPr>
                <p:nvPr/>
              </p:nvGrpSpPr>
              <p:grpSpPr bwMode="auto">
                <a:xfrm>
                  <a:off x="672" y="2496"/>
                  <a:ext cx="570" cy="894"/>
                  <a:chOff x="494" y="2814"/>
                  <a:chExt cx="570" cy="894"/>
                </a:xfrm>
              </p:grpSpPr>
              <p:sp>
                <p:nvSpPr>
                  <p:cNvPr id="12357" name="Oval 463"/>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8" name="Oval 464"/>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9" name="Oval 465"/>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2339" name="Group 466"/>
              <p:cNvGrpSpPr>
                <a:grpSpLocks/>
              </p:cNvGrpSpPr>
              <p:nvPr/>
            </p:nvGrpSpPr>
            <p:grpSpPr bwMode="auto">
              <a:xfrm rot="-5908425">
                <a:off x="-2157" y="4681"/>
                <a:ext cx="948" cy="1162"/>
                <a:chOff x="422" y="2129"/>
                <a:chExt cx="1283" cy="1586"/>
              </a:xfrm>
            </p:grpSpPr>
            <p:sp>
              <p:nvSpPr>
                <p:cNvPr id="12342" name="Oval 467"/>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43" name="Freeform 468"/>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4" name="Freeform 469"/>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5" name="Freeform 470"/>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6" name="Freeform 471"/>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47" name="Group 472"/>
                <p:cNvGrpSpPr>
                  <a:grpSpLocks/>
                </p:cNvGrpSpPr>
                <p:nvPr/>
              </p:nvGrpSpPr>
              <p:grpSpPr bwMode="auto">
                <a:xfrm>
                  <a:off x="672" y="2496"/>
                  <a:ext cx="570" cy="894"/>
                  <a:chOff x="494" y="2814"/>
                  <a:chExt cx="570" cy="894"/>
                </a:xfrm>
              </p:grpSpPr>
              <p:sp>
                <p:nvSpPr>
                  <p:cNvPr id="12348" name="Oval 473"/>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49" name="Oval 474"/>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0" name="Oval 475"/>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2340" name="AutoShape 476"/>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2341" name="Freeform 477"/>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graphicFrame>
        <p:nvGraphicFramePr>
          <p:cNvPr id="64993" name="Object 481"/>
          <p:cNvGraphicFramePr>
            <a:graphicFrameLocks noChangeAspect="1"/>
          </p:cNvGraphicFramePr>
          <p:nvPr/>
        </p:nvGraphicFramePr>
        <p:xfrm>
          <a:off x="4038601" y="2800350"/>
          <a:ext cx="1196975" cy="114300"/>
        </p:xfrm>
        <a:graphic>
          <a:graphicData uri="http://schemas.openxmlformats.org/presentationml/2006/ole">
            <mc:AlternateContent xmlns:mc="http://schemas.openxmlformats.org/markup-compatibility/2006">
              <mc:Choice xmlns:v="urn:schemas-microsoft-com:vml" Requires="v">
                <p:oleObj spid="_x0000_s4286" name="CorelDRAW" r:id="rId11" imgW="6241732" imgH="3347799" progId="CorelDRAW.Graphic.12">
                  <p:embed/>
                </p:oleObj>
              </mc:Choice>
              <mc:Fallback>
                <p:oleObj name="CorelDRAW" r:id="rId11"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1" y="2800350"/>
                        <a:ext cx="119697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94" name="Object 482"/>
          <p:cNvGraphicFramePr>
            <a:graphicFrameLocks noChangeAspect="1"/>
          </p:cNvGraphicFramePr>
          <p:nvPr/>
        </p:nvGraphicFramePr>
        <p:xfrm>
          <a:off x="76201" y="2800350"/>
          <a:ext cx="1196975" cy="171450"/>
        </p:xfrm>
        <a:graphic>
          <a:graphicData uri="http://schemas.openxmlformats.org/presentationml/2006/ole">
            <mc:AlternateContent xmlns:mc="http://schemas.openxmlformats.org/markup-compatibility/2006">
              <mc:Choice xmlns:v="urn:schemas-microsoft-com:vml" Requires="v">
                <p:oleObj spid="_x0000_s4287" name="CorelDRAW" r:id="rId12" imgW="6241732" imgH="3347799" progId="CorelDRAW.Graphic.12">
                  <p:embed/>
                </p:oleObj>
              </mc:Choice>
              <mc:Fallback>
                <p:oleObj name="CorelDRAW" r:id="rId12"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1" y="2800350"/>
                        <a:ext cx="11969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4" name="Freeform 484"/>
          <p:cNvSpPr>
            <a:spLocks/>
          </p:cNvSpPr>
          <p:nvPr/>
        </p:nvSpPr>
        <p:spPr bwMode="auto">
          <a:xfrm>
            <a:off x="209551" y="-136922"/>
            <a:ext cx="1743075" cy="736997"/>
          </a:xfrm>
          <a:custGeom>
            <a:avLst/>
            <a:gdLst>
              <a:gd name="T0" fmla="*/ 2147483646 w 1098"/>
              <a:gd name="T1" fmla="*/ 2147483646 h 619"/>
              <a:gd name="T2" fmla="*/ 2147483646 w 1098"/>
              <a:gd name="T3" fmla="*/ 2147483646 h 619"/>
              <a:gd name="T4" fmla="*/ 2147483646 w 1098"/>
              <a:gd name="T5" fmla="*/ 2147483646 h 619"/>
              <a:gd name="T6" fmla="*/ 0 w 1098"/>
              <a:gd name="T7" fmla="*/ 2147483646 h 619"/>
              <a:gd name="T8" fmla="*/ 2147483646 w 1098"/>
              <a:gd name="T9" fmla="*/ 2147483646 h 619"/>
              <a:gd name="T10" fmla="*/ 2147483646 w 1098"/>
              <a:gd name="T11" fmla="*/ 2147483646 h 619"/>
              <a:gd name="T12" fmla="*/ 2147483646 w 1098"/>
              <a:gd name="T13" fmla="*/ 2147483646 h 619"/>
              <a:gd name="T14" fmla="*/ 2147483646 w 1098"/>
              <a:gd name="T15" fmla="*/ 2147483646 h 619"/>
              <a:gd name="T16" fmla="*/ 2147483646 w 1098"/>
              <a:gd name="T17" fmla="*/ 2147483646 h 619"/>
              <a:gd name="T18" fmla="*/ 2147483646 w 1098"/>
              <a:gd name="T19" fmla="*/ 2147483646 h 619"/>
              <a:gd name="T20" fmla="*/ 2147483646 w 1098"/>
              <a:gd name="T21" fmla="*/ 2147483646 h 619"/>
              <a:gd name="T22" fmla="*/ 2147483646 w 1098"/>
              <a:gd name="T23" fmla="*/ 2147483646 h 619"/>
              <a:gd name="T24" fmla="*/ 2147483646 w 1098"/>
              <a:gd name="T25" fmla="*/ 2147483646 h 619"/>
              <a:gd name="T26" fmla="*/ 2147483646 w 1098"/>
              <a:gd name="T27" fmla="*/ 2147483646 h 619"/>
              <a:gd name="T28" fmla="*/ 2147483646 w 1098"/>
              <a:gd name="T29" fmla="*/ 2147483646 h 619"/>
              <a:gd name="T30" fmla="*/ 2147483646 w 1098"/>
              <a:gd name="T31" fmla="*/ 2147483646 h 619"/>
              <a:gd name="T32" fmla="*/ 2147483646 w 1098"/>
              <a:gd name="T33" fmla="*/ 2147483646 h 619"/>
              <a:gd name="T34" fmla="*/ 2147483646 w 1098"/>
              <a:gd name="T35" fmla="*/ 2147483646 h 619"/>
              <a:gd name="T36" fmla="*/ 2147483646 w 1098"/>
              <a:gd name="T37" fmla="*/ 2147483646 h 619"/>
              <a:gd name="T38" fmla="*/ 2147483646 w 1098"/>
              <a:gd name="T39" fmla="*/ 2147483646 h 619"/>
              <a:gd name="T40" fmla="*/ 2147483646 w 1098"/>
              <a:gd name="T41" fmla="*/ 2147483646 h 619"/>
              <a:gd name="T42" fmla="*/ 2147483646 w 1098"/>
              <a:gd name="T43" fmla="*/ 2147483646 h 619"/>
              <a:gd name="T44" fmla="*/ 2147483646 w 1098"/>
              <a:gd name="T45" fmla="*/ 2147483646 h 6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98"/>
              <a:gd name="T70" fmla="*/ 0 h 619"/>
              <a:gd name="T71" fmla="*/ 1098 w 1098"/>
              <a:gd name="T72" fmla="*/ 619 h 6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98" h="619">
                <a:moveTo>
                  <a:pt x="192" y="43"/>
                </a:moveTo>
                <a:cubicBezTo>
                  <a:pt x="148" y="58"/>
                  <a:pt x="118" y="80"/>
                  <a:pt x="72" y="91"/>
                </a:cubicBezTo>
                <a:cubicBezTo>
                  <a:pt x="52" y="103"/>
                  <a:pt x="27" y="109"/>
                  <a:pt x="12" y="127"/>
                </a:cubicBezTo>
                <a:cubicBezTo>
                  <a:pt x="1" y="140"/>
                  <a:pt x="0" y="159"/>
                  <a:pt x="0" y="175"/>
                </a:cubicBezTo>
                <a:cubicBezTo>
                  <a:pt x="0" y="184"/>
                  <a:pt x="9" y="381"/>
                  <a:pt x="36" y="415"/>
                </a:cubicBezTo>
                <a:cubicBezTo>
                  <a:pt x="53" y="436"/>
                  <a:pt x="84" y="443"/>
                  <a:pt x="108" y="451"/>
                </a:cubicBezTo>
                <a:cubicBezTo>
                  <a:pt x="177" y="447"/>
                  <a:pt x="282" y="408"/>
                  <a:pt x="348" y="463"/>
                </a:cubicBezTo>
                <a:cubicBezTo>
                  <a:pt x="374" y="485"/>
                  <a:pt x="388" y="519"/>
                  <a:pt x="408" y="547"/>
                </a:cubicBezTo>
                <a:cubicBezTo>
                  <a:pt x="425" y="571"/>
                  <a:pt x="456" y="619"/>
                  <a:pt x="456" y="619"/>
                </a:cubicBezTo>
                <a:cubicBezTo>
                  <a:pt x="521" y="597"/>
                  <a:pt x="587" y="577"/>
                  <a:pt x="648" y="547"/>
                </a:cubicBezTo>
                <a:cubicBezTo>
                  <a:pt x="685" y="492"/>
                  <a:pt x="686" y="461"/>
                  <a:pt x="696" y="391"/>
                </a:cubicBezTo>
                <a:cubicBezTo>
                  <a:pt x="720" y="399"/>
                  <a:pt x="744" y="407"/>
                  <a:pt x="768" y="415"/>
                </a:cubicBezTo>
                <a:cubicBezTo>
                  <a:pt x="780" y="419"/>
                  <a:pt x="804" y="427"/>
                  <a:pt x="804" y="427"/>
                </a:cubicBezTo>
                <a:cubicBezTo>
                  <a:pt x="860" y="423"/>
                  <a:pt x="917" y="425"/>
                  <a:pt x="972" y="415"/>
                </a:cubicBezTo>
                <a:cubicBezTo>
                  <a:pt x="1031" y="405"/>
                  <a:pt x="1057" y="305"/>
                  <a:pt x="1068" y="259"/>
                </a:cubicBezTo>
                <a:cubicBezTo>
                  <a:pt x="1060" y="155"/>
                  <a:pt x="1098" y="114"/>
                  <a:pt x="1020" y="79"/>
                </a:cubicBezTo>
                <a:cubicBezTo>
                  <a:pt x="958" y="51"/>
                  <a:pt x="881" y="35"/>
                  <a:pt x="816" y="19"/>
                </a:cubicBezTo>
                <a:cubicBezTo>
                  <a:pt x="800" y="15"/>
                  <a:pt x="768" y="7"/>
                  <a:pt x="768" y="7"/>
                </a:cubicBezTo>
                <a:cubicBezTo>
                  <a:pt x="649" y="16"/>
                  <a:pt x="576" y="28"/>
                  <a:pt x="468" y="55"/>
                </a:cubicBezTo>
                <a:cubicBezTo>
                  <a:pt x="456" y="51"/>
                  <a:pt x="441" y="52"/>
                  <a:pt x="432" y="43"/>
                </a:cubicBezTo>
                <a:cubicBezTo>
                  <a:pt x="423" y="34"/>
                  <a:pt x="433" y="9"/>
                  <a:pt x="420" y="7"/>
                </a:cubicBezTo>
                <a:cubicBezTo>
                  <a:pt x="360" y="0"/>
                  <a:pt x="300" y="15"/>
                  <a:pt x="240" y="19"/>
                </a:cubicBezTo>
                <a:cubicBezTo>
                  <a:pt x="199" y="33"/>
                  <a:pt x="164" y="67"/>
                  <a:pt x="120" y="67"/>
                </a:cubicBezTo>
              </a:path>
            </a:pathLst>
          </a:custGeom>
          <a:gradFill rotWithShape="1">
            <a:gsLst>
              <a:gs pos="0">
                <a:srgbClr val="4BA5FF"/>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65047" name="Object 535"/>
          <p:cNvGraphicFramePr>
            <a:graphicFrameLocks noChangeAspect="1"/>
          </p:cNvGraphicFramePr>
          <p:nvPr/>
        </p:nvGraphicFramePr>
        <p:xfrm>
          <a:off x="4191000" y="3543300"/>
          <a:ext cx="2895600" cy="397669"/>
        </p:xfrm>
        <a:graphic>
          <a:graphicData uri="http://schemas.openxmlformats.org/presentationml/2006/ole">
            <mc:AlternateContent xmlns:mc="http://schemas.openxmlformats.org/markup-compatibility/2006">
              <mc:Choice xmlns:v="urn:schemas-microsoft-com:vml" Requires="v">
                <p:oleObj spid="_x0000_s4288" name="CorelDRAW" r:id="rId13" imgW="6241732" imgH="3347799" progId="CorelDRAW.Graphic.12">
                  <p:embed/>
                </p:oleObj>
              </mc:Choice>
              <mc:Fallback>
                <p:oleObj name="CorelDRAW" r:id="rId13"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543300"/>
                        <a:ext cx="2895600" cy="3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48" name="Object 536"/>
          <p:cNvGraphicFramePr>
            <a:graphicFrameLocks noChangeAspect="1"/>
          </p:cNvGraphicFramePr>
          <p:nvPr>
            <p:extLst>
              <p:ext uri="{D42A27DB-BD31-4B8C-83A1-F6EECF244321}">
                <p14:modId xmlns:p14="http://schemas.microsoft.com/office/powerpoint/2010/main" val="3860935893"/>
              </p:ext>
            </p:extLst>
          </p:nvPr>
        </p:nvGraphicFramePr>
        <p:xfrm>
          <a:off x="2971800" y="4286250"/>
          <a:ext cx="3352800" cy="571500"/>
        </p:xfrm>
        <a:graphic>
          <a:graphicData uri="http://schemas.openxmlformats.org/presentationml/2006/ole">
            <mc:AlternateContent xmlns:mc="http://schemas.openxmlformats.org/markup-compatibility/2006">
              <mc:Choice xmlns:v="urn:schemas-microsoft-com:vml" Requires="v">
                <p:oleObj spid="_x0000_s4289" name="CorelDRAW" r:id="rId14" imgW="6241732" imgH="3347799" progId="CorelDRAW.Graphic.12">
                  <p:embed/>
                </p:oleObj>
              </mc:Choice>
              <mc:Fallback>
                <p:oleObj name="CorelDRAW" r:id="rId14"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286250"/>
                        <a:ext cx="335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49" name="Object 537"/>
          <p:cNvGraphicFramePr>
            <a:graphicFrameLocks noChangeAspect="1"/>
          </p:cNvGraphicFramePr>
          <p:nvPr/>
        </p:nvGraphicFramePr>
        <p:xfrm>
          <a:off x="1447800" y="3028950"/>
          <a:ext cx="1524000" cy="264319"/>
        </p:xfrm>
        <a:graphic>
          <a:graphicData uri="http://schemas.openxmlformats.org/presentationml/2006/ole">
            <mc:AlternateContent xmlns:mc="http://schemas.openxmlformats.org/markup-compatibility/2006">
              <mc:Choice xmlns:v="urn:schemas-microsoft-com:vml" Requires="v">
                <p:oleObj spid="_x0000_s4290" name="CorelDRAW" r:id="rId15" imgW="6241732" imgH="3347799" progId="CorelDRAW.Graphic.12">
                  <p:embed/>
                </p:oleObj>
              </mc:Choice>
              <mc:Fallback>
                <p:oleObj name="CorelDRAW" r:id="rId15"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028950"/>
                        <a:ext cx="1524000"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50" name="Object 538"/>
          <p:cNvGraphicFramePr>
            <a:graphicFrameLocks noChangeAspect="1"/>
          </p:cNvGraphicFramePr>
          <p:nvPr/>
        </p:nvGraphicFramePr>
        <p:xfrm>
          <a:off x="2895600" y="3200400"/>
          <a:ext cx="1752600" cy="234554"/>
        </p:xfrm>
        <a:graphic>
          <a:graphicData uri="http://schemas.openxmlformats.org/presentationml/2006/ole">
            <mc:AlternateContent xmlns:mc="http://schemas.openxmlformats.org/markup-compatibility/2006">
              <mc:Choice xmlns:v="urn:schemas-microsoft-com:vml" Requires="v">
                <p:oleObj spid="_x0000_s4291" name="CorelDRAW" r:id="rId16" imgW="6241732" imgH="3347799" progId="CorelDRAW.Graphic.12">
                  <p:embed/>
                </p:oleObj>
              </mc:Choice>
              <mc:Fallback>
                <p:oleObj name="CorelDRAW" r:id="rId16"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200400"/>
                        <a:ext cx="1752600" cy="2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76" name="Object 564"/>
          <p:cNvGraphicFramePr>
            <a:graphicFrameLocks noChangeAspect="1"/>
          </p:cNvGraphicFramePr>
          <p:nvPr/>
        </p:nvGraphicFramePr>
        <p:xfrm>
          <a:off x="4038601" y="2800350"/>
          <a:ext cx="1196975" cy="114300"/>
        </p:xfrm>
        <a:graphic>
          <a:graphicData uri="http://schemas.openxmlformats.org/presentationml/2006/ole">
            <mc:AlternateContent xmlns:mc="http://schemas.openxmlformats.org/markup-compatibility/2006">
              <mc:Choice xmlns:v="urn:schemas-microsoft-com:vml" Requires="v">
                <p:oleObj spid="_x0000_s4292" name="CorelDRAW" r:id="rId17" imgW="6241732" imgH="3347799" progId="CorelDRAW.Graphic.12">
                  <p:embed/>
                </p:oleObj>
              </mc:Choice>
              <mc:Fallback>
                <p:oleObj name="CorelDRAW" r:id="rId17"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1" y="2800350"/>
                        <a:ext cx="119697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77" name="Object 565"/>
          <p:cNvGraphicFramePr>
            <a:graphicFrameLocks noChangeAspect="1"/>
          </p:cNvGraphicFramePr>
          <p:nvPr/>
        </p:nvGraphicFramePr>
        <p:xfrm>
          <a:off x="76201" y="2800350"/>
          <a:ext cx="1196975" cy="171450"/>
        </p:xfrm>
        <a:graphic>
          <a:graphicData uri="http://schemas.openxmlformats.org/presentationml/2006/ole">
            <mc:AlternateContent xmlns:mc="http://schemas.openxmlformats.org/markup-compatibility/2006">
              <mc:Choice xmlns:v="urn:schemas-microsoft-com:vml" Requires="v">
                <p:oleObj spid="_x0000_s4293" name="CorelDRAW" r:id="rId18" imgW="6241732" imgH="3347799" progId="CorelDRAW.Graphic.12">
                  <p:embed/>
                </p:oleObj>
              </mc:Choice>
              <mc:Fallback>
                <p:oleObj name="CorelDRAW" r:id="rId18" imgW="6241732" imgH="3347799"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1" y="2800350"/>
                        <a:ext cx="11969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104" name="AutoShape 592"/>
          <p:cNvSpPr>
            <a:spLocks noChangeArrowheads="1"/>
          </p:cNvSpPr>
          <p:nvPr/>
        </p:nvSpPr>
        <p:spPr bwMode="auto">
          <a:xfrm rot="11903043">
            <a:off x="1371600" y="1657350"/>
            <a:ext cx="5943600" cy="1485900"/>
          </a:xfrm>
          <a:prstGeom prst="cloudCallout">
            <a:avLst>
              <a:gd name="adj1" fmla="val -43750"/>
              <a:gd name="adj2" fmla="val 70000"/>
            </a:avLst>
          </a:prstGeom>
          <a:gradFill rotWithShape="1">
            <a:gsLst>
              <a:gs pos="0">
                <a:srgbClr val="C0C0C0"/>
              </a:gs>
              <a:gs pos="100000">
                <a:srgbClr val="33333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8" name="Group 593"/>
          <p:cNvGrpSpPr>
            <a:grpSpLocks/>
          </p:cNvGrpSpPr>
          <p:nvPr/>
        </p:nvGrpSpPr>
        <p:grpSpPr bwMode="auto">
          <a:xfrm>
            <a:off x="3962400" y="628650"/>
            <a:ext cx="1981200" cy="1600200"/>
            <a:chOff x="-2736" y="576"/>
            <a:chExt cx="5664" cy="4704"/>
          </a:xfrm>
        </p:grpSpPr>
        <p:sp>
          <p:nvSpPr>
            <p:cNvPr id="12313" name="AutoShape 594"/>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sp>
          <p:nvSpPr>
            <p:cNvPr id="12314" name="AutoShape 595"/>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2315" name="AutoShape 596"/>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2316" name="Group 597"/>
            <p:cNvGrpSpPr>
              <a:grpSpLocks/>
            </p:cNvGrpSpPr>
            <p:nvPr/>
          </p:nvGrpSpPr>
          <p:grpSpPr bwMode="auto">
            <a:xfrm>
              <a:off x="-564" y="1392"/>
              <a:ext cx="1127" cy="1625"/>
              <a:chOff x="-564" y="1392"/>
              <a:chExt cx="1127" cy="1625"/>
            </a:xfrm>
          </p:grpSpPr>
          <p:sp>
            <p:nvSpPr>
              <p:cNvPr id="12331" name="Oval 598"/>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32" name="Freeform 599"/>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3" name="Freeform 600"/>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4" name="Freeform 601"/>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5" name="Freeform 602"/>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2317" name="Group 603"/>
            <p:cNvGrpSpPr>
              <a:grpSpLocks/>
            </p:cNvGrpSpPr>
            <p:nvPr/>
          </p:nvGrpSpPr>
          <p:grpSpPr bwMode="auto">
            <a:xfrm>
              <a:off x="422" y="2129"/>
              <a:ext cx="1283" cy="1586"/>
              <a:chOff x="422" y="2129"/>
              <a:chExt cx="1283" cy="1586"/>
            </a:xfrm>
          </p:grpSpPr>
          <p:sp>
            <p:nvSpPr>
              <p:cNvPr id="12322" name="Oval 604"/>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3" name="Freeform 605"/>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4" name="Freeform 606"/>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5" name="Freeform 607"/>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6" name="Freeform 608"/>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27" name="Group 609"/>
              <p:cNvGrpSpPr>
                <a:grpSpLocks/>
              </p:cNvGrpSpPr>
              <p:nvPr/>
            </p:nvGrpSpPr>
            <p:grpSpPr bwMode="auto">
              <a:xfrm>
                <a:off x="672" y="2496"/>
                <a:ext cx="570" cy="894"/>
                <a:chOff x="494" y="2814"/>
                <a:chExt cx="570" cy="894"/>
              </a:xfrm>
            </p:grpSpPr>
            <p:sp>
              <p:nvSpPr>
                <p:cNvPr id="12328" name="Oval 610"/>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9" name="Oval 611"/>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30" name="Oval 612"/>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2318" name="Group 613"/>
            <p:cNvGrpSpPr>
              <a:grpSpLocks/>
            </p:cNvGrpSpPr>
            <p:nvPr/>
          </p:nvGrpSpPr>
          <p:grpSpPr bwMode="auto">
            <a:xfrm>
              <a:off x="-254" y="1824"/>
              <a:ext cx="508" cy="893"/>
              <a:chOff x="-2640" y="912"/>
              <a:chExt cx="508" cy="893"/>
            </a:xfrm>
          </p:grpSpPr>
          <p:sp>
            <p:nvSpPr>
              <p:cNvPr id="12319" name="Oval 614"/>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0" name="Oval 615"/>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1" name="Oval 616"/>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3" name="Rectangle 2"/>
          <p:cNvSpPr/>
          <p:nvPr/>
        </p:nvSpPr>
        <p:spPr>
          <a:xfrm>
            <a:off x="2805076" y="3365046"/>
            <a:ext cx="3651425" cy="1815882"/>
          </a:xfrm>
          <a:prstGeom prst="rect">
            <a:avLst/>
          </a:prstGeom>
        </p:spPr>
        <p:txBody>
          <a:bodyPr wrap="square">
            <a:spAutoFit/>
          </a:bodyPr>
          <a:lstStyle/>
          <a:p>
            <a:pPr eaLnBrk="0" fontAlgn="base" hangingPunct="0">
              <a:spcBef>
                <a:spcPct val="0"/>
              </a:spcBef>
              <a:spcAft>
                <a:spcPct val="0"/>
              </a:spcAft>
            </a:pPr>
            <a:r>
              <a:rPr lang="vi-VN" sz="1400" dirty="0">
                <a:solidFill>
                  <a:srgbClr val="FF0000"/>
                </a:solidFill>
                <a:latin typeface="Times New Roman" pitchFamily="18" charset="0"/>
                <a:cs typeface="Times New Roman" pitchFamily="18" charset="0"/>
              </a:rPr>
              <a:t>Hồ nước cuộn sóng nói với chị Mây: “Khi có ánh nắng, tôi lóng lánh đẹp hẳn lên, thế mà chị lại che nắng của tôi”. Chị Mây tung tà áo đen kịt và nói:</a:t>
            </a:r>
            <a:br>
              <a:rPr lang="vi-VN" sz="1400" dirty="0">
                <a:solidFill>
                  <a:srgbClr val="FF0000"/>
                </a:solidFill>
                <a:latin typeface="Times New Roman" pitchFamily="18" charset="0"/>
                <a:cs typeface="Times New Roman" pitchFamily="18" charset="0"/>
              </a:rPr>
            </a:br>
            <a:r>
              <a:rPr lang="vi-VN" sz="1400" dirty="0">
                <a:solidFill>
                  <a:srgbClr val="FF0000"/>
                </a:solidFill>
                <a:latin typeface="Times New Roman" pitchFamily="18" charset="0"/>
                <a:cs typeface="Times New Roman" pitchFamily="18" charset="0"/>
              </a:rPr>
              <a:t>–    Cô bé ơi! Nếu không có tôi thì sao có cô?</a:t>
            </a:r>
            <a:br>
              <a:rPr lang="vi-VN" sz="1400" dirty="0">
                <a:solidFill>
                  <a:srgbClr val="FF0000"/>
                </a:solidFill>
                <a:latin typeface="Times New Roman" pitchFamily="18" charset="0"/>
                <a:cs typeface="Times New Roman" pitchFamily="18" charset="0"/>
              </a:rPr>
            </a:br>
            <a:r>
              <a:rPr lang="vi-VN" sz="1400" dirty="0">
                <a:solidFill>
                  <a:srgbClr val="FF0000"/>
                </a:solidFill>
                <a:latin typeface="Times New Roman" pitchFamily="18" charset="0"/>
                <a:cs typeface="Times New Roman" pitchFamily="18" charset="0"/>
              </a:rPr>
              <a:t>–    Tôi cần gì chị  – Hồ nước lớn tiếng nói. </a:t>
            </a:r>
            <a:endParaRPr lang="en-US" sz="1400" dirty="0">
              <a:solidFill>
                <a:srgbClr val="FF0000"/>
              </a:solidFill>
              <a:latin typeface="Times New Roman" pitchFamily="18" charset="0"/>
              <a:cs typeface="Times New Roman" pitchFamily="18" charset="0"/>
            </a:endParaRPr>
          </a:p>
          <a:p>
            <a:pPr eaLnBrk="0" fontAlgn="base" hangingPunct="0">
              <a:spcBef>
                <a:spcPct val="0"/>
              </a:spcBef>
              <a:spcAft>
                <a:spcPct val="0"/>
              </a:spcAft>
            </a:pPr>
            <a:r>
              <a:rPr lang="vi-VN" sz="1400" dirty="0">
                <a:solidFill>
                  <a:srgbClr val="FF0000"/>
                </a:solidFill>
                <a:latin typeface="Times New Roman" pitchFamily="18" charset="0"/>
                <a:cs typeface="Times New Roman" pitchFamily="18" charset="0"/>
              </a:rPr>
              <a:t>Chị Mây tức giận bỏ mặc Hồ nước và bay lên tận trời xanh</a:t>
            </a:r>
            <a:r>
              <a:rPr lang="vi-VN" sz="1400" dirty="0">
                <a:solidFill>
                  <a:srgbClr val="777777"/>
                </a:solidFill>
                <a:latin typeface="Times New Roman" pitchFamily="18" charset="0"/>
                <a:cs typeface="Times New Roman" pitchFamily="18" charset="0"/>
              </a:rPr>
              <a:t>.</a:t>
            </a:r>
            <a:endParaRPr lang="en-US" sz="1400" dirty="0">
              <a:solidFill>
                <a:srgbClr val="333399"/>
              </a:solidFill>
              <a:latin typeface="Times New Roman" pitchFamily="18" charset="0"/>
              <a:cs typeface="Times New Roman" pitchFamily="18" charset="0"/>
            </a:endParaRPr>
          </a:p>
        </p:txBody>
      </p:sp>
    </p:spTree>
    <p:extLst>
      <p:ext uri="{BB962C8B-B14F-4D97-AF65-F5344CB8AC3E}">
        <p14:creationId xmlns:p14="http://schemas.microsoft.com/office/powerpoint/2010/main" val="3624395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repeatCount="indefinite" fill="hold" nodeType="withEffect">
                                  <p:stCondLst>
                                    <p:cond delay="0"/>
                                  </p:stCondLst>
                                  <p:childTnLst>
                                    <p:set>
                                      <p:cBhvr>
                                        <p:cTn id="6" dur="1" fill="hold">
                                          <p:stCondLst>
                                            <p:cond delay="0"/>
                                          </p:stCondLst>
                                        </p:cTn>
                                        <p:tgtEl>
                                          <p:spTgt spid="64912"/>
                                        </p:tgtEl>
                                        <p:attrNameLst>
                                          <p:attrName>style.visibility</p:attrName>
                                        </p:attrNameLst>
                                      </p:cBhvr>
                                      <p:to>
                                        <p:strVal val="visible"/>
                                      </p:to>
                                    </p:set>
                                    <p:animEffect transition="in" filter="fade">
                                      <p:cBhvr>
                                        <p:cTn id="7" dur="1000"/>
                                        <p:tgtEl>
                                          <p:spTgt spid="64912"/>
                                        </p:tgtEl>
                                      </p:cBhvr>
                                    </p:animEffect>
                                    <p:anim calcmode="lin" valueType="num">
                                      <p:cBhvr>
                                        <p:cTn id="8" dur="1000" fill="hold"/>
                                        <p:tgtEl>
                                          <p:spTgt spid="64912"/>
                                        </p:tgtEl>
                                        <p:attrNameLst>
                                          <p:attrName>ppt_x</p:attrName>
                                        </p:attrNameLst>
                                      </p:cBhvr>
                                      <p:tavLst>
                                        <p:tav tm="0">
                                          <p:val>
                                            <p:strVal val="#ppt_x"/>
                                          </p:val>
                                        </p:tav>
                                        <p:tav tm="100000">
                                          <p:val>
                                            <p:strVal val="#ppt_x"/>
                                          </p:val>
                                        </p:tav>
                                      </p:tavLst>
                                    </p:anim>
                                    <p:anim calcmode="lin" valueType="num">
                                      <p:cBhvr>
                                        <p:cTn id="9" dur="1000" fill="hold"/>
                                        <p:tgtEl>
                                          <p:spTgt spid="64912"/>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nodeType="withEffect">
                                  <p:stCondLst>
                                    <p:cond delay="0"/>
                                  </p:stCondLst>
                                  <p:childTnLst>
                                    <p:set>
                                      <p:cBhvr>
                                        <p:cTn id="11" dur="1" fill="hold">
                                          <p:stCondLst>
                                            <p:cond delay="0"/>
                                          </p:stCondLst>
                                        </p:cTn>
                                        <p:tgtEl>
                                          <p:spTgt spid="64909"/>
                                        </p:tgtEl>
                                        <p:attrNameLst>
                                          <p:attrName>style.visibility</p:attrName>
                                        </p:attrNameLst>
                                      </p:cBhvr>
                                      <p:to>
                                        <p:strVal val="visible"/>
                                      </p:to>
                                    </p:set>
                                    <p:animEffect transition="in" filter="fade">
                                      <p:cBhvr>
                                        <p:cTn id="12" dur="1000"/>
                                        <p:tgtEl>
                                          <p:spTgt spid="64909"/>
                                        </p:tgtEl>
                                      </p:cBhvr>
                                    </p:animEffect>
                                    <p:anim calcmode="lin" valueType="num">
                                      <p:cBhvr>
                                        <p:cTn id="13" dur="1000" fill="hold"/>
                                        <p:tgtEl>
                                          <p:spTgt spid="64909"/>
                                        </p:tgtEl>
                                        <p:attrNameLst>
                                          <p:attrName>ppt_x</p:attrName>
                                        </p:attrNameLst>
                                      </p:cBhvr>
                                      <p:tavLst>
                                        <p:tav tm="0">
                                          <p:val>
                                            <p:strVal val="#ppt_x"/>
                                          </p:val>
                                        </p:tav>
                                        <p:tav tm="100000">
                                          <p:val>
                                            <p:strVal val="#ppt_x"/>
                                          </p:val>
                                        </p:tav>
                                      </p:tavLst>
                                    </p:anim>
                                    <p:anim calcmode="lin" valueType="num">
                                      <p:cBhvr>
                                        <p:cTn id="14" dur="1000" fill="hold"/>
                                        <p:tgtEl>
                                          <p:spTgt spid="64909"/>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64910"/>
                                        </p:tgtEl>
                                        <p:attrNameLst>
                                          <p:attrName>style.visibility</p:attrName>
                                        </p:attrNameLst>
                                      </p:cBhvr>
                                      <p:to>
                                        <p:strVal val="visible"/>
                                      </p:to>
                                    </p:set>
                                    <p:animEffect transition="in" filter="fade">
                                      <p:cBhvr>
                                        <p:cTn id="17" dur="1000"/>
                                        <p:tgtEl>
                                          <p:spTgt spid="64910"/>
                                        </p:tgtEl>
                                      </p:cBhvr>
                                    </p:animEffect>
                                    <p:anim calcmode="lin" valueType="num">
                                      <p:cBhvr>
                                        <p:cTn id="18" dur="1000" fill="hold"/>
                                        <p:tgtEl>
                                          <p:spTgt spid="64910"/>
                                        </p:tgtEl>
                                        <p:attrNameLst>
                                          <p:attrName>ppt_x</p:attrName>
                                        </p:attrNameLst>
                                      </p:cBhvr>
                                      <p:tavLst>
                                        <p:tav tm="0">
                                          <p:val>
                                            <p:strVal val="#ppt_x"/>
                                          </p:val>
                                        </p:tav>
                                        <p:tav tm="100000">
                                          <p:val>
                                            <p:strVal val="#ppt_x"/>
                                          </p:val>
                                        </p:tav>
                                      </p:tavLst>
                                    </p:anim>
                                    <p:anim calcmode="lin" valueType="num">
                                      <p:cBhvr>
                                        <p:cTn id="19" dur="1000" fill="hold"/>
                                        <p:tgtEl>
                                          <p:spTgt spid="64910"/>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nodeType="withEffect">
                                  <p:stCondLst>
                                    <p:cond delay="0"/>
                                  </p:stCondLst>
                                  <p:childTnLst>
                                    <p:set>
                                      <p:cBhvr>
                                        <p:cTn id="21" dur="1" fill="hold">
                                          <p:stCondLst>
                                            <p:cond delay="0"/>
                                          </p:stCondLst>
                                        </p:cTn>
                                        <p:tgtEl>
                                          <p:spTgt spid="64881"/>
                                        </p:tgtEl>
                                        <p:attrNameLst>
                                          <p:attrName>style.visibility</p:attrName>
                                        </p:attrNameLst>
                                      </p:cBhvr>
                                      <p:to>
                                        <p:strVal val="visible"/>
                                      </p:to>
                                    </p:set>
                                    <p:animEffect transition="in" filter="fade">
                                      <p:cBhvr>
                                        <p:cTn id="22" dur="1000"/>
                                        <p:tgtEl>
                                          <p:spTgt spid="64881"/>
                                        </p:tgtEl>
                                      </p:cBhvr>
                                    </p:animEffect>
                                    <p:anim calcmode="lin" valueType="num">
                                      <p:cBhvr>
                                        <p:cTn id="23" dur="1000" fill="hold"/>
                                        <p:tgtEl>
                                          <p:spTgt spid="64881"/>
                                        </p:tgtEl>
                                        <p:attrNameLst>
                                          <p:attrName>ppt_x</p:attrName>
                                        </p:attrNameLst>
                                      </p:cBhvr>
                                      <p:tavLst>
                                        <p:tav tm="0">
                                          <p:val>
                                            <p:strVal val="#ppt_x"/>
                                          </p:val>
                                        </p:tav>
                                        <p:tav tm="100000">
                                          <p:val>
                                            <p:strVal val="#ppt_x"/>
                                          </p:val>
                                        </p:tav>
                                      </p:tavLst>
                                    </p:anim>
                                    <p:anim calcmode="lin" valueType="num">
                                      <p:cBhvr>
                                        <p:cTn id="24" dur="1000" fill="hold"/>
                                        <p:tgtEl>
                                          <p:spTgt spid="64881"/>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nodeType="withEffect">
                                  <p:stCondLst>
                                    <p:cond delay="0"/>
                                  </p:stCondLst>
                                  <p:childTnLst>
                                    <p:set>
                                      <p:cBhvr>
                                        <p:cTn id="26" dur="1" fill="hold">
                                          <p:stCondLst>
                                            <p:cond delay="0"/>
                                          </p:stCondLst>
                                        </p:cTn>
                                        <p:tgtEl>
                                          <p:spTgt spid="64906"/>
                                        </p:tgtEl>
                                        <p:attrNameLst>
                                          <p:attrName>style.visibility</p:attrName>
                                        </p:attrNameLst>
                                      </p:cBhvr>
                                      <p:to>
                                        <p:strVal val="visible"/>
                                      </p:to>
                                    </p:set>
                                    <p:animEffect transition="in" filter="fade">
                                      <p:cBhvr>
                                        <p:cTn id="27" dur="1000"/>
                                        <p:tgtEl>
                                          <p:spTgt spid="64906"/>
                                        </p:tgtEl>
                                      </p:cBhvr>
                                    </p:animEffect>
                                    <p:anim calcmode="lin" valueType="num">
                                      <p:cBhvr>
                                        <p:cTn id="28" dur="1000" fill="hold"/>
                                        <p:tgtEl>
                                          <p:spTgt spid="64906"/>
                                        </p:tgtEl>
                                        <p:attrNameLst>
                                          <p:attrName>ppt_x</p:attrName>
                                        </p:attrNameLst>
                                      </p:cBhvr>
                                      <p:tavLst>
                                        <p:tav tm="0">
                                          <p:val>
                                            <p:strVal val="#ppt_x"/>
                                          </p:val>
                                        </p:tav>
                                        <p:tav tm="100000">
                                          <p:val>
                                            <p:strVal val="#ppt_x"/>
                                          </p:val>
                                        </p:tav>
                                      </p:tavLst>
                                    </p:anim>
                                    <p:anim calcmode="lin" valueType="num">
                                      <p:cBhvr>
                                        <p:cTn id="29" dur="1000" fill="hold"/>
                                        <p:tgtEl>
                                          <p:spTgt spid="64906"/>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nodeType="withEffect">
                                  <p:stCondLst>
                                    <p:cond delay="0"/>
                                  </p:stCondLst>
                                  <p:childTnLst>
                                    <p:set>
                                      <p:cBhvr>
                                        <p:cTn id="31" dur="1" fill="hold">
                                          <p:stCondLst>
                                            <p:cond delay="0"/>
                                          </p:stCondLst>
                                        </p:cTn>
                                        <p:tgtEl>
                                          <p:spTgt spid="64993"/>
                                        </p:tgtEl>
                                        <p:attrNameLst>
                                          <p:attrName>style.visibility</p:attrName>
                                        </p:attrNameLst>
                                      </p:cBhvr>
                                      <p:to>
                                        <p:strVal val="visible"/>
                                      </p:to>
                                    </p:set>
                                    <p:animEffect transition="in" filter="fade">
                                      <p:cBhvr>
                                        <p:cTn id="32" dur="1000"/>
                                        <p:tgtEl>
                                          <p:spTgt spid="64993"/>
                                        </p:tgtEl>
                                      </p:cBhvr>
                                    </p:animEffect>
                                    <p:anim calcmode="lin" valueType="num">
                                      <p:cBhvr>
                                        <p:cTn id="33" dur="1000" fill="hold"/>
                                        <p:tgtEl>
                                          <p:spTgt spid="64993"/>
                                        </p:tgtEl>
                                        <p:attrNameLst>
                                          <p:attrName>ppt_x</p:attrName>
                                        </p:attrNameLst>
                                      </p:cBhvr>
                                      <p:tavLst>
                                        <p:tav tm="0">
                                          <p:val>
                                            <p:strVal val="#ppt_x"/>
                                          </p:val>
                                        </p:tav>
                                        <p:tav tm="100000">
                                          <p:val>
                                            <p:strVal val="#ppt_x"/>
                                          </p:val>
                                        </p:tav>
                                      </p:tavLst>
                                    </p:anim>
                                    <p:anim calcmode="lin" valueType="num">
                                      <p:cBhvr>
                                        <p:cTn id="34" dur="1000" fill="hold"/>
                                        <p:tgtEl>
                                          <p:spTgt spid="64993"/>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nodeType="withEffect">
                                  <p:stCondLst>
                                    <p:cond delay="0"/>
                                  </p:stCondLst>
                                  <p:childTnLst>
                                    <p:set>
                                      <p:cBhvr>
                                        <p:cTn id="36" dur="1" fill="hold">
                                          <p:stCondLst>
                                            <p:cond delay="0"/>
                                          </p:stCondLst>
                                        </p:cTn>
                                        <p:tgtEl>
                                          <p:spTgt spid="64994"/>
                                        </p:tgtEl>
                                        <p:attrNameLst>
                                          <p:attrName>style.visibility</p:attrName>
                                        </p:attrNameLst>
                                      </p:cBhvr>
                                      <p:to>
                                        <p:strVal val="visible"/>
                                      </p:to>
                                    </p:set>
                                    <p:animEffect transition="in" filter="fade">
                                      <p:cBhvr>
                                        <p:cTn id="37" dur="1000"/>
                                        <p:tgtEl>
                                          <p:spTgt spid="64994"/>
                                        </p:tgtEl>
                                      </p:cBhvr>
                                    </p:animEffect>
                                    <p:anim calcmode="lin" valueType="num">
                                      <p:cBhvr>
                                        <p:cTn id="38" dur="1000" fill="hold"/>
                                        <p:tgtEl>
                                          <p:spTgt spid="64994"/>
                                        </p:tgtEl>
                                        <p:attrNameLst>
                                          <p:attrName>ppt_x</p:attrName>
                                        </p:attrNameLst>
                                      </p:cBhvr>
                                      <p:tavLst>
                                        <p:tav tm="0">
                                          <p:val>
                                            <p:strVal val="#ppt_x"/>
                                          </p:val>
                                        </p:tav>
                                        <p:tav tm="100000">
                                          <p:val>
                                            <p:strVal val="#ppt_x"/>
                                          </p:val>
                                        </p:tav>
                                      </p:tavLst>
                                    </p:anim>
                                    <p:anim calcmode="lin" valueType="num">
                                      <p:cBhvr>
                                        <p:cTn id="39" dur="1000" fill="hold"/>
                                        <p:tgtEl>
                                          <p:spTgt spid="64994"/>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nodeType="withEffect">
                                  <p:stCondLst>
                                    <p:cond delay="0"/>
                                  </p:stCondLst>
                                  <p:childTnLst>
                                    <p:set>
                                      <p:cBhvr>
                                        <p:cTn id="41" dur="1" fill="hold">
                                          <p:stCondLst>
                                            <p:cond delay="0"/>
                                          </p:stCondLst>
                                        </p:cTn>
                                        <p:tgtEl>
                                          <p:spTgt spid="65049"/>
                                        </p:tgtEl>
                                        <p:attrNameLst>
                                          <p:attrName>style.visibility</p:attrName>
                                        </p:attrNameLst>
                                      </p:cBhvr>
                                      <p:to>
                                        <p:strVal val="visible"/>
                                      </p:to>
                                    </p:set>
                                    <p:animEffect transition="in" filter="fade">
                                      <p:cBhvr>
                                        <p:cTn id="42" dur="1000"/>
                                        <p:tgtEl>
                                          <p:spTgt spid="65049"/>
                                        </p:tgtEl>
                                      </p:cBhvr>
                                    </p:animEffect>
                                    <p:anim calcmode="lin" valueType="num">
                                      <p:cBhvr>
                                        <p:cTn id="43" dur="1000" fill="hold"/>
                                        <p:tgtEl>
                                          <p:spTgt spid="65049"/>
                                        </p:tgtEl>
                                        <p:attrNameLst>
                                          <p:attrName>ppt_x</p:attrName>
                                        </p:attrNameLst>
                                      </p:cBhvr>
                                      <p:tavLst>
                                        <p:tav tm="0">
                                          <p:val>
                                            <p:strVal val="#ppt_x"/>
                                          </p:val>
                                        </p:tav>
                                        <p:tav tm="100000">
                                          <p:val>
                                            <p:strVal val="#ppt_x"/>
                                          </p:val>
                                        </p:tav>
                                      </p:tavLst>
                                    </p:anim>
                                    <p:anim calcmode="lin" valueType="num">
                                      <p:cBhvr>
                                        <p:cTn id="44" dur="1000" fill="hold"/>
                                        <p:tgtEl>
                                          <p:spTgt spid="65049"/>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nodeType="withEffect">
                                  <p:stCondLst>
                                    <p:cond delay="0"/>
                                  </p:stCondLst>
                                  <p:childTnLst>
                                    <p:set>
                                      <p:cBhvr>
                                        <p:cTn id="46" dur="1" fill="hold">
                                          <p:stCondLst>
                                            <p:cond delay="0"/>
                                          </p:stCondLst>
                                        </p:cTn>
                                        <p:tgtEl>
                                          <p:spTgt spid="65050"/>
                                        </p:tgtEl>
                                        <p:attrNameLst>
                                          <p:attrName>style.visibility</p:attrName>
                                        </p:attrNameLst>
                                      </p:cBhvr>
                                      <p:to>
                                        <p:strVal val="visible"/>
                                      </p:to>
                                    </p:set>
                                    <p:animEffect transition="in" filter="fade">
                                      <p:cBhvr>
                                        <p:cTn id="47" dur="1000"/>
                                        <p:tgtEl>
                                          <p:spTgt spid="65050"/>
                                        </p:tgtEl>
                                      </p:cBhvr>
                                    </p:animEffect>
                                    <p:anim calcmode="lin" valueType="num">
                                      <p:cBhvr>
                                        <p:cTn id="48" dur="1000" fill="hold"/>
                                        <p:tgtEl>
                                          <p:spTgt spid="65050"/>
                                        </p:tgtEl>
                                        <p:attrNameLst>
                                          <p:attrName>ppt_x</p:attrName>
                                        </p:attrNameLst>
                                      </p:cBhvr>
                                      <p:tavLst>
                                        <p:tav tm="0">
                                          <p:val>
                                            <p:strVal val="#ppt_x"/>
                                          </p:val>
                                        </p:tav>
                                        <p:tav tm="100000">
                                          <p:val>
                                            <p:strVal val="#ppt_x"/>
                                          </p:val>
                                        </p:tav>
                                      </p:tavLst>
                                    </p:anim>
                                    <p:anim calcmode="lin" valueType="num">
                                      <p:cBhvr>
                                        <p:cTn id="49" dur="1000" fill="hold"/>
                                        <p:tgtEl>
                                          <p:spTgt spid="65050"/>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nodeType="withEffect">
                                  <p:stCondLst>
                                    <p:cond delay="0"/>
                                  </p:stCondLst>
                                  <p:childTnLst>
                                    <p:set>
                                      <p:cBhvr>
                                        <p:cTn id="51" dur="1" fill="hold">
                                          <p:stCondLst>
                                            <p:cond delay="0"/>
                                          </p:stCondLst>
                                        </p:cTn>
                                        <p:tgtEl>
                                          <p:spTgt spid="65047"/>
                                        </p:tgtEl>
                                        <p:attrNameLst>
                                          <p:attrName>style.visibility</p:attrName>
                                        </p:attrNameLst>
                                      </p:cBhvr>
                                      <p:to>
                                        <p:strVal val="visible"/>
                                      </p:to>
                                    </p:set>
                                    <p:animEffect transition="in" filter="fade">
                                      <p:cBhvr>
                                        <p:cTn id="52" dur="1000"/>
                                        <p:tgtEl>
                                          <p:spTgt spid="65047"/>
                                        </p:tgtEl>
                                      </p:cBhvr>
                                    </p:animEffect>
                                    <p:anim calcmode="lin" valueType="num">
                                      <p:cBhvr>
                                        <p:cTn id="53" dur="1000" fill="hold"/>
                                        <p:tgtEl>
                                          <p:spTgt spid="65047"/>
                                        </p:tgtEl>
                                        <p:attrNameLst>
                                          <p:attrName>ppt_x</p:attrName>
                                        </p:attrNameLst>
                                      </p:cBhvr>
                                      <p:tavLst>
                                        <p:tav tm="0">
                                          <p:val>
                                            <p:strVal val="#ppt_x"/>
                                          </p:val>
                                        </p:tav>
                                        <p:tav tm="100000">
                                          <p:val>
                                            <p:strVal val="#ppt_x"/>
                                          </p:val>
                                        </p:tav>
                                      </p:tavLst>
                                    </p:anim>
                                    <p:anim calcmode="lin" valueType="num">
                                      <p:cBhvr>
                                        <p:cTn id="54" dur="1000" fill="hold"/>
                                        <p:tgtEl>
                                          <p:spTgt spid="65047"/>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nodeType="withEffect">
                                  <p:stCondLst>
                                    <p:cond delay="0"/>
                                  </p:stCondLst>
                                  <p:childTnLst>
                                    <p:set>
                                      <p:cBhvr>
                                        <p:cTn id="56" dur="1" fill="hold">
                                          <p:stCondLst>
                                            <p:cond delay="0"/>
                                          </p:stCondLst>
                                        </p:cTn>
                                        <p:tgtEl>
                                          <p:spTgt spid="65048"/>
                                        </p:tgtEl>
                                        <p:attrNameLst>
                                          <p:attrName>style.visibility</p:attrName>
                                        </p:attrNameLst>
                                      </p:cBhvr>
                                      <p:to>
                                        <p:strVal val="visible"/>
                                      </p:to>
                                    </p:set>
                                    <p:animEffect transition="in" filter="fade">
                                      <p:cBhvr>
                                        <p:cTn id="57" dur="1000"/>
                                        <p:tgtEl>
                                          <p:spTgt spid="65048"/>
                                        </p:tgtEl>
                                      </p:cBhvr>
                                    </p:animEffect>
                                    <p:anim calcmode="lin" valueType="num">
                                      <p:cBhvr>
                                        <p:cTn id="58" dur="1000" fill="hold"/>
                                        <p:tgtEl>
                                          <p:spTgt spid="65048"/>
                                        </p:tgtEl>
                                        <p:attrNameLst>
                                          <p:attrName>ppt_x</p:attrName>
                                        </p:attrNameLst>
                                      </p:cBhvr>
                                      <p:tavLst>
                                        <p:tav tm="0">
                                          <p:val>
                                            <p:strVal val="#ppt_x"/>
                                          </p:val>
                                        </p:tav>
                                        <p:tav tm="100000">
                                          <p:val>
                                            <p:strVal val="#ppt_x"/>
                                          </p:val>
                                        </p:tav>
                                      </p:tavLst>
                                    </p:anim>
                                    <p:anim calcmode="lin" valueType="num">
                                      <p:cBhvr>
                                        <p:cTn id="59" dur="1000" fill="hold"/>
                                        <p:tgtEl>
                                          <p:spTgt spid="65048"/>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nodeType="withEffect">
                                  <p:stCondLst>
                                    <p:cond delay="0"/>
                                  </p:stCondLst>
                                  <p:childTnLst>
                                    <p:set>
                                      <p:cBhvr>
                                        <p:cTn id="61" dur="1" fill="hold">
                                          <p:stCondLst>
                                            <p:cond delay="0"/>
                                          </p:stCondLst>
                                        </p:cTn>
                                        <p:tgtEl>
                                          <p:spTgt spid="65076"/>
                                        </p:tgtEl>
                                        <p:attrNameLst>
                                          <p:attrName>style.visibility</p:attrName>
                                        </p:attrNameLst>
                                      </p:cBhvr>
                                      <p:to>
                                        <p:strVal val="visible"/>
                                      </p:to>
                                    </p:set>
                                    <p:animEffect transition="in" filter="fade">
                                      <p:cBhvr>
                                        <p:cTn id="62" dur="1000"/>
                                        <p:tgtEl>
                                          <p:spTgt spid="65076"/>
                                        </p:tgtEl>
                                      </p:cBhvr>
                                    </p:animEffect>
                                    <p:anim calcmode="lin" valueType="num">
                                      <p:cBhvr>
                                        <p:cTn id="63" dur="1000" fill="hold"/>
                                        <p:tgtEl>
                                          <p:spTgt spid="65076"/>
                                        </p:tgtEl>
                                        <p:attrNameLst>
                                          <p:attrName>ppt_x</p:attrName>
                                        </p:attrNameLst>
                                      </p:cBhvr>
                                      <p:tavLst>
                                        <p:tav tm="0">
                                          <p:val>
                                            <p:strVal val="#ppt_x"/>
                                          </p:val>
                                        </p:tav>
                                        <p:tav tm="100000">
                                          <p:val>
                                            <p:strVal val="#ppt_x"/>
                                          </p:val>
                                        </p:tav>
                                      </p:tavLst>
                                    </p:anim>
                                    <p:anim calcmode="lin" valueType="num">
                                      <p:cBhvr>
                                        <p:cTn id="64" dur="1000" fill="hold"/>
                                        <p:tgtEl>
                                          <p:spTgt spid="65076"/>
                                        </p:tgtEl>
                                        <p:attrNameLst>
                                          <p:attrName>ppt_y</p:attrName>
                                        </p:attrNameLst>
                                      </p:cBhvr>
                                      <p:tavLst>
                                        <p:tav tm="0">
                                          <p:val>
                                            <p:strVal val="#ppt_y+.1"/>
                                          </p:val>
                                        </p:tav>
                                        <p:tav tm="100000">
                                          <p:val>
                                            <p:strVal val="#ppt_y"/>
                                          </p:val>
                                        </p:tav>
                                      </p:tavLst>
                                    </p:anim>
                                  </p:childTnLst>
                                </p:cTn>
                              </p:par>
                              <p:par>
                                <p:cTn id="65" presetID="42" presetClass="entr" presetSubtype="0" repeatCount="indefinite" fill="hold" nodeType="withEffect">
                                  <p:stCondLst>
                                    <p:cond delay="0"/>
                                  </p:stCondLst>
                                  <p:childTnLst>
                                    <p:set>
                                      <p:cBhvr>
                                        <p:cTn id="66" dur="1" fill="hold">
                                          <p:stCondLst>
                                            <p:cond delay="0"/>
                                          </p:stCondLst>
                                        </p:cTn>
                                        <p:tgtEl>
                                          <p:spTgt spid="65077"/>
                                        </p:tgtEl>
                                        <p:attrNameLst>
                                          <p:attrName>style.visibility</p:attrName>
                                        </p:attrNameLst>
                                      </p:cBhvr>
                                      <p:to>
                                        <p:strVal val="visible"/>
                                      </p:to>
                                    </p:set>
                                    <p:animEffect transition="in" filter="fade">
                                      <p:cBhvr>
                                        <p:cTn id="67" dur="1000"/>
                                        <p:tgtEl>
                                          <p:spTgt spid="65077"/>
                                        </p:tgtEl>
                                      </p:cBhvr>
                                    </p:animEffect>
                                    <p:anim calcmode="lin" valueType="num">
                                      <p:cBhvr>
                                        <p:cTn id="68" dur="1000" fill="hold"/>
                                        <p:tgtEl>
                                          <p:spTgt spid="65077"/>
                                        </p:tgtEl>
                                        <p:attrNameLst>
                                          <p:attrName>ppt_x</p:attrName>
                                        </p:attrNameLst>
                                      </p:cBhvr>
                                      <p:tavLst>
                                        <p:tav tm="0">
                                          <p:val>
                                            <p:strVal val="#ppt_x"/>
                                          </p:val>
                                        </p:tav>
                                        <p:tav tm="100000">
                                          <p:val>
                                            <p:strVal val="#ppt_x"/>
                                          </p:val>
                                        </p:tav>
                                      </p:tavLst>
                                    </p:anim>
                                    <p:anim calcmode="lin" valueType="num">
                                      <p:cBhvr>
                                        <p:cTn id="69" dur="1000" fill="hold"/>
                                        <p:tgtEl>
                                          <p:spTgt spid="65077"/>
                                        </p:tgtEl>
                                        <p:attrNameLst>
                                          <p:attrName>ppt_y</p:attrName>
                                        </p:attrNameLst>
                                      </p:cBhvr>
                                      <p:tavLst>
                                        <p:tav tm="0">
                                          <p:val>
                                            <p:strVal val="#ppt_y+.1"/>
                                          </p:val>
                                        </p:tav>
                                        <p:tav tm="100000">
                                          <p:val>
                                            <p:strVal val="#ppt_y"/>
                                          </p:val>
                                        </p:tav>
                                      </p:tavLst>
                                    </p:anim>
                                  </p:childTnLst>
                                </p:cTn>
                              </p:par>
                              <p:par>
                                <p:cTn id="70" presetID="0" presetClass="path" presetSubtype="0" repeatCount="2000" accel="50000" decel="50000" fill="hold" nodeType="withEffect">
                                  <p:stCondLst>
                                    <p:cond delay="0"/>
                                  </p:stCondLst>
                                  <p:childTnLst>
                                    <p:animMotion origin="layout" path="M 1.66667E-6 1.38778E-17 C 0.00312 0.00278 0.00572 0.00764 0.00937 0.00833 C 0.01215 0.0088 0.02777 0.00162 0.03125 1.38778E-17 C 0.04218 0.00972 0.04895 0.01644 0.05312 0.03333 C 0.06996 0.02778 0.07326 0.02894 0.0875 0.04167 C 0.09531 0.01019 0.08836 0.04167 0.08437 0.04167 C 0.08003 0.04167 0.07812 0.03333 0.075 0.02917 C 0.06562 0.0375 0.06684 0.0412 0.05625 0.03333 C 0.04965 0.02847 0.0375 0.01667 0.0375 0.01667 C 0.03333 0.01944 0.02899 0.02199 0.025 0.025 C 0.0217 0.02755 0.01927 0.03241 0.01562 0.03333 C 0.01232 0.03403 0.00937 0.03056 0.00625 0.02917 C 0.0052 0.025 0.00642 0.01597 0.00312 0.01667 C -0.00435 0.01806 -0.01563 0.03333 -0.01563 0.03333 C -0.02327 0.00255 -0.01598 0.0044 -0.03438 0.01667 C -0.03646 0.02083 -0.04028 0.03426 -0.04063 0.02917 C -0.04202 0.01111 -0.04254 -0.0081 -0.0375 -0.025 C -0.03594 -0.03056 -0.0316 -0.0162 -0.02813 -0.0125 C -0.02518 -0.00926 -0.02188 -0.00694 -0.01875 -0.00417 C -0.01042 0.0294 -0.02466 -0.01412 1.66667E-6 0.00417 C 0.00659 0.00903 0.0125 0.02917 0.0125 0.02917 C 0.01666 0.02778 0.02065 0.025 0.025 0.025 C 0.04357 0.025 0.03263 0.03079 0.04687 0.04167 C 0.05052 0.04444 0.0552 0.04444 0.05937 0.04583 C 0.06024 0.04491 0.075 0.03032 0.07812 0.03333 C 0.0842 0.03912 0.0835 0.05509 0.09062 0.05833 C 0.09375 0.05972 0.09687 0.06111 0.1 0.0625 C 0.10208 0.05833 0.10451 0.0544 0.10625 0.05 C 0.10937 0.04144 0.11267 0.01597 0.10625 0.05833 C 0.10173 0.04028 0.09288 0.03125 0.08125 0.02083 C 0.07083 0.02546 0.06041 0.0287 0.05 0.03333 C 0.04583 0.02778 0.04131 0.02269 0.0375 0.01667 C 0.03506 0.01296 0.03489 0.00579 0.03125 0.00417 C 0.02934 0.00324 0.01232 0.01111 0.00937 0.0125 C 0.00729 0.00833 0.00607 0.00324 0.00312 1.38778E-17 C -0.00851 -0.0125 -0.01198 0.00579 -0.02188 0.0125 " pathEditMode="relative" ptsTypes="fffffffffffffffffffffffffffffffffffA">
                                      <p:cBhvr>
                                        <p:cTn id="71" dur="5000" fill="hold"/>
                                        <p:tgtEl>
                                          <p:spTgt spid="2"/>
                                        </p:tgtEl>
                                        <p:attrNameLst>
                                          <p:attrName>ppt_x</p:attrName>
                                          <p:attrName>ppt_y</p:attrName>
                                        </p:attrNameLst>
                                      </p:cBhvr>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65104"/>
                                        </p:tgtEl>
                                        <p:attrNameLst>
                                          <p:attrName>style.visibility</p:attrName>
                                        </p:attrNameLst>
                                      </p:cBhvr>
                                      <p:to>
                                        <p:strVal val="visible"/>
                                      </p:to>
                                    </p:set>
                                    <p:animEffect transition="in" filter="wheel(4)">
                                      <p:cBhvr>
                                        <p:cTn id="76" dur="1000"/>
                                        <p:tgtEl>
                                          <p:spTgt spid="6510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0" presetClass="path" presetSubtype="0" accel="50000" decel="50000" fill="hold" nodeType="clickEffect">
                                  <p:stCondLst>
                                    <p:cond delay="0"/>
                                  </p:stCondLst>
                                  <p:childTnLst>
                                    <p:animMotion origin="layout" path="M 0.0 0.0 C -0.00105 -0.00416 0.0 -0.01134 -0.00313 -0.0125 C -0.00678 -0.01365 -0.00921 -0.00648 -0.0125 -0.00416 C -0.01546 -0.00231 -0.01875 -0.00139 -0.02188 0.0 C -0.0375 -0.00139 -0.05348 0.0007 -0.06875 -0.00416 C -0.07605 -0.00648 -0.0875 -0.02083 -0.0875 -0.02083 C -0.08959 -0.02037 -0.11025 -0.01551 -0.1125 -0.0125 C -0.11476 -0.00949 -0.11459 -0.00416 -0.11563 0.0 C -0.0974 0.00602 -0.08039 0.00371 -0.0625 -0.00416 C -0.05938 -0.00139 -0.0566 0.00209 -0.05313 0.00417 C -0.04705 0.00764 -0.03438 0.0125 -0.03438 0.0125 C -0.02813 0.00973 -0.02188 0.00139 -0.01563 0.00417 C 0.00173 0.01181 0.01406 0.02986 0.03125 0.0375 C 0.0592 0.03287 0.05781 0.03982 0.06562 0.00834 C 0.0625 0.00556 0.05989 -0.00115 0.05625 0.0 C 0.0375 0.00556 0.04062 0.01806 0.02812 0.02917 C 0.02534 0.03172 0.02187 0.03195 0.01875 0.03334 C 0.01562 0.03056 0.01284 0.02709 0.00937 0.025 C 0.00329 0.02153 -0.00938 0.01667 -0.00938 0.01667 C -0.01146 0.0125 -0.01198 0.00533 -0.01563 0.00417 C -0.02431 0.00162 -0.03785 0.00857 -0.04688 0.0125 C -0.05 0.01667 -0.05261 0.02176 -0.05625 0.025 C -0.06702 0.03449 -0.08004 0.02547 -0.09063 0.02084 C -0.09115 0.01875 -0.09844 -0.00208 -0.09063 -0.00416 C -0.08612 -0.00532 -0.08212 0.00093 -0.07813 0.00417 C -0.07171 0.00926 -0.05938 0.02084 -0.05938 0.02084 C -0.05209 0.01945 -0.04462 0.01945 -0.0375 0.01667 C -0.03386 0.01528 -0.03195 0.00834 -0.02813 0.00834 C -0.02153 0.00834 -0.01563 0.01389 -0.00938 0.01667 C -0.00625 0.01806 0.0 0.02084 0.0 0.02084 C 0.0052 0.01945 0.0118 0.02176 0.01562 0.01667 C 0.02395 0.00556 0.00312 0.0 0.00312 0.0 C -0.00955 0.01111 -0.0231 0.02269 -0.0375 0.02917 C -0.04046 0.02824 -0.05573 0.02361 -0.05938 0.02084 C -0.06598 0.01598 -0.07813 0.00417 -0.07813 0.00417 C -0.0783 0.00417 -0.09844 0.01042 -0.1 0.0125 C -0.10226 0.01551 -0.10209 0.02084 -0.10313 0.025 C -0.0783 0.03611 -0.0908 0.03473 -0.06563 0.02917 C -0.05938 0.02361 -0.05313 0.01806 -0.04688 0.0125 C -0.04375 0.00973 -0.0375 0.00417 -0.0375 0.00417 C -0.02813 0.00556 -0.01823 0.00394 -0.00938 0.00834 C -0.00591 0.00996 -0.00625 0.01829 -0.00313 0.02084 C 0.00243 0.02547 0.01562 0.02917 0.01562 0.02917 C 0.02083 0.02778 0.0269 0.02894 0.03125 0.025 C 0.03802 0.01898 0.03281 0.00602 0.03125 0.0 C 0.025 0.00139 0.01857 0.00139 0.0125 0.00417 C -0.00278 0.01088 0.00798 0.01273 -0.00313 0.025 C -0.00678 0.02894 -0.01146 0.03056 -0.01563 0.03334 C -0.01563 0.03334 -0.04375 0.02778 -0.04688 0.025 C -0.05209 0.02037 -0.05452 0.00718 -0.05625 0.0 C -0.06355 0.00139 -0.07153 -0.00023 -0.07813 0.00417 C -0.08108 0.00602 -0.08351 0.01366 -0.08125 0.01667 C -0.07657 0.02292 -0.0625 0.025 -0.0625 0.025 C -0.04896 0.02361 -0.03507 0.02523 -0.02188 0.02084 C -0.01754 0.01945 -0.01598 0.01204 -0.0125 0.00834 C -0.00955 0.0051 -0.00625 0.00278 -0.00313 0.0 C 0.00451 0.00348 0.00954 0.0044 0.01562 0.0125 C 0.01822 0.01598 0.01927 0.02153 0.02187 0.025 C 0.02795 0.03311 0.03298 0.03403 0.04062 0.0375 C 0.0559 0.03241 0.05017 0.03727 0.05937 0.025 " pathEditMode="relative" ptsTypes="fffffffffffffffffffffffffffffffffffffffffffffffffffffffffffA">
                                      <p:cBhvr>
                                        <p:cTn id="80" dur="5000" fill="hold"/>
                                        <p:tgtEl>
                                          <p:spTgt spid="8"/>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0.0 0.0 C -0.00105 -0.00416 0.0 -0.01134 -0.00313 -0.0125 C -0.00678 -0.01365 -0.00921 -0.00648 -0.0125 -0.00416 C -0.01546 -0.00231 -0.01875 -0.00139 -0.02188 0.0 C -0.0375 -0.00139 -0.05348 0.0007 -0.06875 -0.00416 C -0.07605 -0.00648 -0.0875 -0.02083 -0.0875 -0.02083 C -0.08959 -0.02037 -0.11025 -0.01551 -0.1125 -0.0125 C -0.11476 -0.00949 -0.11459 -0.00416 -0.11563 0.0 C -0.0974 0.00602 -0.08039 0.00371 -0.0625 -0.00416 C -0.05938 -0.00139 -0.0566 0.00209 -0.05313 0.00417 C -0.04705 0.00764 -0.03438 0.0125 -0.03438 0.0125 C -0.02813 0.00973 -0.02188 0.00139 -0.01563 0.00417 C 0.00173 0.01181 0.01406 0.02986 0.03125 0.0375 C 0.0592 0.03287 0.05781 0.03982 0.06562 0.00834 C 0.0625 0.00556 0.05989 -0.00115 0.05625 0.0 C 0.0375 0.00556 0.04062 0.01806 0.02812 0.02917 C 0.02534 0.03172 0.02187 0.03195 0.01875 0.03334 C 0.01562 0.03056 0.01284 0.02709 0.00937 0.025 C 0.00329 0.02153 -0.00938 0.01667 -0.00938 0.01667 C -0.01146 0.0125 -0.01198 0.00533 -0.01563 0.00417 C -0.02431 0.00162 -0.03785 0.00857 -0.04688 0.0125 C -0.05 0.01667 -0.05261 0.02176 -0.05625 0.025 C -0.06702 0.03449 -0.08004 0.02547 -0.09063 0.02084 C -0.09115 0.01875 -0.09844 -0.00208 -0.09063 -0.00416 C -0.08612 -0.00532 -0.08212 0.00093 -0.07813 0.00417 C -0.07171 0.00926 -0.05938 0.02084 -0.05938 0.02084 C -0.05209 0.01945 -0.04462 0.01945 -0.0375 0.01667 C -0.03386 0.01528 -0.03195 0.00834 -0.02813 0.00834 C -0.02153 0.00834 -0.01563 0.01389 -0.00938 0.01667 C -0.00625 0.01806 0.0 0.02084 0.0 0.02084 C 0.0052 0.01945 0.0118 0.02176 0.01562 0.01667 C 0.02395 0.00556 0.00312 0.0 0.00312 0.0 C -0.00955 0.01111 -0.0231 0.02269 -0.0375 0.02917 C -0.04046 0.02824 -0.05573 0.02361 -0.05938 0.02084 C -0.06598 0.01598 -0.07813 0.00417 -0.07813 0.00417 C -0.0783 0.00417 -0.09844 0.01042 -0.1 0.0125 C -0.10226 0.01551 -0.10209 0.02084 -0.10313 0.025 C -0.0783 0.03611 -0.0908 0.03473 -0.06563 0.02917 C -0.05938 0.02361 -0.05313 0.01806 -0.04688 0.0125 C -0.04375 0.00973 -0.0375 0.00417 -0.0375 0.00417 C -0.02813 0.00556 -0.01823 0.00394 -0.00938 0.00834 C -0.00591 0.00996 -0.00625 0.01829 -0.00313 0.02084 C 0.00243 0.02547 0.01562 0.02917 0.01562 0.02917 C 0.02083 0.02778 0.0269 0.02894 0.03125 0.025 C 0.03802 0.01898 0.03281 0.00602 0.03125 0.0 C 0.025 0.00139 0.01857 0.00139 0.0125 0.00417 C -0.00278 0.01088 0.00798 0.01273 -0.00313 0.025 C -0.00678 0.02894 -0.01146 0.03056 -0.01563 0.03334 C -0.01563 0.03334 -0.04375 0.02778 -0.04688 0.025 C -0.05209 0.02037 -0.05452 0.00718 -0.05625 0.0 C -0.06355 0.00139 -0.07153 -0.00023 -0.07813 0.00417 C -0.08108 0.00602 -0.08351 0.01366 -0.08125 0.01667 C -0.07657 0.02292 -0.0625 0.025 -0.0625 0.025 C -0.04896 0.02361 -0.03507 0.02523 -0.02188 0.02084 C -0.01754 0.01945 -0.01598 0.01204 -0.0125 0.00834 C -0.00955 0.0051 -0.00625 0.00278 -0.00313 0.0 C 0.00451 0.00348 0.00954 0.0044 0.01562 0.0125 C 0.01822 0.01598 0.01927 0.02153 0.02187 0.025 C 0.02795 0.03311 0.03298 0.03403 0.04062 0.0375 C 0.0559 0.03241 0.05017 0.03727 0.05937 0.025 " pathEditMode="relative" ptsTypes="fffffffffffffffffffffffffffffffffffffffffffffffffffffffffffA">
                                      <p:cBhvr>
                                        <p:cTn id="82" dur="5000" fill="hold"/>
                                        <p:tgtEl>
                                          <p:spTgt spid="65104"/>
                                        </p:tgtEl>
                                        <p:attrNameLst>
                                          <p:attrName>ppt_x</p:attrName>
                                          <p:attrName>ppt_y</p:attrName>
                                        </p:attrNameLst>
                                      </p:cBhvr>
                                    </p:animMotion>
                                  </p:childTnLst>
                                </p:cTn>
                              </p:par>
                            </p:childTnLst>
                          </p:cTn>
                        </p:par>
                      </p:childTnLst>
                    </p:cTn>
                  </p:par>
                  <p:par>
                    <p:cTn id="83" fill="hold" nodeType="clickPar">
                      <p:stCondLst>
                        <p:cond delay="indefinite"/>
                      </p:stCondLst>
                      <p:childTnLst>
                        <p:par>
                          <p:cTn id="84" fill="hold" nodeType="withGroup">
                            <p:stCondLst>
                              <p:cond delay="0"/>
                            </p:stCondLst>
                            <p:childTnLst>
                              <p:par>
                                <p:cTn id="85" presetID="0" presetClass="path" presetSubtype="0" accel="50000" decel="50000" fill="hold" nodeType="clickEffect">
                                  <p:stCondLst>
                                    <p:cond delay="0"/>
                                  </p:stCondLst>
                                  <p:childTnLst>
                                    <p:animMotion origin="layout" path="M 1.66667E-6 1.38778E-17 C 0.00312 -0.00278 0.00572 -0.00926 0.00937 -0.00833 C 0.01371 -0.00741 0.01527 0.00046 0.01875 0.00417 C 0.0217 0.00741 0.025 0.00972 0.02812 0.0125 C 0.0302 0.00833 0.03072 0.00162 0.03437 1.38778E-17 C 0.04027 -0.00255 0.05868 0.01366 0.06562 0.01667 C 0.09461 0.00694 0.0585 0.01667 0.09687 0.01667 C 0.1052 0.01667 0.11354 0.01389 0.12187 0.0125 C 0.12222 0.01134 0.12986 -0.01134 0.12187 -0.0125 C 0.11336 -0.01366 0.09687 -0.00417 0.09687 -0.00417 C 0.09062 0.00139 0.08437 0.01806 0.07812 0.0125 C 0.07187 0.00694 0.05937 -0.00417 0.05937 -0.00417 C 0.05208 -0.00278 0.04461 -0.00278 0.0375 1.38778E-17 C 0.03385 0.00139 0.03194 0.00787 0.02812 0.00833 C 0.02187 0.00926 0.01562 0.00556 0.00937 0.00417 C 0.00729 1.38778E-17 0.00225 -0.00347 0.00312 -0.00833 C 0.00503 -0.01852 0.01996 -0.00926 0.02187 -0.00833 C 0.02604 -0.00417 0.02986 0.00069 0.03437 0.00417 C 0.03715 0.00625 0.04375 0.00833 0.04375 0.00833 " pathEditMode="relative" ptsTypes="ffffffffffffffffffA">
                                      <p:cBhvr>
                                        <p:cTn id="86" dur="5000" fill="hold"/>
                                        <p:tgtEl>
                                          <p:spTgt spid="2"/>
                                        </p:tgtEl>
                                        <p:attrNameLst>
                                          <p:attrName>ppt_x</p:attrName>
                                          <p:attrName>ppt_y</p:attrName>
                                        </p:attrNameLst>
                                      </p:cBhvr>
                                    </p:animMotion>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grpId="2" nodeType="clickEffect">
                                  <p:stCondLst>
                                    <p:cond delay="0"/>
                                  </p:stCondLst>
                                  <p:childTnLst>
                                    <p:animMotion origin="layout" path="M 0.0 0.0 C -0.02361 0.02107 -0.00799 0.01111 -0.0625 0.00417 C -0.06684 0.00394 -0.08212 -0.00023 -0.0875 -0.00416 C -0.11181 -0.02014 -0.08264 -0.00625 -0.10625 -0.01666 C -0.11458 -0.03287 -0.12153 -0.03588 -0.13437 -0.0456 C -0.13767 -0.04838 -0.14028 -0.05254 -0.14375 -0.05393 C -0.15174 -0.05787 -0.16875 -0.06227 -0.16875 -0.06227 C -0.18646 -0.07801 -0.20764 -0.08079 -0.22812 -0.08727 C -0.23229 -0.08866 -0.23646 -0.09028 -0.24062 -0.09143 C -0.24479 -0.09282 -0.25312 -0.0956 -0.25312 -0.0956 C -0.25937 -0.10116 -0.26562 -0.10694 -0.27187 -0.11227 C -0.275 -0.11528 -0.28125 -0.1206 -0.28125 -0.1206 C -0.28472 -0.13426 -0.29028 -0.14467 -0.29375 -0.15833 C -0.29253 -0.1831 -0.2967 -0.21111 -0.2875 -0.2331 C -0.28385 -0.24213 -0.27917 -0.25 -0.275 -0.25833 C -0.27292 -0.2625 -0.27187 -0.26782 -0.26875 -0.27083 C -0.24826 -0.28889 -0.23872 -0.29213 -0.21562 -0.3 C -0.19531 -0.30648 -0.17431 -0.31805 -0.15312 -0.32083 C -0.13646 -0.32291 -0.11979 -0.32338 -0.10312 -0.325 C -0.09861 -0.32616 -0.06128 -0.33403 -0.05312 -0.34143 C -0.04687 -0.34699 -0.03437 -0.35833 -0.03437 -0.35833 C -0.02691 -0.38773 -0.0375 -0.35208 -0.02187 -0.3831 C -0.01997 -0.3868 -0.02031 -0.3919 -0.01875 -0.3956 C -0.0151 -0.4044 -0.01042 -0.41227 -0.00625 -0.42083 C 0.00417 -0.44166 0.00573 -0.48565 0.00938 -0.5081 C 0.01076 -0.51666 0.01094 -0.52685 0.01563 -0.5331 C 0.01875 -0.53727 0.02222 -0.54097 0.025 -0.5456 C 0.03594 -0.56296 0.02517 -0.55532 0.04063 -0.56227 C 0.05226 -0.58541 0.06163 -0.58241 0.07795 -0.5956 C 0.10938 -0.6206 0.1408 -0.64815 0.175 -0.66643 C 0.18542 -0.68032 0.19583 -0.69421 0.20625 -0.7081 " pathEditMode="relative" ptsTypes="ffffffffffffffffffffffffffffffA">
                                      <p:cBhvr>
                                        <p:cTn id="90" dur="5000" fill="hold"/>
                                        <p:tgtEl>
                                          <p:spTgt spid="65104"/>
                                        </p:tgtEl>
                                        <p:attrNameLst>
                                          <p:attrName>ppt_x</p:attrName>
                                          <p:attrName>ppt_y</p:attrName>
                                        </p:attrNameLst>
                                      </p:cBhvr>
                                    </p:animMotion>
                                  </p:childTnLst>
                                </p:cTn>
                              </p:par>
                              <p:par>
                                <p:cTn id="91" presetID="0" presetClass="path" presetSubtype="0" accel="50000" decel="50000" fill="hold" nodeType="withEffect">
                                  <p:stCondLst>
                                    <p:cond delay="0"/>
                                  </p:stCondLst>
                                  <p:childTnLst>
                                    <p:animMotion origin="layout" path="M 0.0 0.0 C -0.02361 0.02107 -0.00799 0.01111 -0.0625 0.00417 C -0.06684 0.00394 -0.08212 -0.00023 -0.0875 -0.00416 C -0.11181 -0.02014 -0.08264 -0.00625 -0.10625 -0.01666 C -0.11458 -0.03287 -0.12153 -0.03588 -0.13437 -0.0456 C -0.13767 -0.04838 -0.14028 -0.05254 -0.14375 -0.05393 C -0.15174 -0.05787 -0.16875 -0.06227 -0.16875 -0.06227 C -0.18646 -0.07801 -0.20764 -0.08079 -0.22812 -0.08727 C -0.23229 -0.08866 -0.23646 -0.09028 -0.24062 -0.09143 C -0.24479 -0.09282 -0.25312 -0.0956 -0.25312 -0.0956 C -0.25937 -0.10116 -0.26562 -0.10694 -0.27187 -0.11227 C -0.275 -0.11528 -0.28125 -0.1206 -0.28125 -0.1206 C -0.28472 -0.13426 -0.29028 -0.14467 -0.29375 -0.15833 C -0.29253 -0.1831 -0.2967 -0.21111 -0.2875 -0.2331 C -0.28385 -0.24213 -0.27917 -0.25 -0.275 -0.25833 C -0.27292 -0.2625 -0.27187 -0.26782 -0.26875 -0.27083 C -0.24826 -0.28889 -0.23872 -0.29213 -0.21562 -0.3 C -0.19531 -0.30648 -0.17431 -0.31805 -0.15312 -0.32083 C -0.13646 -0.32291 -0.11979 -0.32338 -0.10312 -0.325 C -0.09861 -0.32616 -0.06128 -0.33403 -0.05312 -0.34143 C -0.04687 -0.34699 -0.03437 -0.35833 -0.03437 -0.35833 C -0.02691 -0.38773 -0.0375 -0.35208 -0.02187 -0.3831 C -0.01997 -0.3868 -0.02031 -0.3919 -0.01875 -0.3956 C -0.0151 -0.4044 -0.01042 -0.41227 -0.00625 -0.42083 C 0.00417 -0.44166 0.00573 -0.48565 0.00938 -0.5081 C 0.01076 -0.51666 0.01094 -0.52685 0.01563 -0.5331 C 0.01875 -0.53727 0.02222 -0.54097 0.025 -0.5456 C 0.03594 -0.56296 0.02517 -0.55532 0.04063 -0.56227 C 0.05226 -0.58541 0.06163 -0.58241 0.07795 -0.5956 C 0.10938 -0.6206 0.1408 -0.64815 0.175 -0.66643 C 0.18542 -0.68032 0.19583 -0.69421 0.20625 -0.7081 " pathEditMode="relative" ptsTypes="ffffffffffffffffffffffffffffffA">
                                      <p:cBhvr>
                                        <p:cTn id="92"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04" grpId="0" animBg="1"/>
      <p:bldP spid="65104" grpId="1" animBg="1"/>
      <p:bldP spid="6510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Freeform 158"/>
          <p:cNvSpPr>
            <a:spLocks/>
          </p:cNvSpPr>
          <p:nvPr/>
        </p:nvSpPr>
        <p:spPr bwMode="auto">
          <a:xfrm>
            <a:off x="-152400" y="1485900"/>
            <a:ext cx="9404350" cy="2200275"/>
          </a:xfrm>
          <a:custGeom>
            <a:avLst/>
            <a:gdLst>
              <a:gd name="T0" fmla="*/ 2147483646 w 5924"/>
              <a:gd name="T1" fmla="*/ 2147483646 h 1872"/>
              <a:gd name="T2" fmla="*/ 2147483646 w 5924"/>
              <a:gd name="T3" fmla="*/ 2147483646 h 1872"/>
              <a:gd name="T4" fmla="*/ 2147483646 w 5924"/>
              <a:gd name="T5" fmla="*/ 2147483646 h 1872"/>
              <a:gd name="T6" fmla="*/ 2147483646 w 5924"/>
              <a:gd name="T7" fmla="*/ 2147483646 h 1872"/>
              <a:gd name="T8" fmla="*/ 2147483646 w 5924"/>
              <a:gd name="T9" fmla="*/ 2147483646 h 1872"/>
              <a:gd name="T10" fmla="*/ 2147483646 w 5924"/>
              <a:gd name="T11" fmla="*/ 2147483646 h 1872"/>
              <a:gd name="T12" fmla="*/ 2147483646 w 5924"/>
              <a:gd name="T13" fmla="*/ 2147483646 h 1872"/>
              <a:gd name="T14" fmla="*/ 2147483646 w 5924"/>
              <a:gd name="T15" fmla="*/ 2147483646 h 1872"/>
              <a:gd name="T16" fmla="*/ 2147483646 w 5924"/>
              <a:gd name="T17" fmla="*/ 2147483646 h 1872"/>
              <a:gd name="T18" fmla="*/ 2147483646 w 5924"/>
              <a:gd name="T19" fmla="*/ 2147483646 h 1872"/>
              <a:gd name="T20" fmla="*/ 2147483646 w 5924"/>
              <a:gd name="T21" fmla="*/ 0 h 1872"/>
              <a:gd name="T22" fmla="*/ 2147483646 w 5924"/>
              <a:gd name="T23" fmla="*/ 2147483646 h 1872"/>
              <a:gd name="T24" fmla="*/ 2147483646 w 5924"/>
              <a:gd name="T25" fmla="*/ 2147483646 h 1872"/>
              <a:gd name="T26" fmla="*/ 2147483646 w 5924"/>
              <a:gd name="T27" fmla="*/ 2147483646 h 1872"/>
              <a:gd name="T28" fmla="*/ 2147483646 w 5924"/>
              <a:gd name="T29" fmla="*/ 2147483646 h 1872"/>
              <a:gd name="T30" fmla="*/ 2147483646 w 5924"/>
              <a:gd name="T31" fmla="*/ 2147483646 h 1872"/>
              <a:gd name="T32" fmla="*/ 2147483646 w 5924"/>
              <a:gd name="T33" fmla="*/ 2147483646 h 1872"/>
              <a:gd name="T34" fmla="*/ 2147483646 w 5924"/>
              <a:gd name="T35" fmla="*/ 2147483646 h 1872"/>
              <a:gd name="T36" fmla="*/ 2147483646 w 5924"/>
              <a:gd name="T37" fmla="*/ 2147483646 h 1872"/>
              <a:gd name="T38" fmla="*/ 2147483646 w 5924"/>
              <a:gd name="T39" fmla="*/ 2147483646 h 1872"/>
              <a:gd name="T40" fmla="*/ 2147483646 w 5924"/>
              <a:gd name="T41" fmla="*/ 2147483646 h 1872"/>
              <a:gd name="T42" fmla="*/ 2147483646 w 5924"/>
              <a:gd name="T43" fmla="*/ 2147483646 h 1872"/>
              <a:gd name="T44" fmla="*/ 2147483646 w 5924"/>
              <a:gd name="T45" fmla="*/ 2147483646 h 1872"/>
              <a:gd name="T46" fmla="*/ 2147483646 w 5924"/>
              <a:gd name="T47" fmla="*/ 2147483646 h 1872"/>
              <a:gd name="T48" fmla="*/ 2147483646 w 5924"/>
              <a:gd name="T49" fmla="*/ 2147483646 h 1872"/>
              <a:gd name="T50" fmla="*/ 2147483646 w 5924"/>
              <a:gd name="T51" fmla="*/ 2147483646 h 1872"/>
              <a:gd name="T52" fmla="*/ 2147483646 w 5924"/>
              <a:gd name="T53" fmla="*/ 2147483646 h 1872"/>
              <a:gd name="T54" fmla="*/ 2147483646 w 5924"/>
              <a:gd name="T55" fmla="*/ 2147483646 h 1872"/>
              <a:gd name="T56" fmla="*/ 2147483646 w 5924"/>
              <a:gd name="T57" fmla="*/ 2147483646 h 1872"/>
              <a:gd name="T58" fmla="*/ 2147483646 w 5924"/>
              <a:gd name="T59" fmla="*/ 2147483646 h 1872"/>
              <a:gd name="T60" fmla="*/ 2147483646 w 5924"/>
              <a:gd name="T61" fmla="*/ 2147483646 h 1872"/>
              <a:gd name="T62" fmla="*/ 2147483646 w 5924"/>
              <a:gd name="T63" fmla="*/ 2147483646 h 1872"/>
              <a:gd name="T64" fmla="*/ 2147483646 w 5924"/>
              <a:gd name="T65" fmla="*/ 2147483646 h 1872"/>
              <a:gd name="T66" fmla="*/ 2147483646 w 5924"/>
              <a:gd name="T67" fmla="*/ 2147483646 h 1872"/>
              <a:gd name="T68" fmla="*/ 2147483646 w 5924"/>
              <a:gd name="T69" fmla="*/ 2147483646 h 1872"/>
              <a:gd name="T70" fmla="*/ 2147483646 w 5924"/>
              <a:gd name="T71" fmla="*/ 2147483646 h 1872"/>
              <a:gd name="T72" fmla="*/ 2147483646 w 5924"/>
              <a:gd name="T73" fmla="*/ 2147483646 h 1872"/>
              <a:gd name="T74" fmla="*/ 2147483646 w 5924"/>
              <a:gd name="T75" fmla="*/ 2147483646 h 1872"/>
              <a:gd name="T76" fmla="*/ 2147483646 w 5924"/>
              <a:gd name="T77" fmla="*/ 2147483646 h 1872"/>
              <a:gd name="T78" fmla="*/ 2147483646 w 5924"/>
              <a:gd name="T79" fmla="*/ 2147483646 h 1872"/>
              <a:gd name="T80" fmla="*/ 2147483646 w 5924"/>
              <a:gd name="T81" fmla="*/ 2147483646 h 1872"/>
              <a:gd name="T82" fmla="*/ 2147483646 w 5924"/>
              <a:gd name="T83" fmla="*/ 2147483646 h 1872"/>
              <a:gd name="T84" fmla="*/ 2147483646 w 5924"/>
              <a:gd name="T85" fmla="*/ 2147483646 h 1872"/>
              <a:gd name="T86" fmla="*/ 2147483646 w 5924"/>
              <a:gd name="T87" fmla="*/ 2147483646 h 1872"/>
              <a:gd name="T88" fmla="*/ 2147483646 w 5924"/>
              <a:gd name="T89" fmla="*/ 2147483646 h 1872"/>
              <a:gd name="T90" fmla="*/ 2147483646 w 5924"/>
              <a:gd name="T91" fmla="*/ 2147483646 h 1872"/>
              <a:gd name="T92" fmla="*/ 2147483646 w 5924"/>
              <a:gd name="T93" fmla="*/ 2147483646 h 1872"/>
              <a:gd name="T94" fmla="*/ 2147483646 w 5924"/>
              <a:gd name="T95" fmla="*/ 2147483646 h 1872"/>
              <a:gd name="T96" fmla="*/ 2147483646 w 5924"/>
              <a:gd name="T97" fmla="*/ 2147483646 h 1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24"/>
              <a:gd name="T148" fmla="*/ 0 h 1872"/>
              <a:gd name="T149" fmla="*/ 5924 w 5924"/>
              <a:gd name="T150" fmla="*/ 1872 h 1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24" h="1872">
                <a:moveTo>
                  <a:pt x="229" y="144"/>
                </a:moveTo>
                <a:cubicBezTo>
                  <a:pt x="277" y="160"/>
                  <a:pt x="331" y="164"/>
                  <a:pt x="373" y="192"/>
                </a:cubicBezTo>
                <a:cubicBezTo>
                  <a:pt x="397" y="208"/>
                  <a:pt x="418" y="230"/>
                  <a:pt x="445" y="240"/>
                </a:cubicBezTo>
                <a:cubicBezTo>
                  <a:pt x="483" y="254"/>
                  <a:pt x="525" y="256"/>
                  <a:pt x="565" y="264"/>
                </a:cubicBezTo>
                <a:cubicBezTo>
                  <a:pt x="741" y="256"/>
                  <a:pt x="917" y="254"/>
                  <a:pt x="1093" y="240"/>
                </a:cubicBezTo>
                <a:cubicBezTo>
                  <a:pt x="1220" y="230"/>
                  <a:pt x="1332" y="150"/>
                  <a:pt x="1453" y="120"/>
                </a:cubicBezTo>
                <a:cubicBezTo>
                  <a:pt x="1557" y="128"/>
                  <a:pt x="1662" y="128"/>
                  <a:pt x="1765" y="144"/>
                </a:cubicBezTo>
                <a:cubicBezTo>
                  <a:pt x="1815" y="152"/>
                  <a:pt x="1909" y="192"/>
                  <a:pt x="1909" y="192"/>
                </a:cubicBezTo>
                <a:cubicBezTo>
                  <a:pt x="2101" y="184"/>
                  <a:pt x="2300" y="220"/>
                  <a:pt x="2485" y="168"/>
                </a:cubicBezTo>
                <a:cubicBezTo>
                  <a:pt x="2532" y="155"/>
                  <a:pt x="2485" y="66"/>
                  <a:pt x="2509" y="24"/>
                </a:cubicBezTo>
                <a:cubicBezTo>
                  <a:pt x="2522" y="2"/>
                  <a:pt x="2557" y="8"/>
                  <a:pt x="2581" y="0"/>
                </a:cubicBezTo>
                <a:cubicBezTo>
                  <a:pt x="2693" y="8"/>
                  <a:pt x="2806" y="4"/>
                  <a:pt x="2917" y="24"/>
                </a:cubicBezTo>
                <a:cubicBezTo>
                  <a:pt x="2962" y="32"/>
                  <a:pt x="3033" y="121"/>
                  <a:pt x="3061" y="144"/>
                </a:cubicBezTo>
                <a:cubicBezTo>
                  <a:pt x="3151" y="219"/>
                  <a:pt x="3161" y="196"/>
                  <a:pt x="3301" y="216"/>
                </a:cubicBezTo>
                <a:cubicBezTo>
                  <a:pt x="3556" y="180"/>
                  <a:pt x="3648" y="156"/>
                  <a:pt x="3973" y="216"/>
                </a:cubicBezTo>
                <a:cubicBezTo>
                  <a:pt x="4030" y="227"/>
                  <a:pt x="4062" y="294"/>
                  <a:pt x="4117" y="312"/>
                </a:cubicBezTo>
                <a:cubicBezTo>
                  <a:pt x="4238" y="352"/>
                  <a:pt x="4383" y="382"/>
                  <a:pt x="4501" y="432"/>
                </a:cubicBezTo>
                <a:cubicBezTo>
                  <a:pt x="4699" y="517"/>
                  <a:pt x="4864" y="573"/>
                  <a:pt x="5077" y="600"/>
                </a:cubicBezTo>
                <a:cubicBezTo>
                  <a:pt x="5125" y="616"/>
                  <a:pt x="5173" y="632"/>
                  <a:pt x="5221" y="648"/>
                </a:cubicBezTo>
                <a:cubicBezTo>
                  <a:pt x="5253" y="659"/>
                  <a:pt x="5265" y="701"/>
                  <a:pt x="5293" y="720"/>
                </a:cubicBezTo>
                <a:cubicBezTo>
                  <a:pt x="5314" y="734"/>
                  <a:pt x="5341" y="736"/>
                  <a:pt x="5365" y="744"/>
                </a:cubicBezTo>
                <a:cubicBezTo>
                  <a:pt x="5454" y="878"/>
                  <a:pt x="5370" y="772"/>
                  <a:pt x="5557" y="912"/>
                </a:cubicBezTo>
                <a:cubicBezTo>
                  <a:pt x="5579" y="928"/>
                  <a:pt x="5690" y="1014"/>
                  <a:pt x="5725" y="1032"/>
                </a:cubicBezTo>
                <a:cubicBezTo>
                  <a:pt x="5924" y="1131"/>
                  <a:pt x="5663" y="966"/>
                  <a:pt x="5869" y="1104"/>
                </a:cubicBezTo>
                <a:cubicBezTo>
                  <a:pt x="5923" y="1320"/>
                  <a:pt x="5908" y="1219"/>
                  <a:pt x="5869" y="1608"/>
                </a:cubicBezTo>
                <a:cubicBezTo>
                  <a:pt x="5866" y="1633"/>
                  <a:pt x="5866" y="1665"/>
                  <a:pt x="5845" y="1680"/>
                </a:cubicBezTo>
                <a:cubicBezTo>
                  <a:pt x="5804" y="1709"/>
                  <a:pt x="5701" y="1728"/>
                  <a:pt x="5701" y="1728"/>
                </a:cubicBezTo>
                <a:cubicBezTo>
                  <a:pt x="5489" y="1675"/>
                  <a:pt x="5553" y="1678"/>
                  <a:pt x="5269" y="1704"/>
                </a:cubicBezTo>
                <a:cubicBezTo>
                  <a:pt x="5149" y="1696"/>
                  <a:pt x="5024" y="1716"/>
                  <a:pt x="4909" y="1680"/>
                </a:cubicBezTo>
                <a:cubicBezTo>
                  <a:pt x="4878" y="1670"/>
                  <a:pt x="4913" y="1601"/>
                  <a:pt x="4885" y="1584"/>
                </a:cubicBezTo>
                <a:cubicBezTo>
                  <a:pt x="4857" y="1567"/>
                  <a:pt x="4821" y="1599"/>
                  <a:pt x="4789" y="1608"/>
                </a:cubicBezTo>
                <a:cubicBezTo>
                  <a:pt x="4678" y="1641"/>
                  <a:pt x="4594" y="1666"/>
                  <a:pt x="4501" y="1728"/>
                </a:cubicBezTo>
                <a:cubicBezTo>
                  <a:pt x="4413" y="1720"/>
                  <a:pt x="4325" y="1715"/>
                  <a:pt x="4237" y="1704"/>
                </a:cubicBezTo>
                <a:cubicBezTo>
                  <a:pt x="4197" y="1699"/>
                  <a:pt x="4158" y="1680"/>
                  <a:pt x="4117" y="1680"/>
                </a:cubicBezTo>
                <a:cubicBezTo>
                  <a:pt x="4060" y="1680"/>
                  <a:pt x="4005" y="1700"/>
                  <a:pt x="3949" y="1704"/>
                </a:cubicBezTo>
                <a:cubicBezTo>
                  <a:pt x="3765" y="1716"/>
                  <a:pt x="3581" y="1720"/>
                  <a:pt x="3397" y="1728"/>
                </a:cubicBezTo>
                <a:cubicBezTo>
                  <a:pt x="3143" y="1791"/>
                  <a:pt x="3442" y="1705"/>
                  <a:pt x="3229" y="1800"/>
                </a:cubicBezTo>
                <a:cubicBezTo>
                  <a:pt x="3183" y="1821"/>
                  <a:pt x="3133" y="1832"/>
                  <a:pt x="3085" y="1848"/>
                </a:cubicBezTo>
                <a:cubicBezTo>
                  <a:pt x="3061" y="1856"/>
                  <a:pt x="3013" y="1872"/>
                  <a:pt x="3013" y="1872"/>
                </a:cubicBezTo>
                <a:cubicBezTo>
                  <a:pt x="2909" y="1864"/>
                  <a:pt x="2805" y="1861"/>
                  <a:pt x="2701" y="1848"/>
                </a:cubicBezTo>
                <a:cubicBezTo>
                  <a:pt x="2623" y="1838"/>
                  <a:pt x="2539" y="1764"/>
                  <a:pt x="2485" y="1728"/>
                </a:cubicBezTo>
                <a:cubicBezTo>
                  <a:pt x="2450" y="1705"/>
                  <a:pt x="2299" y="1669"/>
                  <a:pt x="2245" y="1656"/>
                </a:cubicBezTo>
                <a:cubicBezTo>
                  <a:pt x="1740" y="1676"/>
                  <a:pt x="1264" y="1732"/>
                  <a:pt x="757" y="1752"/>
                </a:cubicBezTo>
                <a:cubicBezTo>
                  <a:pt x="721" y="1776"/>
                  <a:pt x="663" y="1824"/>
                  <a:pt x="613" y="1824"/>
                </a:cubicBezTo>
                <a:cubicBezTo>
                  <a:pt x="555" y="1824"/>
                  <a:pt x="503" y="1782"/>
                  <a:pt x="445" y="1776"/>
                </a:cubicBezTo>
                <a:cubicBezTo>
                  <a:pt x="309" y="1763"/>
                  <a:pt x="173" y="1760"/>
                  <a:pt x="37" y="1752"/>
                </a:cubicBezTo>
                <a:cubicBezTo>
                  <a:pt x="82" y="1618"/>
                  <a:pt x="64" y="1478"/>
                  <a:pt x="109" y="1344"/>
                </a:cubicBezTo>
                <a:cubicBezTo>
                  <a:pt x="40" y="929"/>
                  <a:pt x="0" y="995"/>
                  <a:pt x="85" y="312"/>
                </a:cubicBezTo>
                <a:cubicBezTo>
                  <a:pt x="99" y="199"/>
                  <a:pt x="158" y="180"/>
                  <a:pt x="229" y="144"/>
                </a:cubicBezTo>
                <a:close/>
              </a:path>
            </a:pathLst>
          </a:custGeom>
          <a:gradFill rotWithShape="1">
            <a:gsLst>
              <a:gs pos="0">
                <a:srgbClr val="FFCC66"/>
              </a:gs>
              <a:gs pos="50000">
                <a:srgbClr val="A1E0FF"/>
              </a:gs>
              <a:gs pos="100000">
                <a:srgbClr val="FFCC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77826" name="Freeform 2"/>
          <p:cNvSpPr>
            <a:spLocks/>
          </p:cNvSpPr>
          <p:nvPr/>
        </p:nvSpPr>
        <p:spPr bwMode="auto">
          <a:xfrm>
            <a:off x="-304800" y="1371600"/>
            <a:ext cx="10287000" cy="3200400"/>
          </a:xfrm>
          <a:custGeom>
            <a:avLst/>
            <a:gdLst/>
            <a:ahLst/>
            <a:cxnLst>
              <a:cxn ang="0">
                <a:pos x="229" y="144"/>
              </a:cxn>
              <a:cxn ang="0">
                <a:pos x="373" y="192"/>
              </a:cxn>
              <a:cxn ang="0">
                <a:pos x="445" y="240"/>
              </a:cxn>
              <a:cxn ang="0">
                <a:pos x="565" y="264"/>
              </a:cxn>
              <a:cxn ang="0">
                <a:pos x="1093" y="240"/>
              </a:cxn>
              <a:cxn ang="0">
                <a:pos x="1453" y="120"/>
              </a:cxn>
              <a:cxn ang="0">
                <a:pos x="1765" y="144"/>
              </a:cxn>
              <a:cxn ang="0">
                <a:pos x="1909" y="192"/>
              </a:cxn>
              <a:cxn ang="0">
                <a:pos x="2485" y="168"/>
              </a:cxn>
              <a:cxn ang="0">
                <a:pos x="2509" y="24"/>
              </a:cxn>
              <a:cxn ang="0">
                <a:pos x="2581" y="0"/>
              </a:cxn>
              <a:cxn ang="0">
                <a:pos x="2917" y="24"/>
              </a:cxn>
              <a:cxn ang="0">
                <a:pos x="3061" y="144"/>
              </a:cxn>
              <a:cxn ang="0">
                <a:pos x="3301" y="216"/>
              </a:cxn>
              <a:cxn ang="0">
                <a:pos x="3973" y="216"/>
              </a:cxn>
              <a:cxn ang="0">
                <a:pos x="4117" y="312"/>
              </a:cxn>
              <a:cxn ang="0">
                <a:pos x="4501" y="432"/>
              </a:cxn>
              <a:cxn ang="0">
                <a:pos x="5077" y="600"/>
              </a:cxn>
              <a:cxn ang="0">
                <a:pos x="5221" y="648"/>
              </a:cxn>
              <a:cxn ang="0">
                <a:pos x="5293" y="720"/>
              </a:cxn>
              <a:cxn ang="0">
                <a:pos x="5365" y="744"/>
              </a:cxn>
              <a:cxn ang="0">
                <a:pos x="5557" y="912"/>
              </a:cxn>
              <a:cxn ang="0">
                <a:pos x="5725" y="1032"/>
              </a:cxn>
              <a:cxn ang="0">
                <a:pos x="5869" y="1104"/>
              </a:cxn>
              <a:cxn ang="0">
                <a:pos x="5869" y="1608"/>
              </a:cxn>
              <a:cxn ang="0">
                <a:pos x="5845" y="1680"/>
              </a:cxn>
              <a:cxn ang="0">
                <a:pos x="5701" y="1728"/>
              </a:cxn>
              <a:cxn ang="0">
                <a:pos x="5269" y="1704"/>
              </a:cxn>
              <a:cxn ang="0">
                <a:pos x="4909" y="1680"/>
              </a:cxn>
              <a:cxn ang="0">
                <a:pos x="4885" y="1584"/>
              </a:cxn>
              <a:cxn ang="0">
                <a:pos x="4789" y="1608"/>
              </a:cxn>
              <a:cxn ang="0">
                <a:pos x="4501" y="1728"/>
              </a:cxn>
              <a:cxn ang="0">
                <a:pos x="4237" y="1704"/>
              </a:cxn>
              <a:cxn ang="0">
                <a:pos x="4117" y="1680"/>
              </a:cxn>
              <a:cxn ang="0">
                <a:pos x="3949" y="1704"/>
              </a:cxn>
              <a:cxn ang="0">
                <a:pos x="3397" y="1728"/>
              </a:cxn>
              <a:cxn ang="0">
                <a:pos x="3229" y="1800"/>
              </a:cxn>
              <a:cxn ang="0">
                <a:pos x="3085" y="1848"/>
              </a:cxn>
              <a:cxn ang="0">
                <a:pos x="3013" y="1872"/>
              </a:cxn>
              <a:cxn ang="0">
                <a:pos x="2701" y="1848"/>
              </a:cxn>
              <a:cxn ang="0">
                <a:pos x="2485" y="1728"/>
              </a:cxn>
              <a:cxn ang="0">
                <a:pos x="2245" y="1656"/>
              </a:cxn>
              <a:cxn ang="0">
                <a:pos x="757" y="1752"/>
              </a:cxn>
              <a:cxn ang="0">
                <a:pos x="613" y="1824"/>
              </a:cxn>
              <a:cxn ang="0">
                <a:pos x="445" y="1776"/>
              </a:cxn>
              <a:cxn ang="0">
                <a:pos x="37" y="1752"/>
              </a:cxn>
              <a:cxn ang="0">
                <a:pos x="109" y="1344"/>
              </a:cxn>
              <a:cxn ang="0">
                <a:pos x="85" y="312"/>
              </a:cxn>
              <a:cxn ang="0">
                <a:pos x="229" y="144"/>
              </a:cxn>
            </a:cxnLst>
            <a:rect l="0" t="0" r="r" b="b"/>
            <a:pathLst>
              <a:path w="5924" h="1872">
                <a:moveTo>
                  <a:pt x="229" y="144"/>
                </a:moveTo>
                <a:cubicBezTo>
                  <a:pt x="277" y="160"/>
                  <a:pt x="331" y="164"/>
                  <a:pt x="373" y="192"/>
                </a:cubicBezTo>
                <a:cubicBezTo>
                  <a:pt x="397" y="208"/>
                  <a:pt x="418" y="230"/>
                  <a:pt x="445" y="240"/>
                </a:cubicBezTo>
                <a:cubicBezTo>
                  <a:pt x="483" y="254"/>
                  <a:pt x="525" y="256"/>
                  <a:pt x="565" y="264"/>
                </a:cubicBezTo>
                <a:cubicBezTo>
                  <a:pt x="741" y="256"/>
                  <a:pt x="917" y="254"/>
                  <a:pt x="1093" y="240"/>
                </a:cubicBezTo>
                <a:cubicBezTo>
                  <a:pt x="1220" y="230"/>
                  <a:pt x="1332" y="150"/>
                  <a:pt x="1453" y="120"/>
                </a:cubicBezTo>
                <a:cubicBezTo>
                  <a:pt x="1557" y="128"/>
                  <a:pt x="1662" y="128"/>
                  <a:pt x="1765" y="144"/>
                </a:cubicBezTo>
                <a:cubicBezTo>
                  <a:pt x="1815" y="152"/>
                  <a:pt x="1909" y="192"/>
                  <a:pt x="1909" y="192"/>
                </a:cubicBezTo>
                <a:cubicBezTo>
                  <a:pt x="2101" y="184"/>
                  <a:pt x="2300" y="220"/>
                  <a:pt x="2485" y="168"/>
                </a:cubicBezTo>
                <a:cubicBezTo>
                  <a:pt x="2532" y="155"/>
                  <a:pt x="2485" y="66"/>
                  <a:pt x="2509" y="24"/>
                </a:cubicBezTo>
                <a:cubicBezTo>
                  <a:pt x="2522" y="2"/>
                  <a:pt x="2557" y="8"/>
                  <a:pt x="2581" y="0"/>
                </a:cubicBezTo>
                <a:cubicBezTo>
                  <a:pt x="2693" y="8"/>
                  <a:pt x="2806" y="4"/>
                  <a:pt x="2917" y="24"/>
                </a:cubicBezTo>
                <a:cubicBezTo>
                  <a:pt x="2962" y="32"/>
                  <a:pt x="3033" y="121"/>
                  <a:pt x="3061" y="144"/>
                </a:cubicBezTo>
                <a:cubicBezTo>
                  <a:pt x="3151" y="219"/>
                  <a:pt x="3161" y="196"/>
                  <a:pt x="3301" y="216"/>
                </a:cubicBezTo>
                <a:cubicBezTo>
                  <a:pt x="3556" y="180"/>
                  <a:pt x="3648" y="156"/>
                  <a:pt x="3973" y="216"/>
                </a:cubicBezTo>
                <a:cubicBezTo>
                  <a:pt x="4030" y="227"/>
                  <a:pt x="4062" y="294"/>
                  <a:pt x="4117" y="312"/>
                </a:cubicBezTo>
                <a:cubicBezTo>
                  <a:pt x="4238" y="352"/>
                  <a:pt x="4383" y="382"/>
                  <a:pt x="4501" y="432"/>
                </a:cubicBezTo>
                <a:cubicBezTo>
                  <a:pt x="4699" y="517"/>
                  <a:pt x="4864" y="573"/>
                  <a:pt x="5077" y="600"/>
                </a:cubicBezTo>
                <a:cubicBezTo>
                  <a:pt x="5125" y="616"/>
                  <a:pt x="5173" y="632"/>
                  <a:pt x="5221" y="648"/>
                </a:cubicBezTo>
                <a:cubicBezTo>
                  <a:pt x="5253" y="659"/>
                  <a:pt x="5265" y="701"/>
                  <a:pt x="5293" y="720"/>
                </a:cubicBezTo>
                <a:cubicBezTo>
                  <a:pt x="5314" y="734"/>
                  <a:pt x="5341" y="736"/>
                  <a:pt x="5365" y="744"/>
                </a:cubicBezTo>
                <a:cubicBezTo>
                  <a:pt x="5454" y="878"/>
                  <a:pt x="5370" y="772"/>
                  <a:pt x="5557" y="912"/>
                </a:cubicBezTo>
                <a:cubicBezTo>
                  <a:pt x="5579" y="928"/>
                  <a:pt x="5690" y="1014"/>
                  <a:pt x="5725" y="1032"/>
                </a:cubicBezTo>
                <a:cubicBezTo>
                  <a:pt x="5924" y="1131"/>
                  <a:pt x="5663" y="966"/>
                  <a:pt x="5869" y="1104"/>
                </a:cubicBezTo>
                <a:cubicBezTo>
                  <a:pt x="5923" y="1320"/>
                  <a:pt x="5908" y="1219"/>
                  <a:pt x="5869" y="1608"/>
                </a:cubicBezTo>
                <a:cubicBezTo>
                  <a:pt x="5866" y="1633"/>
                  <a:pt x="5866" y="1665"/>
                  <a:pt x="5845" y="1680"/>
                </a:cubicBezTo>
                <a:cubicBezTo>
                  <a:pt x="5804" y="1709"/>
                  <a:pt x="5701" y="1728"/>
                  <a:pt x="5701" y="1728"/>
                </a:cubicBezTo>
                <a:cubicBezTo>
                  <a:pt x="5489" y="1675"/>
                  <a:pt x="5553" y="1678"/>
                  <a:pt x="5269" y="1704"/>
                </a:cubicBezTo>
                <a:cubicBezTo>
                  <a:pt x="5149" y="1696"/>
                  <a:pt x="5024" y="1716"/>
                  <a:pt x="4909" y="1680"/>
                </a:cubicBezTo>
                <a:cubicBezTo>
                  <a:pt x="4878" y="1670"/>
                  <a:pt x="4913" y="1601"/>
                  <a:pt x="4885" y="1584"/>
                </a:cubicBezTo>
                <a:cubicBezTo>
                  <a:pt x="4857" y="1567"/>
                  <a:pt x="4821" y="1599"/>
                  <a:pt x="4789" y="1608"/>
                </a:cubicBezTo>
                <a:cubicBezTo>
                  <a:pt x="4678" y="1641"/>
                  <a:pt x="4594" y="1666"/>
                  <a:pt x="4501" y="1728"/>
                </a:cubicBezTo>
                <a:cubicBezTo>
                  <a:pt x="4413" y="1720"/>
                  <a:pt x="4325" y="1715"/>
                  <a:pt x="4237" y="1704"/>
                </a:cubicBezTo>
                <a:cubicBezTo>
                  <a:pt x="4197" y="1699"/>
                  <a:pt x="4158" y="1680"/>
                  <a:pt x="4117" y="1680"/>
                </a:cubicBezTo>
                <a:cubicBezTo>
                  <a:pt x="4060" y="1680"/>
                  <a:pt x="4005" y="1700"/>
                  <a:pt x="3949" y="1704"/>
                </a:cubicBezTo>
                <a:cubicBezTo>
                  <a:pt x="3765" y="1716"/>
                  <a:pt x="3581" y="1720"/>
                  <a:pt x="3397" y="1728"/>
                </a:cubicBezTo>
                <a:cubicBezTo>
                  <a:pt x="3143" y="1791"/>
                  <a:pt x="3442" y="1705"/>
                  <a:pt x="3229" y="1800"/>
                </a:cubicBezTo>
                <a:cubicBezTo>
                  <a:pt x="3183" y="1821"/>
                  <a:pt x="3133" y="1832"/>
                  <a:pt x="3085" y="1848"/>
                </a:cubicBezTo>
                <a:cubicBezTo>
                  <a:pt x="3061" y="1856"/>
                  <a:pt x="3013" y="1872"/>
                  <a:pt x="3013" y="1872"/>
                </a:cubicBezTo>
                <a:cubicBezTo>
                  <a:pt x="2909" y="1864"/>
                  <a:pt x="2805" y="1861"/>
                  <a:pt x="2701" y="1848"/>
                </a:cubicBezTo>
                <a:cubicBezTo>
                  <a:pt x="2623" y="1838"/>
                  <a:pt x="2539" y="1764"/>
                  <a:pt x="2485" y="1728"/>
                </a:cubicBezTo>
                <a:cubicBezTo>
                  <a:pt x="2450" y="1705"/>
                  <a:pt x="2299" y="1669"/>
                  <a:pt x="2245" y="1656"/>
                </a:cubicBezTo>
                <a:cubicBezTo>
                  <a:pt x="1740" y="1676"/>
                  <a:pt x="1264" y="1732"/>
                  <a:pt x="757" y="1752"/>
                </a:cubicBezTo>
                <a:cubicBezTo>
                  <a:pt x="721" y="1776"/>
                  <a:pt x="663" y="1824"/>
                  <a:pt x="613" y="1824"/>
                </a:cubicBezTo>
                <a:cubicBezTo>
                  <a:pt x="555" y="1824"/>
                  <a:pt x="503" y="1782"/>
                  <a:pt x="445" y="1776"/>
                </a:cubicBezTo>
                <a:cubicBezTo>
                  <a:pt x="309" y="1763"/>
                  <a:pt x="173" y="1760"/>
                  <a:pt x="37" y="1752"/>
                </a:cubicBezTo>
                <a:cubicBezTo>
                  <a:pt x="82" y="1618"/>
                  <a:pt x="64" y="1478"/>
                  <a:pt x="109" y="1344"/>
                </a:cubicBezTo>
                <a:cubicBezTo>
                  <a:pt x="40" y="929"/>
                  <a:pt x="0" y="995"/>
                  <a:pt x="85" y="312"/>
                </a:cubicBezTo>
                <a:cubicBezTo>
                  <a:pt x="99" y="199"/>
                  <a:pt x="158" y="180"/>
                  <a:pt x="229" y="144"/>
                </a:cubicBezTo>
                <a:close/>
              </a:path>
            </a:pathLst>
          </a:custGeom>
          <a:gradFill rotWithShape="1">
            <a:gsLst>
              <a:gs pos="0">
                <a:srgbClr val="0099FF"/>
              </a:gs>
              <a:gs pos="50000">
                <a:schemeClr val="bg1"/>
              </a:gs>
              <a:gs pos="100000">
                <a:srgbClr val="0099FF"/>
              </a:gs>
            </a:gsLst>
            <a:lin ang="5400000" scaled="1"/>
          </a:gradFill>
          <a:ln w="9525">
            <a:noFill/>
            <a:round/>
            <a:headEnd/>
            <a:tailEnd/>
          </a:ln>
          <a:effectLst/>
        </p:spPr>
        <p:txBody>
          <a:bodyPr/>
          <a:lstStyle/>
          <a:p>
            <a:pPr fontAlgn="base">
              <a:spcBef>
                <a:spcPct val="0"/>
              </a:spcBef>
              <a:spcAft>
                <a:spcPct val="0"/>
              </a:spcAft>
              <a:defRPr/>
            </a:pPr>
            <a:endParaRPr lang="en-US">
              <a:solidFill>
                <a:srgbClr val="333399"/>
              </a:solidFill>
            </a:endParaRPr>
          </a:p>
        </p:txBody>
      </p:sp>
      <p:pic>
        <p:nvPicPr>
          <p:cNvPr id="13316" name="Picture 70" descr="sun_shine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7150"/>
            <a:ext cx="11430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5"/>
          <p:cNvGrpSpPr>
            <a:grpSpLocks/>
          </p:cNvGrpSpPr>
          <p:nvPr/>
        </p:nvGrpSpPr>
        <p:grpSpPr bwMode="auto">
          <a:xfrm>
            <a:off x="6096000" y="1428750"/>
            <a:ext cx="685800" cy="742950"/>
            <a:chOff x="-192" y="-384"/>
            <a:chExt cx="3216" cy="4704"/>
          </a:xfrm>
        </p:grpSpPr>
        <p:sp>
          <p:nvSpPr>
            <p:cNvPr id="13378" name="Freeform 18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79" name="Group 187"/>
            <p:cNvGrpSpPr>
              <a:grpSpLocks/>
            </p:cNvGrpSpPr>
            <p:nvPr/>
          </p:nvGrpSpPr>
          <p:grpSpPr bwMode="auto">
            <a:xfrm rot="875035">
              <a:off x="1056" y="1584"/>
              <a:ext cx="672" cy="912"/>
              <a:chOff x="1632" y="1344"/>
              <a:chExt cx="672" cy="912"/>
            </a:xfrm>
          </p:grpSpPr>
          <p:sp>
            <p:nvSpPr>
              <p:cNvPr id="13385" name="Oval 18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86" name="Oval 18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80" name="Group 190"/>
            <p:cNvGrpSpPr>
              <a:grpSpLocks/>
            </p:cNvGrpSpPr>
            <p:nvPr/>
          </p:nvGrpSpPr>
          <p:grpSpPr bwMode="auto">
            <a:xfrm rot="1773659" flipH="1">
              <a:off x="2016" y="2064"/>
              <a:ext cx="624" cy="864"/>
              <a:chOff x="1632" y="1344"/>
              <a:chExt cx="672" cy="912"/>
            </a:xfrm>
          </p:grpSpPr>
          <p:sp>
            <p:nvSpPr>
              <p:cNvPr id="13383" name="Oval 19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84" name="Oval 19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81" name="Freeform 19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18" name="AutoShape 194"/>
            <p:cNvSpPr>
              <a:spLocks noChangeArrowheads="1"/>
            </p:cNvSpPr>
            <p:nvPr/>
          </p:nvSpPr>
          <p:spPr bwMode="auto">
            <a:xfrm rot="-3395862">
              <a:off x="957" y="2736"/>
              <a:ext cx="724"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5" name="Group 195"/>
          <p:cNvGrpSpPr>
            <a:grpSpLocks/>
          </p:cNvGrpSpPr>
          <p:nvPr/>
        </p:nvGrpSpPr>
        <p:grpSpPr bwMode="auto">
          <a:xfrm>
            <a:off x="4114800" y="857250"/>
            <a:ext cx="533400" cy="571500"/>
            <a:chOff x="-192" y="-384"/>
            <a:chExt cx="3216" cy="4704"/>
          </a:xfrm>
        </p:grpSpPr>
        <p:sp>
          <p:nvSpPr>
            <p:cNvPr id="13369" name="Freeform 19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70" name="Group 197"/>
            <p:cNvGrpSpPr>
              <a:grpSpLocks/>
            </p:cNvGrpSpPr>
            <p:nvPr/>
          </p:nvGrpSpPr>
          <p:grpSpPr bwMode="auto">
            <a:xfrm rot="875035">
              <a:off x="1056" y="1584"/>
              <a:ext cx="672" cy="912"/>
              <a:chOff x="1632" y="1344"/>
              <a:chExt cx="672" cy="912"/>
            </a:xfrm>
          </p:grpSpPr>
          <p:sp>
            <p:nvSpPr>
              <p:cNvPr id="13376" name="Oval 19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77" name="Oval 19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71" name="Group 200"/>
            <p:cNvGrpSpPr>
              <a:grpSpLocks/>
            </p:cNvGrpSpPr>
            <p:nvPr/>
          </p:nvGrpSpPr>
          <p:grpSpPr bwMode="auto">
            <a:xfrm rot="1773659" flipH="1">
              <a:off x="2016" y="2064"/>
              <a:ext cx="624" cy="864"/>
              <a:chOff x="1632" y="1344"/>
              <a:chExt cx="672" cy="912"/>
            </a:xfrm>
          </p:grpSpPr>
          <p:sp>
            <p:nvSpPr>
              <p:cNvPr id="13374" name="Oval 20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75" name="Oval 20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72" name="Freeform 20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28" name="AutoShape 204"/>
            <p:cNvSpPr>
              <a:spLocks noChangeArrowheads="1"/>
            </p:cNvSpPr>
            <p:nvPr/>
          </p:nvSpPr>
          <p:spPr bwMode="auto">
            <a:xfrm rot="-3395862">
              <a:off x="963" y="2731"/>
              <a:ext cx="715"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8" name="Group 205"/>
          <p:cNvGrpSpPr>
            <a:grpSpLocks/>
          </p:cNvGrpSpPr>
          <p:nvPr/>
        </p:nvGrpSpPr>
        <p:grpSpPr bwMode="auto">
          <a:xfrm>
            <a:off x="2286000" y="1600200"/>
            <a:ext cx="533400" cy="685800"/>
            <a:chOff x="-192" y="-384"/>
            <a:chExt cx="3216" cy="4704"/>
          </a:xfrm>
        </p:grpSpPr>
        <p:sp>
          <p:nvSpPr>
            <p:cNvPr id="13360" name="Freeform 20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61" name="Group 207"/>
            <p:cNvGrpSpPr>
              <a:grpSpLocks/>
            </p:cNvGrpSpPr>
            <p:nvPr/>
          </p:nvGrpSpPr>
          <p:grpSpPr bwMode="auto">
            <a:xfrm rot="875035">
              <a:off x="1056" y="1584"/>
              <a:ext cx="672" cy="912"/>
              <a:chOff x="1632" y="1344"/>
              <a:chExt cx="672" cy="912"/>
            </a:xfrm>
          </p:grpSpPr>
          <p:sp>
            <p:nvSpPr>
              <p:cNvPr id="13367" name="Oval 20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68" name="Oval 20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62" name="Group 210"/>
            <p:cNvGrpSpPr>
              <a:grpSpLocks/>
            </p:cNvGrpSpPr>
            <p:nvPr/>
          </p:nvGrpSpPr>
          <p:grpSpPr bwMode="auto">
            <a:xfrm rot="1773659" flipH="1">
              <a:off x="2016" y="2064"/>
              <a:ext cx="624" cy="864"/>
              <a:chOff x="1632" y="1344"/>
              <a:chExt cx="672" cy="912"/>
            </a:xfrm>
          </p:grpSpPr>
          <p:sp>
            <p:nvSpPr>
              <p:cNvPr id="13365" name="Oval 21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66" name="Oval 21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63" name="Freeform 21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38" name="AutoShape 214"/>
            <p:cNvSpPr>
              <a:spLocks noChangeArrowheads="1"/>
            </p:cNvSpPr>
            <p:nvPr/>
          </p:nvSpPr>
          <p:spPr bwMode="auto">
            <a:xfrm rot="-3395862">
              <a:off x="961" y="2736"/>
              <a:ext cx="719"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11" name="Group 215"/>
          <p:cNvGrpSpPr>
            <a:grpSpLocks/>
          </p:cNvGrpSpPr>
          <p:nvPr/>
        </p:nvGrpSpPr>
        <p:grpSpPr bwMode="auto">
          <a:xfrm>
            <a:off x="762000" y="2514600"/>
            <a:ext cx="762000" cy="800100"/>
            <a:chOff x="-192" y="-384"/>
            <a:chExt cx="3216" cy="4704"/>
          </a:xfrm>
        </p:grpSpPr>
        <p:sp>
          <p:nvSpPr>
            <p:cNvPr id="13351" name="Freeform 21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52" name="Group 217"/>
            <p:cNvGrpSpPr>
              <a:grpSpLocks/>
            </p:cNvGrpSpPr>
            <p:nvPr/>
          </p:nvGrpSpPr>
          <p:grpSpPr bwMode="auto">
            <a:xfrm rot="875035">
              <a:off x="1056" y="1584"/>
              <a:ext cx="672" cy="912"/>
              <a:chOff x="1632" y="1344"/>
              <a:chExt cx="672" cy="912"/>
            </a:xfrm>
          </p:grpSpPr>
          <p:sp>
            <p:nvSpPr>
              <p:cNvPr id="13358" name="Oval 21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59" name="Oval 21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53" name="Group 220"/>
            <p:cNvGrpSpPr>
              <a:grpSpLocks/>
            </p:cNvGrpSpPr>
            <p:nvPr/>
          </p:nvGrpSpPr>
          <p:grpSpPr bwMode="auto">
            <a:xfrm rot="1773659" flipH="1">
              <a:off x="2016" y="2064"/>
              <a:ext cx="624" cy="864"/>
              <a:chOff x="1632" y="1344"/>
              <a:chExt cx="672" cy="912"/>
            </a:xfrm>
          </p:grpSpPr>
          <p:sp>
            <p:nvSpPr>
              <p:cNvPr id="13356" name="Oval 22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57" name="Oval 22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54" name="Freeform 22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48" name="AutoShape 224"/>
            <p:cNvSpPr>
              <a:spLocks noChangeArrowheads="1"/>
            </p:cNvSpPr>
            <p:nvPr/>
          </p:nvSpPr>
          <p:spPr bwMode="auto">
            <a:xfrm rot="-3395862">
              <a:off x="958" y="2735"/>
              <a:ext cx="721"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14" name="Group 225"/>
          <p:cNvGrpSpPr>
            <a:grpSpLocks/>
          </p:cNvGrpSpPr>
          <p:nvPr/>
        </p:nvGrpSpPr>
        <p:grpSpPr bwMode="auto">
          <a:xfrm>
            <a:off x="4191000" y="2171700"/>
            <a:ext cx="762000" cy="971550"/>
            <a:chOff x="-192" y="-384"/>
            <a:chExt cx="3216" cy="4704"/>
          </a:xfrm>
        </p:grpSpPr>
        <p:sp>
          <p:nvSpPr>
            <p:cNvPr id="13342" name="Freeform 22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43" name="Group 227"/>
            <p:cNvGrpSpPr>
              <a:grpSpLocks/>
            </p:cNvGrpSpPr>
            <p:nvPr/>
          </p:nvGrpSpPr>
          <p:grpSpPr bwMode="auto">
            <a:xfrm rot="875035">
              <a:off x="1056" y="1584"/>
              <a:ext cx="672" cy="912"/>
              <a:chOff x="1632" y="1344"/>
              <a:chExt cx="672" cy="912"/>
            </a:xfrm>
          </p:grpSpPr>
          <p:sp>
            <p:nvSpPr>
              <p:cNvPr id="13349" name="Oval 22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50" name="Oval 22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44" name="Group 230"/>
            <p:cNvGrpSpPr>
              <a:grpSpLocks/>
            </p:cNvGrpSpPr>
            <p:nvPr/>
          </p:nvGrpSpPr>
          <p:grpSpPr bwMode="auto">
            <a:xfrm rot="1773659" flipH="1">
              <a:off x="2016" y="2064"/>
              <a:ext cx="624" cy="864"/>
              <a:chOff x="1632" y="1344"/>
              <a:chExt cx="672" cy="912"/>
            </a:xfrm>
          </p:grpSpPr>
          <p:sp>
            <p:nvSpPr>
              <p:cNvPr id="13347" name="Oval 23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48" name="Oval 23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45" name="Freeform 23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58" name="AutoShape 234"/>
            <p:cNvSpPr>
              <a:spLocks noChangeArrowheads="1"/>
            </p:cNvSpPr>
            <p:nvPr/>
          </p:nvSpPr>
          <p:spPr bwMode="auto">
            <a:xfrm rot="-3395862">
              <a:off x="961" y="2735"/>
              <a:ext cx="715"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17" name="Group 235"/>
          <p:cNvGrpSpPr>
            <a:grpSpLocks/>
          </p:cNvGrpSpPr>
          <p:nvPr/>
        </p:nvGrpSpPr>
        <p:grpSpPr bwMode="auto">
          <a:xfrm>
            <a:off x="6934200" y="2457450"/>
            <a:ext cx="685800" cy="800100"/>
            <a:chOff x="-192" y="-384"/>
            <a:chExt cx="3216" cy="4704"/>
          </a:xfrm>
        </p:grpSpPr>
        <p:sp>
          <p:nvSpPr>
            <p:cNvPr id="13333" name="Freeform 23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34" name="Group 237"/>
            <p:cNvGrpSpPr>
              <a:grpSpLocks/>
            </p:cNvGrpSpPr>
            <p:nvPr/>
          </p:nvGrpSpPr>
          <p:grpSpPr bwMode="auto">
            <a:xfrm rot="875035">
              <a:off x="1056" y="1584"/>
              <a:ext cx="672" cy="912"/>
              <a:chOff x="1632" y="1344"/>
              <a:chExt cx="672" cy="912"/>
            </a:xfrm>
          </p:grpSpPr>
          <p:sp>
            <p:nvSpPr>
              <p:cNvPr id="13340" name="Oval 23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41" name="Oval 23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35" name="Group 240"/>
            <p:cNvGrpSpPr>
              <a:grpSpLocks/>
            </p:cNvGrpSpPr>
            <p:nvPr/>
          </p:nvGrpSpPr>
          <p:grpSpPr bwMode="auto">
            <a:xfrm rot="1773659" flipH="1">
              <a:off x="2016" y="2064"/>
              <a:ext cx="624" cy="864"/>
              <a:chOff x="1632" y="1344"/>
              <a:chExt cx="672" cy="912"/>
            </a:xfrm>
          </p:grpSpPr>
          <p:sp>
            <p:nvSpPr>
              <p:cNvPr id="13338" name="Oval 24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39" name="Oval 24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36" name="Freeform 24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68" name="AutoShape 244"/>
            <p:cNvSpPr>
              <a:spLocks noChangeArrowheads="1"/>
            </p:cNvSpPr>
            <p:nvPr/>
          </p:nvSpPr>
          <p:spPr bwMode="auto">
            <a:xfrm rot="-3395862">
              <a:off x="959" y="2737"/>
              <a:ext cx="721"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20" name="Group 245"/>
          <p:cNvGrpSpPr>
            <a:grpSpLocks/>
          </p:cNvGrpSpPr>
          <p:nvPr/>
        </p:nvGrpSpPr>
        <p:grpSpPr bwMode="auto">
          <a:xfrm>
            <a:off x="0" y="1543050"/>
            <a:ext cx="457200" cy="457200"/>
            <a:chOff x="-192" y="-384"/>
            <a:chExt cx="3216" cy="4704"/>
          </a:xfrm>
        </p:grpSpPr>
        <p:sp>
          <p:nvSpPr>
            <p:cNvPr id="13324" name="Freeform 24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25" name="Group 247"/>
            <p:cNvGrpSpPr>
              <a:grpSpLocks/>
            </p:cNvGrpSpPr>
            <p:nvPr/>
          </p:nvGrpSpPr>
          <p:grpSpPr bwMode="auto">
            <a:xfrm rot="875035">
              <a:off x="1056" y="1584"/>
              <a:ext cx="672" cy="912"/>
              <a:chOff x="1632" y="1344"/>
              <a:chExt cx="672" cy="912"/>
            </a:xfrm>
          </p:grpSpPr>
          <p:sp>
            <p:nvSpPr>
              <p:cNvPr id="13331" name="Oval 24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32" name="Oval 24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26" name="Group 250"/>
            <p:cNvGrpSpPr>
              <a:grpSpLocks/>
            </p:cNvGrpSpPr>
            <p:nvPr/>
          </p:nvGrpSpPr>
          <p:grpSpPr bwMode="auto">
            <a:xfrm rot="1773659" flipH="1">
              <a:off x="2016" y="2064"/>
              <a:ext cx="624" cy="864"/>
              <a:chOff x="1632" y="1344"/>
              <a:chExt cx="672" cy="912"/>
            </a:xfrm>
          </p:grpSpPr>
          <p:sp>
            <p:nvSpPr>
              <p:cNvPr id="13329" name="Oval 25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30" name="Oval 25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27" name="Freeform 25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78" name="AutoShape 254"/>
            <p:cNvSpPr>
              <a:spLocks noChangeArrowheads="1"/>
            </p:cNvSpPr>
            <p:nvPr/>
          </p:nvSpPr>
          <p:spPr bwMode="auto">
            <a:xfrm rot="-3395862">
              <a:off x="960" y="2732"/>
              <a:ext cx="723" cy="1106"/>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sp>
        <p:nvSpPr>
          <p:cNvPr id="3" name="Rectangle 2"/>
          <p:cNvSpPr/>
          <p:nvPr/>
        </p:nvSpPr>
        <p:spPr>
          <a:xfrm>
            <a:off x="186770" y="3562350"/>
            <a:ext cx="8833798" cy="646331"/>
          </a:xfrm>
          <a:prstGeom prst="rect">
            <a:avLst/>
          </a:prstGeom>
        </p:spPr>
        <p:txBody>
          <a:bodyPr wrap="square">
            <a:spAutoFit/>
          </a:bodyPr>
          <a:lstStyle/>
          <a:p>
            <a:r>
              <a:rPr lang="vi-VN" b="0" i="0" dirty="0" smtClean="0">
                <a:solidFill>
                  <a:srgbClr val="FF0000"/>
                </a:solidFill>
                <a:effectLst/>
                <a:latin typeface="Times New Roman" pitchFamily="18" charset="0"/>
                <a:cs typeface="Times New Roman" pitchFamily="18" charset="0"/>
              </a:rPr>
              <a:t>Những ngày hè trời nắng chang chang. Hồ nước bị nung nóng bốc hơi dần lên nên ngày càng bé lại. Chị Mây vẫn giận hồ nước nên ở tít trên cao. </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21708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xit" presetSubtype="0" repeatCount="2000" fill="hold" nodeType="withEffect">
                                  <p:stCondLst>
                                    <p:cond delay="0"/>
                                  </p:stCondLst>
                                  <p:childTnLst>
                                    <p:animEffect transition="out" filter="fade">
                                      <p:cBhvr>
                                        <p:cTn id="6" dur="5000"/>
                                        <p:tgtEl>
                                          <p:spTgt spid="77826"/>
                                        </p:tgtEl>
                                      </p:cBhvr>
                                    </p:animEffect>
                                    <p:anim calcmode="lin" valueType="num">
                                      <p:cBhvr>
                                        <p:cTn id="7" dur="5000"/>
                                        <p:tgtEl>
                                          <p:spTgt spid="77826"/>
                                        </p:tgtEl>
                                        <p:attrNameLst>
                                          <p:attrName>ppt_x</p:attrName>
                                        </p:attrNameLst>
                                      </p:cBhvr>
                                      <p:tavLst>
                                        <p:tav tm="0">
                                          <p:val>
                                            <p:strVal val="ppt_x"/>
                                          </p:val>
                                        </p:tav>
                                        <p:tav tm="100000">
                                          <p:val>
                                            <p:strVal val="ppt_x"/>
                                          </p:val>
                                        </p:tav>
                                      </p:tavLst>
                                    </p:anim>
                                    <p:anim calcmode="lin" valueType="num">
                                      <p:cBhvr>
                                        <p:cTn id="8" dur="5000"/>
                                        <p:tgtEl>
                                          <p:spTgt spid="77826"/>
                                        </p:tgtEl>
                                        <p:attrNameLst>
                                          <p:attrName>ppt_y</p:attrName>
                                        </p:attrNameLst>
                                      </p:cBhvr>
                                      <p:tavLst>
                                        <p:tav tm="0">
                                          <p:val>
                                            <p:strVal val="ppt_y"/>
                                          </p:val>
                                        </p:tav>
                                        <p:tav tm="100000">
                                          <p:val>
                                            <p:strVal val="ppt_y-.1"/>
                                          </p:val>
                                        </p:tav>
                                      </p:tavLst>
                                    </p:anim>
                                    <p:set>
                                      <p:cBhvr>
                                        <p:cTn id="9" dur="1" fill="hold">
                                          <p:stCondLst>
                                            <p:cond delay="4999"/>
                                          </p:stCondLst>
                                        </p:cTn>
                                        <p:tgtEl>
                                          <p:spTgt spid="77826"/>
                                        </p:tgtEl>
                                        <p:attrNameLst>
                                          <p:attrName>style.visibility</p:attrName>
                                        </p:attrNameLst>
                                      </p:cBhvr>
                                      <p:to>
                                        <p:strVal val="hidden"/>
                                      </p:to>
                                    </p:set>
                                  </p:childTnLst>
                                </p:cTn>
                              </p:par>
                              <p:par>
                                <p:cTn id="10" presetID="42" presetClass="entr" presetSubtype="0" repeatCount="indefinite" fill="hold" nodeType="withEffect">
                                  <p:stCondLst>
                                    <p:cond delay="0"/>
                                  </p:stCondLst>
                                  <p:endCondLst>
                                    <p:cond evt="onNext" delay="0">
                                      <p:tgtEl>
                                        <p:sldTgt/>
                                      </p:tgtEl>
                                    </p:cond>
                                  </p:end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ppt_x</p:attrName>
                                        </p:attrNameLst>
                                      </p:cBhvr>
                                      <p:tavLst>
                                        <p:tav tm="0">
                                          <p:val>
                                            <p:strVal val="#ppt_x"/>
                                          </p:val>
                                        </p:tav>
                                        <p:tav tm="100000">
                                          <p:val>
                                            <p:strVal val="#ppt_x"/>
                                          </p:val>
                                        </p:tav>
                                      </p:tavLst>
                                    </p:anim>
                                    <p:anim calcmode="lin" valueType="num">
                                      <p:cBhvr>
                                        <p:cTn id="14" dur="2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endCondLst>
                                    <p:cond evt="onNext" delay="0">
                                      <p:tgtEl>
                                        <p:sldTgt/>
                                      </p:tgtEl>
                                    </p:cond>
                                  </p:end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anim calcmode="lin" valueType="num">
                                      <p:cBhvr>
                                        <p:cTn id="18" dur="2000" fill="hold"/>
                                        <p:tgtEl>
                                          <p:spTgt spid="20"/>
                                        </p:tgtEl>
                                        <p:attrNameLst>
                                          <p:attrName>ppt_x</p:attrName>
                                        </p:attrNameLst>
                                      </p:cBhvr>
                                      <p:tavLst>
                                        <p:tav tm="0">
                                          <p:val>
                                            <p:strVal val="#ppt_x"/>
                                          </p:val>
                                        </p:tav>
                                        <p:tav tm="100000">
                                          <p:val>
                                            <p:strVal val="#ppt_x"/>
                                          </p:val>
                                        </p:tav>
                                      </p:tavLst>
                                    </p:anim>
                                    <p:anim calcmode="lin" valueType="num">
                                      <p:cBhvr>
                                        <p:cTn id="19" dur="2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nodeType="withEffect">
                                  <p:stCondLst>
                                    <p:cond delay="0"/>
                                  </p:stCondLst>
                                  <p:endCondLst>
                                    <p:cond evt="onNext" delay="0">
                                      <p:tgtEl>
                                        <p:sldTgt/>
                                      </p:tgtEl>
                                    </p:cond>
                                  </p:end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ppt_x</p:attrName>
                                        </p:attrNameLst>
                                      </p:cBhvr>
                                      <p:tavLst>
                                        <p:tav tm="0">
                                          <p:val>
                                            <p:strVal val="#ppt_x"/>
                                          </p:val>
                                        </p:tav>
                                        <p:tav tm="100000">
                                          <p:val>
                                            <p:strVal val="#ppt_x"/>
                                          </p:val>
                                        </p:tav>
                                      </p:tavLst>
                                    </p:anim>
                                    <p:anim calcmode="lin" valueType="num">
                                      <p:cBhvr>
                                        <p:cTn id="24" dur="2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nodeType="withEffect">
                                  <p:stCondLst>
                                    <p:cond delay="0"/>
                                  </p:stCondLst>
                                  <p:endCondLst>
                                    <p:cond evt="onNext" delay="0">
                                      <p:tgtEl>
                                        <p:sldTgt/>
                                      </p:tgtEl>
                                    </p:cond>
                                  </p:end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ppt_x</p:attrName>
                                        </p:attrNameLst>
                                      </p:cBhvr>
                                      <p:tavLst>
                                        <p:tav tm="0">
                                          <p:val>
                                            <p:strVal val="#ppt_x"/>
                                          </p:val>
                                        </p:tav>
                                        <p:tav tm="100000">
                                          <p:val>
                                            <p:strVal val="#ppt_x"/>
                                          </p:val>
                                        </p:tav>
                                      </p:tavLst>
                                    </p:anim>
                                    <p:anim calcmode="lin" valueType="num">
                                      <p:cBhvr>
                                        <p:cTn id="29" dur="2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nodeType="withEffect">
                                  <p:stCondLst>
                                    <p:cond delay="0"/>
                                  </p:stCondLst>
                                  <p:endCondLst>
                                    <p:cond evt="onNext" delay="0">
                                      <p:tgtEl>
                                        <p:sldTgt/>
                                      </p:tgtEl>
                                    </p:cond>
                                  </p:end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ppt_x</p:attrName>
                                        </p:attrNameLst>
                                      </p:cBhvr>
                                      <p:tavLst>
                                        <p:tav tm="0">
                                          <p:val>
                                            <p:strVal val="#ppt_x"/>
                                          </p:val>
                                        </p:tav>
                                        <p:tav tm="100000">
                                          <p:val>
                                            <p:strVal val="#ppt_x"/>
                                          </p:val>
                                        </p:tav>
                                      </p:tavLst>
                                    </p:anim>
                                    <p:anim calcmode="lin" valueType="num">
                                      <p:cBhvr>
                                        <p:cTn id="34" dur="2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nodeType="withEffect">
                                  <p:stCondLst>
                                    <p:cond delay="0"/>
                                  </p:stCondLst>
                                  <p:endCondLst>
                                    <p:cond evt="onNext" delay="0">
                                      <p:tgtEl>
                                        <p:sldTgt/>
                                      </p:tgtEl>
                                    </p:cond>
                                  </p:end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anim calcmode="lin" valueType="num">
                                      <p:cBhvr>
                                        <p:cTn id="38" dur="2000" fill="hold"/>
                                        <p:tgtEl>
                                          <p:spTgt spid="2"/>
                                        </p:tgtEl>
                                        <p:attrNameLst>
                                          <p:attrName>ppt_x</p:attrName>
                                        </p:attrNameLst>
                                      </p:cBhvr>
                                      <p:tavLst>
                                        <p:tav tm="0">
                                          <p:val>
                                            <p:strVal val="#ppt_x"/>
                                          </p:val>
                                        </p:tav>
                                        <p:tav tm="100000">
                                          <p:val>
                                            <p:strVal val="#ppt_x"/>
                                          </p:val>
                                        </p:tav>
                                      </p:tavLst>
                                    </p:anim>
                                    <p:anim calcmode="lin" valueType="num">
                                      <p:cBhvr>
                                        <p:cTn id="39" dur="2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nodeType="withEffect">
                                  <p:stCondLst>
                                    <p:cond delay="0"/>
                                  </p:stCondLst>
                                  <p:endCondLst>
                                    <p:cond evt="onNext" delay="0">
                                      <p:tgtEl>
                                        <p:sldTgt/>
                                      </p:tgtEl>
                                    </p:cond>
                                  </p:end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anim calcmode="lin" valueType="num">
                                      <p:cBhvr>
                                        <p:cTn id="43" dur="2000" fill="hold"/>
                                        <p:tgtEl>
                                          <p:spTgt spid="17"/>
                                        </p:tgtEl>
                                        <p:attrNameLst>
                                          <p:attrName>ppt_x</p:attrName>
                                        </p:attrNameLst>
                                      </p:cBhvr>
                                      <p:tavLst>
                                        <p:tav tm="0">
                                          <p:val>
                                            <p:strVal val="#ppt_x"/>
                                          </p:val>
                                        </p:tav>
                                        <p:tav tm="100000">
                                          <p:val>
                                            <p:strVal val="#ppt_x"/>
                                          </p:val>
                                        </p:tav>
                                      </p:tavLst>
                                    </p:anim>
                                    <p:anim calcmode="lin" valueType="num">
                                      <p:cBhvr>
                                        <p:cTn id="44" dur="2000" fill="hold"/>
                                        <p:tgtEl>
                                          <p:spTgt spid="17"/>
                                        </p:tgtEl>
                                        <p:attrNameLst>
                                          <p:attrName>ppt_y</p:attrName>
                                        </p:attrNameLst>
                                      </p:cBhvr>
                                      <p:tavLst>
                                        <p:tav tm="0">
                                          <p:val>
                                            <p:strVal val="#ppt_y+.1"/>
                                          </p:val>
                                        </p:tav>
                                        <p:tav tm="100000">
                                          <p:val>
                                            <p:strVal val="#ppt_y"/>
                                          </p:val>
                                        </p:tav>
                                      </p:tavLst>
                                    </p:anim>
                                  </p:childTnLst>
                                </p:cTn>
                              </p:par>
                              <p:par>
                                <p:cTn id="45" presetID="47" presetClass="exit" presetSubtype="0" repeatCount="indefinite" fill="hold" nodeType="withEffect">
                                  <p:stCondLst>
                                    <p:cond delay="0"/>
                                  </p:stCondLst>
                                  <p:endCondLst>
                                    <p:cond evt="onNext" delay="0">
                                      <p:tgtEl>
                                        <p:sldTgt/>
                                      </p:tgtEl>
                                    </p:cond>
                                  </p:endCondLst>
                                  <p:childTnLst>
                                    <p:animEffect transition="out" filter="fade">
                                      <p:cBhvr>
                                        <p:cTn id="46" dur="2000"/>
                                        <p:tgtEl>
                                          <p:spTgt spid="11"/>
                                        </p:tgtEl>
                                      </p:cBhvr>
                                    </p:animEffect>
                                    <p:anim calcmode="lin" valueType="num">
                                      <p:cBhvr>
                                        <p:cTn id="47" dur="2000"/>
                                        <p:tgtEl>
                                          <p:spTgt spid="11"/>
                                        </p:tgtEl>
                                        <p:attrNameLst>
                                          <p:attrName>ppt_x</p:attrName>
                                        </p:attrNameLst>
                                      </p:cBhvr>
                                      <p:tavLst>
                                        <p:tav tm="0">
                                          <p:val>
                                            <p:strVal val="ppt_x"/>
                                          </p:val>
                                        </p:tav>
                                        <p:tav tm="100000">
                                          <p:val>
                                            <p:strVal val="ppt_x"/>
                                          </p:val>
                                        </p:tav>
                                      </p:tavLst>
                                    </p:anim>
                                    <p:anim calcmode="lin" valueType="num">
                                      <p:cBhvr>
                                        <p:cTn id="48" dur="2000"/>
                                        <p:tgtEl>
                                          <p:spTgt spid="11"/>
                                        </p:tgtEl>
                                        <p:attrNameLst>
                                          <p:attrName>ppt_y</p:attrName>
                                        </p:attrNameLst>
                                      </p:cBhvr>
                                      <p:tavLst>
                                        <p:tav tm="0">
                                          <p:val>
                                            <p:strVal val="ppt_y"/>
                                          </p:val>
                                        </p:tav>
                                        <p:tav tm="100000">
                                          <p:val>
                                            <p:strVal val="ppt_y-.1"/>
                                          </p:val>
                                        </p:tav>
                                      </p:tavLst>
                                    </p:anim>
                                    <p:set>
                                      <p:cBhvr>
                                        <p:cTn id="49" dur="1" fill="hold">
                                          <p:stCondLst>
                                            <p:cond delay="1999"/>
                                          </p:stCondLst>
                                        </p:cTn>
                                        <p:tgtEl>
                                          <p:spTgt spid="11"/>
                                        </p:tgtEl>
                                        <p:attrNameLst>
                                          <p:attrName>style.visibility</p:attrName>
                                        </p:attrNameLst>
                                      </p:cBhvr>
                                      <p:to>
                                        <p:strVal val="hidden"/>
                                      </p:to>
                                    </p:set>
                                  </p:childTnLst>
                                </p:cTn>
                              </p:par>
                              <p:par>
                                <p:cTn id="50" presetID="47" presetClass="exit" presetSubtype="0" repeatCount="indefinite" fill="hold" nodeType="withEffect">
                                  <p:stCondLst>
                                    <p:cond delay="0"/>
                                  </p:stCondLst>
                                  <p:endCondLst>
                                    <p:cond evt="onNext" delay="0">
                                      <p:tgtEl>
                                        <p:sldTgt/>
                                      </p:tgtEl>
                                    </p:cond>
                                  </p:endCondLst>
                                  <p:childTnLst>
                                    <p:animEffect transition="out" filter="fade">
                                      <p:cBhvr>
                                        <p:cTn id="51" dur="2000"/>
                                        <p:tgtEl>
                                          <p:spTgt spid="20"/>
                                        </p:tgtEl>
                                      </p:cBhvr>
                                    </p:animEffect>
                                    <p:anim calcmode="lin" valueType="num">
                                      <p:cBhvr>
                                        <p:cTn id="52" dur="2000"/>
                                        <p:tgtEl>
                                          <p:spTgt spid="20"/>
                                        </p:tgtEl>
                                        <p:attrNameLst>
                                          <p:attrName>ppt_x</p:attrName>
                                        </p:attrNameLst>
                                      </p:cBhvr>
                                      <p:tavLst>
                                        <p:tav tm="0">
                                          <p:val>
                                            <p:strVal val="ppt_x"/>
                                          </p:val>
                                        </p:tav>
                                        <p:tav tm="100000">
                                          <p:val>
                                            <p:strVal val="ppt_x"/>
                                          </p:val>
                                        </p:tav>
                                      </p:tavLst>
                                    </p:anim>
                                    <p:anim calcmode="lin" valueType="num">
                                      <p:cBhvr>
                                        <p:cTn id="53" dur="2000"/>
                                        <p:tgtEl>
                                          <p:spTgt spid="20"/>
                                        </p:tgtEl>
                                        <p:attrNameLst>
                                          <p:attrName>ppt_y</p:attrName>
                                        </p:attrNameLst>
                                      </p:cBhvr>
                                      <p:tavLst>
                                        <p:tav tm="0">
                                          <p:val>
                                            <p:strVal val="ppt_y"/>
                                          </p:val>
                                        </p:tav>
                                        <p:tav tm="100000">
                                          <p:val>
                                            <p:strVal val="ppt_y-.1"/>
                                          </p:val>
                                        </p:tav>
                                      </p:tavLst>
                                    </p:anim>
                                    <p:set>
                                      <p:cBhvr>
                                        <p:cTn id="54" dur="1" fill="hold">
                                          <p:stCondLst>
                                            <p:cond delay="1999"/>
                                          </p:stCondLst>
                                        </p:cTn>
                                        <p:tgtEl>
                                          <p:spTgt spid="20"/>
                                        </p:tgtEl>
                                        <p:attrNameLst>
                                          <p:attrName>style.visibility</p:attrName>
                                        </p:attrNameLst>
                                      </p:cBhvr>
                                      <p:to>
                                        <p:strVal val="hidden"/>
                                      </p:to>
                                    </p:set>
                                  </p:childTnLst>
                                </p:cTn>
                              </p:par>
                              <p:par>
                                <p:cTn id="55" presetID="47" presetClass="exit" presetSubtype="0" repeatCount="indefinite" fill="hold" nodeType="withEffect">
                                  <p:stCondLst>
                                    <p:cond delay="0"/>
                                  </p:stCondLst>
                                  <p:endCondLst>
                                    <p:cond evt="onNext" delay="0">
                                      <p:tgtEl>
                                        <p:sldTgt/>
                                      </p:tgtEl>
                                    </p:cond>
                                  </p:endCondLst>
                                  <p:childTnLst>
                                    <p:animEffect transition="out" filter="fade">
                                      <p:cBhvr>
                                        <p:cTn id="56" dur="2000"/>
                                        <p:tgtEl>
                                          <p:spTgt spid="8"/>
                                        </p:tgtEl>
                                      </p:cBhvr>
                                    </p:animEffect>
                                    <p:anim calcmode="lin" valueType="num">
                                      <p:cBhvr>
                                        <p:cTn id="57" dur="2000"/>
                                        <p:tgtEl>
                                          <p:spTgt spid="8"/>
                                        </p:tgtEl>
                                        <p:attrNameLst>
                                          <p:attrName>ppt_x</p:attrName>
                                        </p:attrNameLst>
                                      </p:cBhvr>
                                      <p:tavLst>
                                        <p:tav tm="0">
                                          <p:val>
                                            <p:strVal val="ppt_x"/>
                                          </p:val>
                                        </p:tav>
                                        <p:tav tm="100000">
                                          <p:val>
                                            <p:strVal val="ppt_x"/>
                                          </p:val>
                                        </p:tav>
                                      </p:tavLst>
                                    </p:anim>
                                    <p:anim calcmode="lin" valueType="num">
                                      <p:cBhvr>
                                        <p:cTn id="58" dur="2000"/>
                                        <p:tgtEl>
                                          <p:spTgt spid="8"/>
                                        </p:tgtEl>
                                        <p:attrNameLst>
                                          <p:attrName>ppt_y</p:attrName>
                                        </p:attrNameLst>
                                      </p:cBhvr>
                                      <p:tavLst>
                                        <p:tav tm="0">
                                          <p:val>
                                            <p:strVal val="ppt_y"/>
                                          </p:val>
                                        </p:tav>
                                        <p:tav tm="100000">
                                          <p:val>
                                            <p:strVal val="ppt_y-.1"/>
                                          </p:val>
                                        </p:tav>
                                      </p:tavLst>
                                    </p:anim>
                                    <p:set>
                                      <p:cBhvr>
                                        <p:cTn id="59" dur="1" fill="hold">
                                          <p:stCondLst>
                                            <p:cond delay="1999"/>
                                          </p:stCondLst>
                                        </p:cTn>
                                        <p:tgtEl>
                                          <p:spTgt spid="8"/>
                                        </p:tgtEl>
                                        <p:attrNameLst>
                                          <p:attrName>style.visibility</p:attrName>
                                        </p:attrNameLst>
                                      </p:cBhvr>
                                      <p:to>
                                        <p:strVal val="hidden"/>
                                      </p:to>
                                    </p:set>
                                  </p:childTnLst>
                                </p:cTn>
                              </p:par>
                              <p:par>
                                <p:cTn id="60" presetID="47" presetClass="exit" presetSubtype="0" repeatCount="indefinite" fill="hold" nodeType="withEffect">
                                  <p:stCondLst>
                                    <p:cond delay="0"/>
                                  </p:stCondLst>
                                  <p:endCondLst>
                                    <p:cond evt="onNext" delay="0">
                                      <p:tgtEl>
                                        <p:sldTgt/>
                                      </p:tgtEl>
                                    </p:cond>
                                  </p:endCondLst>
                                  <p:childTnLst>
                                    <p:animEffect transition="out" filter="fade">
                                      <p:cBhvr>
                                        <p:cTn id="61" dur="2000"/>
                                        <p:tgtEl>
                                          <p:spTgt spid="5"/>
                                        </p:tgtEl>
                                      </p:cBhvr>
                                    </p:animEffect>
                                    <p:anim calcmode="lin" valueType="num">
                                      <p:cBhvr>
                                        <p:cTn id="62" dur="2000"/>
                                        <p:tgtEl>
                                          <p:spTgt spid="5"/>
                                        </p:tgtEl>
                                        <p:attrNameLst>
                                          <p:attrName>ppt_x</p:attrName>
                                        </p:attrNameLst>
                                      </p:cBhvr>
                                      <p:tavLst>
                                        <p:tav tm="0">
                                          <p:val>
                                            <p:strVal val="ppt_x"/>
                                          </p:val>
                                        </p:tav>
                                        <p:tav tm="100000">
                                          <p:val>
                                            <p:strVal val="ppt_x"/>
                                          </p:val>
                                        </p:tav>
                                      </p:tavLst>
                                    </p:anim>
                                    <p:anim calcmode="lin" valueType="num">
                                      <p:cBhvr>
                                        <p:cTn id="63" dur="2000"/>
                                        <p:tgtEl>
                                          <p:spTgt spid="5"/>
                                        </p:tgtEl>
                                        <p:attrNameLst>
                                          <p:attrName>ppt_y</p:attrName>
                                        </p:attrNameLst>
                                      </p:cBhvr>
                                      <p:tavLst>
                                        <p:tav tm="0">
                                          <p:val>
                                            <p:strVal val="ppt_y"/>
                                          </p:val>
                                        </p:tav>
                                        <p:tav tm="100000">
                                          <p:val>
                                            <p:strVal val="ppt_y-.1"/>
                                          </p:val>
                                        </p:tav>
                                      </p:tavLst>
                                    </p:anim>
                                    <p:set>
                                      <p:cBhvr>
                                        <p:cTn id="64" dur="1" fill="hold">
                                          <p:stCondLst>
                                            <p:cond delay="1999"/>
                                          </p:stCondLst>
                                        </p:cTn>
                                        <p:tgtEl>
                                          <p:spTgt spid="5"/>
                                        </p:tgtEl>
                                        <p:attrNameLst>
                                          <p:attrName>style.visibility</p:attrName>
                                        </p:attrNameLst>
                                      </p:cBhvr>
                                      <p:to>
                                        <p:strVal val="hidden"/>
                                      </p:to>
                                    </p:set>
                                  </p:childTnLst>
                                </p:cTn>
                              </p:par>
                              <p:par>
                                <p:cTn id="65" presetID="47" presetClass="exit" presetSubtype="0" repeatCount="indefinite" fill="hold" nodeType="withEffect">
                                  <p:stCondLst>
                                    <p:cond delay="0"/>
                                  </p:stCondLst>
                                  <p:endCondLst>
                                    <p:cond evt="onNext" delay="0">
                                      <p:tgtEl>
                                        <p:sldTgt/>
                                      </p:tgtEl>
                                    </p:cond>
                                  </p:endCondLst>
                                  <p:childTnLst>
                                    <p:animEffect transition="out" filter="fade">
                                      <p:cBhvr>
                                        <p:cTn id="66" dur="2000"/>
                                        <p:tgtEl>
                                          <p:spTgt spid="14"/>
                                        </p:tgtEl>
                                      </p:cBhvr>
                                    </p:animEffect>
                                    <p:anim calcmode="lin" valueType="num">
                                      <p:cBhvr>
                                        <p:cTn id="67" dur="2000"/>
                                        <p:tgtEl>
                                          <p:spTgt spid="14"/>
                                        </p:tgtEl>
                                        <p:attrNameLst>
                                          <p:attrName>ppt_x</p:attrName>
                                        </p:attrNameLst>
                                      </p:cBhvr>
                                      <p:tavLst>
                                        <p:tav tm="0">
                                          <p:val>
                                            <p:strVal val="ppt_x"/>
                                          </p:val>
                                        </p:tav>
                                        <p:tav tm="100000">
                                          <p:val>
                                            <p:strVal val="ppt_x"/>
                                          </p:val>
                                        </p:tav>
                                      </p:tavLst>
                                    </p:anim>
                                    <p:anim calcmode="lin" valueType="num">
                                      <p:cBhvr>
                                        <p:cTn id="68" dur="2000"/>
                                        <p:tgtEl>
                                          <p:spTgt spid="14"/>
                                        </p:tgtEl>
                                        <p:attrNameLst>
                                          <p:attrName>ppt_y</p:attrName>
                                        </p:attrNameLst>
                                      </p:cBhvr>
                                      <p:tavLst>
                                        <p:tav tm="0">
                                          <p:val>
                                            <p:strVal val="ppt_y"/>
                                          </p:val>
                                        </p:tav>
                                        <p:tav tm="100000">
                                          <p:val>
                                            <p:strVal val="ppt_y-.1"/>
                                          </p:val>
                                        </p:tav>
                                      </p:tavLst>
                                    </p:anim>
                                    <p:set>
                                      <p:cBhvr>
                                        <p:cTn id="69" dur="1" fill="hold">
                                          <p:stCondLst>
                                            <p:cond delay="1999"/>
                                          </p:stCondLst>
                                        </p:cTn>
                                        <p:tgtEl>
                                          <p:spTgt spid="14"/>
                                        </p:tgtEl>
                                        <p:attrNameLst>
                                          <p:attrName>style.visibility</p:attrName>
                                        </p:attrNameLst>
                                      </p:cBhvr>
                                      <p:to>
                                        <p:strVal val="hidden"/>
                                      </p:to>
                                    </p:set>
                                  </p:childTnLst>
                                </p:cTn>
                              </p:par>
                              <p:par>
                                <p:cTn id="70" presetID="47" presetClass="exit" presetSubtype="0" repeatCount="indefinite" fill="hold" nodeType="withEffect">
                                  <p:stCondLst>
                                    <p:cond delay="0"/>
                                  </p:stCondLst>
                                  <p:endCondLst>
                                    <p:cond evt="onNext" delay="0">
                                      <p:tgtEl>
                                        <p:sldTgt/>
                                      </p:tgtEl>
                                    </p:cond>
                                  </p:endCondLst>
                                  <p:childTnLst>
                                    <p:animEffect transition="out" filter="fade">
                                      <p:cBhvr>
                                        <p:cTn id="71" dur="2000"/>
                                        <p:tgtEl>
                                          <p:spTgt spid="2"/>
                                        </p:tgtEl>
                                      </p:cBhvr>
                                    </p:animEffect>
                                    <p:anim calcmode="lin" valueType="num">
                                      <p:cBhvr>
                                        <p:cTn id="72" dur="2000"/>
                                        <p:tgtEl>
                                          <p:spTgt spid="2"/>
                                        </p:tgtEl>
                                        <p:attrNameLst>
                                          <p:attrName>ppt_x</p:attrName>
                                        </p:attrNameLst>
                                      </p:cBhvr>
                                      <p:tavLst>
                                        <p:tav tm="0">
                                          <p:val>
                                            <p:strVal val="ppt_x"/>
                                          </p:val>
                                        </p:tav>
                                        <p:tav tm="100000">
                                          <p:val>
                                            <p:strVal val="ppt_x"/>
                                          </p:val>
                                        </p:tav>
                                      </p:tavLst>
                                    </p:anim>
                                    <p:anim calcmode="lin" valueType="num">
                                      <p:cBhvr>
                                        <p:cTn id="73" dur="2000"/>
                                        <p:tgtEl>
                                          <p:spTgt spid="2"/>
                                        </p:tgtEl>
                                        <p:attrNameLst>
                                          <p:attrName>ppt_y</p:attrName>
                                        </p:attrNameLst>
                                      </p:cBhvr>
                                      <p:tavLst>
                                        <p:tav tm="0">
                                          <p:val>
                                            <p:strVal val="ppt_y"/>
                                          </p:val>
                                        </p:tav>
                                        <p:tav tm="100000">
                                          <p:val>
                                            <p:strVal val="ppt_y-.1"/>
                                          </p:val>
                                        </p:tav>
                                      </p:tavLst>
                                    </p:anim>
                                    <p:set>
                                      <p:cBhvr>
                                        <p:cTn id="74" dur="1" fill="hold">
                                          <p:stCondLst>
                                            <p:cond delay="1999"/>
                                          </p:stCondLst>
                                        </p:cTn>
                                        <p:tgtEl>
                                          <p:spTgt spid="2"/>
                                        </p:tgtEl>
                                        <p:attrNameLst>
                                          <p:attrName>style.visibility</p:attrName>
                                        </p:attrNameLst>
                                      </p:cBhvr>
                                      <p:to>
                                        <p:strVal val="hidden"/>
                                      </p:to>
                                    </p:set>
                                  </p:childTnLst>
                                </p:cTn>
                              </p:par>
                              <p:par>
                                <p:cTn id="75" presetID="47" presetClass="exit" presetSubtype="0" repeatCount="indefinite" fill="hold" nodeType="withEffect">
                                  <p:stCondLst>
                                    <p:cond delay="0"/>
                                  </p:stCondLst>
                                  <p:endCondLst>
                                    <p:cond evt="onNext" delay="0">
                                      <p:tgtEl>
                                        <p:sldTgt/>
                                      </p:tgtEl>
                                    </p:cond>
                                  </p:endCondLst>
                                  <p:childTnLst>
                                    <p:animEffect transition="out" filter="fade">
                                      <p:cBhvr>
                                        <p:cTn id="76" dur="2000"/>
                                        <p:tgtEl>
                                          <p:spTgt spid="17"/>
                                        </p:tgtEl>
                                      </p:cBhvr>
                                    </p:animEffect>
                                    <p:anim calcmode="lin" valueType="num">
                                      <p:cBhvr>
                                        <p:cTn id="77" dur="2000"/>
                                        <p:tgtEl>
                                          <p:spTgt spid="17"/>
                                        </p:tgtEl>
                                        <p:attrNameLst>
                                          <p:attrName>ppt_x</p:attrName>
                                        </p:attrNameLst>
                                      </p:cBhvr>
                                      <p:tavLst>
                                        <p:tav tm="0">
                                          <p:val>
                                            <p:strVal val="ppt_x"/>
                                          </p:val>
                                        </p:tav>
                                        <p:tav tm="100000">
                                          <p:val>
                                            <p:strVal val="ppt_x"/>
                                          </p:val>
                                        </p:tav>
                                      </p:tavLst>
                                    </p:anim>
                                    <p:anim calcmode="lin" valueType="num">
                                      <p:cBhvr>
                                        <p:cTn id="78" dur="2000"/>
                                        <p:tgtEl>
                                          <p:spTgt spid="17"/>
                                        </p:tgtEl>
                                        <p:attrNameLst>
                                          <p:attrName>ppt_y</p:attrName>
                                        </p:attrNameLst>
                                      </p:cBhvr>
                                      <p:tavLst>
                                        <p:tav tm="0">
                                          <p:val>
                                            <p:strVal val="ppt_y"/>
                                          </p:val>
                                        </p:tav>
                                        <p:tav tm="100000">
                                          <p:val>
                                            <p:strVal val="ppt_y-.1"/>
                                          </p:val>
                                        </p:tav>
                                      </p:tavLst>
                                    </p:anim>
                                    <p:set>
                                      <p:cBhvr>
                                        <p:cTn id="79"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Freeform 2"/>
          <p:cNvSpPr>
            <a:spLocks/>
          </p:cNvSpPr>
          <p:nvPr/>
        </p:nvSpPr>
        <p:spPr bwMode="auto">
          <a:xfrm flipH="1">
            <a:off x="-457200" y="1257300"/>
            <a:ext cx="10591800" cy="3086100"/>
          </a:xfrm>
          <a:custGeom>
            <a:avLst/>
            <a:gdLst>
              <a:gd name="T0" fmla="*/ 2147483646 w 5924"/>
              <a:gd name="T1" fmla="*/ 2147483646 h 1872"/>
              <a:gd name="T2" fmla="*/ 2147483646 w 5924"/>
              <a:gd name="T3" fmla="*/ 2147483646 h 1872"/>
              <a:gd name="T4" fmla="*/ 2147483646 w 5924"/>
              <a:gd name="T5" fmla="*/ 2147483646 h 1872"/>
              <a:gd name="T6" fmla="*/ 2147483646 w 5924"/>
              <a:gd name="T7" fmla="*/ 2147483646 h 1872"/>
              <a:gd name="T8" fmla="*/ 2147483646 w 5924"/>
              <a:gd name="T9" fmla="*/ 2147483646 h 1872"/>
              <a:gd name="T10" fmla="*/ 2147483646 w 5924"/>
              <a:gd name="T11" fmla="*/ 2147483646 h 1872"/>
              <a:gd name="T12" fmla="*/ 2147483646 w 5924"/>
              <a:gd name="T13" fmla="*/ 2147483646 h 1872"/>
              <a:gd name="T14" fmla="*/ 2147483646 w 5924"/>
              <a:gd name="T15" fmla="*/ 2147483646 h 1872"/>
              <a:gd name="T16" fmla="*/ 2147483646 w 5924"/>
              <a:gd name="T17" fmla="*/ 2147483646 h 1872"/>
              <a:gd name="T18" fmla="*/ 2147483646 w 5924"/>
              <a:gd name="T19" fmla="*/ 2147483646 h 1872"/>
              <a:gd name="T20" fmla="*/ 2147483646 w 5924"/>
              <a:gd name="T21" fmla="*/ 0 h 1872"/>
              <a:gd name="T22" fmla="*/ 2147483646 w 5924"/>
              <a:gd name="T23" fmla="*/ 2147483646 h 1872"/>
              <a:gd name="T24" fmla="*/ 2147483646 w 5924"/>
              <a:gd name="T25" fmla="*/ 2147483646 h 1872"/>
              <a:gd name="T26" fmla="*/ 2147483646 w 5924"/>
              <a:gd name="T27" fmla="*/ 2147483646 h 1872"/>
              <a:gd name="T28" fmla="*/ 2147483646 w 5924"/>
              <a:gd name="T29" fmla="*/ 2147483646 h 1872"/>
              <a:gd name="T30" fmla="*/ 2147483646 w 5924"/>
              <a:gd name="T31" fmla="*/ 2147483646 h 1872"/>
              <a:gd name="T32" fmla="*/ 2147483646 w 5924"/>
              <a:gd name="T33" fmla="*/ 2147483646 h 1872"/>
              <a:gd name="T34" fmla="*/ 2147483646 w 5924"/>
              <a:gd name="T35" fmla="*/ 2147483646 h 1872"/>
              <a:gd name="T36" fmla="*/ 2147483646 w 5924"/>
              <a:gd name="T37" fmla="*/ 2147483646 h 1872"/>
              <a:gd name="T38" fmla="*/ 2147483646 w 5924"/>
              <a:gd name="T39" fmla="*/ 2147483646 h 1872"/>
              <a:gd name="T40" fmla="*/ 2147483646 w 5924"/>
              <a:gd name="T41" fmla="*/ 2147483646 h 1872"/>
              <a:gd name="T42" fmla="*/ 2147483646 w 5924"/>
              <a:gd name="T43" fmla="*/ 2147483646 h 1872"/>
              <a:gd name="T44" fmla="*/ 2147483646 w 5924"/>
              <a:gd name="T45" fmla="*/ 2147483646 h 1872"/>
              <a:gd name="T46" fmla="*/ 2147483646 w 5924"/>
              <a:gd name="T47" fmla="*/ 2147483646 h 1872"/>
              <a:gd name="T48" fmla="*/ 2147483646 w 5924"/>
              <a:gd name="T49" fmla="*/ 2147483646 h 1872"/>
              <a:gd name="T50" fmla="*/ 2147483646 w 5924"/>
              <a:gd name="T51" fmla="*/ 2147483646 h 1872"/>
              <a:gd name="T52" fmla="*/ 2147483646 w 5924"/>
              <a:gd name="T53" fmla="*/ 2147483646 h 1872"/>
              <a:gd name="T54" fmla="*/ 2147483646 w 5924"/>
              <a:gd name="T55" fmla="*/ 2147483646 h 1872"/>
              <a:gd name="T56" fmla="*/ 2147483646 w 5924"/>
              <a:gd name="T57" fmla="*/ 2147483646 h 1872"/>
              <a:gd name="T58" fmla="*/ 2147483646 w 5924"/>
              <a:gd name="T59" fmla="*/ 2147483646 h 1872"/>
              <a:gd name="T60" fmla="*/ 2147483646 w 5924"/>
              <a:gd name="T61" fmla="*/ 2147483646 h 1872"/>
              <a:gd name="T62" fmla="*/ 2147483646 w 5924"/>
              <a:gd name="T63" fmla="*/ 2147483646 h 1872"/>
              <a:gd name="T64" fmla="*/ 2147483646 w 5924"/>
              <a:gd name="T65" fmla="*/ 2147483646 h 1872"/>
              <a:gd name="T66" fmla="*/ 2147483646 w 5924"/>
              <a:gd name="T67" fmla="*/ 2147483646 h 1872"/>
              <a:gd name="T68" fmla="*/ 2147483646 w 5924"/>
              <a:gd name="T69" fmla="*/ 2147483646 h 1872"/>
              <a:gd name="T70" fmla="*/ 2147483646 w 5924"/>
              <a:gd name="T71" fmla="*/ 2147483646 h 1872"/>
              <a:gd name="T72" fmla="*/ 2147483646 w 5924"/>
              <a:gd name="T73" fmla="*/ 2147483646 h 1872"/>
              <a:gd name="T74" fmla="*/ 2147483646 w 5924"/>
              <a:gd name="T75" fmla="*/ 2147483646 h 1872"/>
              <a:gd name="T76" fmla="*/ 2147483646 w 5924"/>
              <a:gd name="T77" fmla="*/ 2147483646 h 1872"/>
              <a:gd name="T78" fmla="*/ 2147483646 w 5924"/>
              <a:gd name="T79" fmla="*/ 2147483646 h 1872"/>
              <a:gd name="T80" fmla="*/ 2147483646 w 5924"/>
              <a:gd name="T81" fmla="*/ 2147483646 h 1872"/>
              <a:gd name="T82" fmla="*/ 2147483646 w 5924"/>
              <a:gd name="T83" fmla="*/ 2147483646 h 1872"/>
              <a:gd name="T84" fmla="*/ 2147483646 w 5924"/>
              <a:gd name="T85" fmla="*/ 2147483646 h 1872"/>
              <a:gd name="T86" fmla="*/ 2147483646 w 5924"/>
              <a:gd name="T87" fmla="*/ 2147483646 h 1872"/>
              <a:gd name="T88" fmla="*/ 2147483646 w 5924"/>
              <a:gd name="T89" fmla="*/ 2147483646 h 1872"/>
              <a:gd name="T90" fmla="*/ 2147483646 w 5924"/>
              <a:gd name="T91" fmla="*/ 2147483646 h 1872"/>
              <a:gd name="T92" fmla="*/ 2147483646 w 5924"/>
              <a:gd name="T93" fmla="*/ 2147483646 h 1872"/>
              <a:gd name="T94" fmla="*/ 2147483646 w 5924"/>
              <a:gd name="T95" fmla="*/ 2147483646 h 1872"/>
              <a:gd name="T96" fmla="*/ 2147483646 w 5924"/>
              <a:gd name="T97" fmla="*/ 2147483646 h 1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24"/>
              <a:gd name="T148" fmla="*/ 0 h 1872"/>
              <a:gd name="T149" fmla="*/ 5924 w 5924"/>
              <a:gd name="T150" fmla="*/ 1872 h 1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24" h="1872">
                <a:moveTo>
                  <a:pt x="229" y="144"/>
                </a:moveTo>
                <a:cubicBezTo>
                  <a:pt x="277" y="160"/>
                  <a:pt x="331" y="164"/>
                  <a:pt x="373" y="192"/>
                </a:cubicBezTo>
                <a:cubicBezTo>
                  <a:pt x="397" y="208"/>
                  <a:pt x="418" y="230"/>
                  <a:pt x="445" y="240"/>
                </a:cubicBezTo>
                <a:cubicBezTo>
                  <a:pt x="483" y="254"/>
                  <a:pt x="525" y="256"/>
                  <a:pt x="565" y="264"/>
                </a:cubicBezTo>
                <a:cubicBezTo>
                  <a:pt x="741" y="256"/>
                  <a:pt x="917" y="254"/>
                  <a:pt x="1093" y="240"/>
                </a:cubicBezTo>
                <a:cubicBezTo>
                  <a:pt x="1220" y="230"/>
                  <a:pt x="1332" y="150"/>
                  <a:pt x="1453" y="120"/>
                </a:cubicBezTo>
                <a:cubicBezTo>
                  <a:pt x="1557" y="128"/>
                  <a:pt x="1662" y="128"/>
                  <a:pt x="1765" y="144"/>
                </a:cubicBezTo>
                <a:cubicBezTo>
                  <a:pt x="1815" y="152"/>
                  <a:pt x="1909" y="192"/>
                  <a:pt x="1909" y="192"/>
                </a:cubicBezTo>
                <a:cubicBezTo>
                  <a:pt x="2101" y="184"/>
                  <a:pt x="2300" y="220"/>
                  <a:pt x="2485" y="168"/>
                </a:cubicBezTo>
                <a:cubicBezTo>
                  <a:pt x="2532" y="155"/>
                  <a:pt x="2485" y="66"/>
                  <a:pt x="2509" y="24"/>
                </a:cubicBezTo>
                <a:cubicBezTo>
                  <a:pt x="2522" y="2"/>
                  <a:pt x="2557" y="8"/>
                  <a:pt x="2581" y="0"/>
                </a:cubicBezTo>
                <a:cubicBezTo>
                  <a:pt x="2693" y="8"/>
                  <a:pt x="2806" y="4"/>
                  <a:pt x="2917" y="24"/>
                </a:cubicBezTo>
                <a:cubicBezTo>
                  <a:pt x="2962" y="32"/>
                  <a:pt x="3033" y="121"/>
                  <a:pt x="3061" y="144"/>
                </a:cubicBezTo>
                <a:cubicBezTo>
                  <a:pt x="3151" y="219"/>
                  <a:pt x="3161" y="196"/>
                  <a:pt x="3301" y="216"/>
                </a:cubicBezTo>
                <a:cubicBezTo>
                  <a:pt x="3556" y="180"/>
                  <a:pt x="3648" y="156"/>
                  <a:pt x="3973" y="216"/>
                </a:cubicBezTo>
                <a:cubicBezTo>
                  <a:pt x="4030" y="227"/>
                  <a:pt x="4062" y="294"/>
                  <a:pt x="4117" y="312"/>
                </a:cubicBezTo>
                <a:cubicBezTo>
                  <a:pt x="4238" y="352"/>
                  <a:pt x="4383" y="382"/>
                  <a:pt x="4501" y="432"/>
                </a:cubicBezTo>
                <a:cubicBezTo>
                  <a:pt x="4699" y="517"/>
                  <a:pt x="4864" y="573"/>
                  <a:pt x="5077" y="600"/>
                </a:cubicBezTo>
                <a:cubicBezTo>
                  <a:pt x="5125" y="616"/>
                  <a:pt x="5173" y="632"/>
                  <a:pt x="5221" y="648"/>
                </a:cubicBezTo>
                <a:cubicBezTo>
                  <a:pt x="5253" y="659"/>
                  <a:pt x="5265" y="701"/>
                  <a:pt x="5293" y="720"/>
                </a:cubicBezTo>
                <a:cubicBezTo>
                  <a:pt x="5314" y="734"/>
                  <a:pt x="5341" y="736"/>
                  <a:pt x="5365" y="744"/>
                </a:cubicBezTo>
                <a:cubicBezTo>
                  <a:pt x="5454" y="878"/>
                  <a:pt x="5370" y="772"/>
                  <a:pt x="5557" y="912"/>
                </a:cubicBezTo>
                <a:cubicBezTo>
                  <a:pt x="5579" y="928"/>
                  <a:pt x="5690" y="1014"/>
                  <a:pt x="5725" y="1032"/>
                </a:cubicBezTo>
                <a:cubicBezTo>
                  <a:pt x="5924" y="1131"/>
                  <a:pt x="5663" y="966"/>
                  <a:pt x="5869" y="1104"/>
                </a:cubicBezTo>
                <a:cubicBezTo>
                  <a:pt x="5923" y="1320"/>
                  <a:pt x="5908" y="1219"/>
                  <a:pt x="5869" y="1608"/>
                </a:cubicBezTo>
                <a:cubicBezTo>
                  <a:pt x="5866" y="1633"/>
                  <a:pt x="5866" y="1665"/>
                  <a:pt x="5845" y="1680"/>
                </a:cubicBezTo>
                <a:cubicBezTo>
                  <a:pt x="5804" y="1709"/>
                  <a:pt x="5701" y="1728"/>
                  <a:pt x="5701" y="1728"/>
                </a:cubicBezTo>
                <a:cubicBezTo>
                  <a:pt x="5489" y="1675"/>
                  <a:pt x="5553" y="1678"/>
                  <a:pt x="5269" y="1704"/>
                </a:cubicBezTo>
                <a:cubicBezTo>
                  <a:pt x="5149" y="1696"/>
                  <a:pt x="5024" y="1716"/>
                  <a:pt x="4909" y="1680"/>
                </a:cubicBezTo>
                <a:cubicBezTo>
                  <a:pt x="4878" y="1670"/>
                  <a:pt x="4913" y="1601"/>
                  <a:pt x="4885" y="1584"/>
                </a:cubicBezTo>
                <a:cubicBezTo>
                  <a:pt x="4857" y="1567"/>
                  <a:pt x="4821" y="1599"/>
                  <a:pt x="4789" y="1608"/>
                </a:cubicBezTo>
                <a:cubicBezTo>
                  <a:pt x="4678" y="1641"/>
                  <a:pt x="4594" y="1666"/>
                  <a:pt x="4501" y="1728"/>
                </a:cubicBezTo>
                <a:cubicBezTo>
                  <a:pt x="4413" y="1720"/>
                  <a:pt x="4325" y="1715"/>
                  <a:pt x="4237" y="1704"/>
                </a:cubicBezTo>
                <a:cubicBezTo>
                  <a:pt x="4197" y="1699"/>
                  <a:pt x="4158" y="1680"/>
                  <a:pt x="4117" y="1680"/>
                </a:cubicBezTo>
                <a:cubicBezTo>
                  <a:pt x="4060" y="1680"/>
                  <a:pt x="4005" y="1700"/>
                  <a:pt x="3949" y="1704"/>
                </a:cubicBezTo>
                <a:cubicBezTo>
                  <a:pt x="3765" y="1716"/>
                  <a:pt x="3581" y="1720"/>
                  <a:pt x="3397" y="1728"/>
                </a:cubicBezTo>
                <a:cubicBezTo>
                  <a:pt x="3143" y="1791"/>
                  <a:pt x="3442" y="1705"/>
                  <a:pt x="3229" y="1800"/>
                </a:cubicBezTo>
                <a:cubicBezTo>
                  <a:pt x="3183" y="1821"/>
                  <a:pt x="3133" y="1832"/>
                  <a:pt x="3085" y="1848"/>
                </a:cubicBezTo>
                <a:cubicBezTo>
                  <a:pt x="3061" y="1856"/>
                  <a:pt x="3013" y="1872"/>
                  <a:pt x="3013" y="1872"/>
                </a:cubicBezTo>
                <a:cubicBezTo>
                  <a:pt x="2909" y="1864"/>
                  <a:pt x="2805" y="1861"/>
                  <a:pt x="2701" y="1848"/>
                </a:cubicBezTo>
                <a:cubicBezTo>
                  <a:pt x="2623" y="1838"/>
                  <a:pt x="2539" y="1764"/>
                  <a:pt x="2485" y="1728"/>
                </a:cubicBezTo>
                <a:cubicBezTo>
                  <a:pt x="2450" y="1705"/>
                  <a:pt x="2299" y="1669"/>
                  <a:pt x="2245" y="1656"/>
                </a:cubicBezTo>
                <a:cubicBezTo>
                  <a:pt x="1740" y="1676"/>
                  <a:pt x="1264" y="1732"/>
                  <a:pt x="757" y="1752"/>
                </a:cubicBezTo>
                <a:cubicBezTo>
                  <a:pt x="721" y="1776"/>
                  <a:pt x="663" y="1824"/>
                  <a:pt x="613" y="1824"/>
                </a:cubicBezTo>
                <a:cubicBezTo>
                  <a:pt x="555" y="1824"/>
                  <a:pt x="503" y="1782"/>
                  <a:pt x="445" y="1776"/>
                </a:cubicBezTo>
                <a:cubicBezTo>
                  <a:pt x="309" y="1763"/>
                  <a:pt x="173" y="1760"/>
                  <a:pt x="37" y="1752"/>
                </a:cubicBezTo>
                <a:cubicBezTo>
                  <a:pt x="82" y="1618"/>
                  <a:pt x="64" y="1478"/>
                  <a:pt x="109" y="1344"/>
                </a:cubicBezTo>
                <a:cubicBezTo>
                  <a:pt x="40" y="929"/>
                  <a:pt x="0" y="995"/>
                  <a:pt x="85" y="312"/>
                </a:cubicBezTo>
                <a:cubicBezTo>
                  <a:pt x="99" y="199"/>
                  <a:pt x="158" y="180"/>
                  <a:pt x="229" y="144"/>
                </a:cubicBezTo>
                <a:close/>
              </a:path>
            </a:pathLst>
          </a:custGeom>
          <a:gradFill rotWithShape="1">
            <a:gsLst>
              <a:gs pos="0">
                <a:srgbClr val="FFCC66"/>
              </a:gs>
              <a:gs pos="50000">
                <a:srgbClr val="A1E0FF"/>
              </a:gs>
              <a:gs pos="100000">
                <a:srgbClr val="FFCC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pic>
        <p:nvPicPr>
          <p:cNvPr id="14339" name="Picture 8" descr="sun_shine_m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066800"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Group 34"/>
          <p:cNvGrpSpPr>
            <a:grpSpLocks/>
          </p:cNvGrpSpPr>
          <p:nvPr/>
        </p:nvGrpSpPr>
        <p:grpSpPr bwMode="auto">
          <a:xfrm>
            <a:off x="-685800" y="-1828800"/>
            <a:ext cx="3143250" cy="1543050"/>
            <a:chOff x="852" y="528"/>
            <a:chExt cx="3312" cy="2184"/>
          </a:xfrm>
        </p:grpSpPr>
        <p:sp>
          <p:nvSpPr>
            <p:cNvPr id="14400" name="AutoShape 9"/>
            <p:cNvSpPr>
              <a:spLocks noChangeArrowheads="1"/>
            </p:cNvSpPr>
            <p:nvPr/>
          </p:nvSpPr>
          <p:spPr bwMode="auto">
            <a:xfrm rot="-9696957">
              <a:off x="852" y="1320"/>
              <a:ext cx="3312" cy="1392"/>
            </a:xfrm>
            <a:prstGeom prst="cloudCallout">
              <a:avLst>
                <a:gd name="adj1" fmla="val -51847"/>
                <a:gd name="adj2" fmla="val 40921"/>
              </a:avLst>
            </a:prstGeom>
            <a:gradFill rotWithShape="1">
              <a:gsLst>
                <a:gs pos="0">
                  <a:schemeClr val="bg1"/>
                </a:gs>
                <a:gs pos="100000">
                  <a:srgbClr val="54545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14401" name="Group 10"/>
            <p:cNvGrpSpPr>
              <a:grpSpLocks/>
            </p:cNvGrpSpPr>
            <p:nvPr/>
          </p:nvGrpSpPr>
          <p:grpSpPr bwMode="auto">
            <a:xfrm>
              <a:off x="2352" y="528"/>
              <a:ext cx="1392" cy="1348"/>
              <a:chOff x="-2736" y="576"/>
              <a:chExt cx="5664" cy="4704"/>
            </a:xfrm>
          </p:grpSpPr>
          <p:sp>
            <p:nvSpPr>
              <p:cNvPr id="14402" name="AutoShape 11"/>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4403" name="AutoShape 12"/>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4404" name="AutoShape 13"/>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4405" name="Group 14"/>
              <p:cNvGrpSpPr>
                <a:grpSpLocks/>
              </p:cNvGrpSpPr>
              <p:nvPr/>
            </p:nvGrpSpPr>
            <p:grpSpPr bwMode="auto">
              <a:xfrm>
                <a:off x="-564" y="1392"/>
                <a:ext cx="1127" cy="1625"/>
                <a:chOff x="-564" y="1392"/>
                <a:chExt cx="1127" cy="1625"/>
              </a:xfrm>
            </p:grpSpPr>
            <p:sp>
              <p:nvSpPr>
                <p:cNvPr id="14420" name="Oval 15"/>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21" name="Freeform 16"/>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2" name="Freeform 17"/>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3" name="Freeform 18"/>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4" name="Freeform 19"/>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4406" name="Group 20"/>
              <p:cNvGrpSpPr>
                <a:grpSpLocks/>
              </p:cNvGrpSpPr>
              <p:nvPr/>
            </p:nvGrpSpPr>
            <p:grpSpPr bwMode="auto">
              <a:xfrm>
                <a:off x="422" y="2129"/>
                <a:ext cx="1283" cy="1586"/>
                <a:chOff x="422" y="2129"/>
                <a:chExt cx="1283" cy="1586"/>
              </a:xfrm>
            </p:grpSpPr>
            <p:sp>
              <p:nvSpPr>
                <p:cNvPr id="14411" name="Oval 2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2" name="Freeform 2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3" name="Freeform 2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4" name="Freeform 2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5" name="Freeform 2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416" name="Group 26"/>
                <p:cNvGrpSpPr>
                  <a:grpSpLocks/>
                </p:cNvGrpSpPr>
                <p:nvPr/>
              </p:nvGrpSpPr>
              <p:grpSpPr bwMode="auto">
                <a:xfrm>
                  <a:off x="672" y="2496"/>
                  <a:ext cx="570" cy="894"/>
                  <a:chOff x="494" y="2814"/>
                  <a:chExt cx="570" cy="894"/>
                </a:xfrm>
              </p:grpSpPr>
              <p:sp>
                <p:nvSpPr>
                  <p:cNvPr id="14417" name="Oval 2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8" name="Oval 2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9" name="Oval 2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4407" name="Group 30"/>
              <p:cNvGrpSpPr>
                <a:grpSpLocks/>
              </p:cNvGrpSpPr>
              <p:nvPr/>
            </p:nvGrpSpPr>
            <p:grpSpPr bwMode="auto">
              <a:xfrm>
                <a:off x="-254" y="1824"/>
                <a:ext cx="508" cy="893"/>
                <a:chOff x="-2640" y="912"/>
                <a:chExt cx="508" cy="893"/>
              </a:xfrm>
            </p:grpSpPr>
            <p:sp>
              <p:nvSpPr>
                <p:cNvPr id="14408" name="Oval 31"/>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09" name="Oval 32"/>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0" name="Oval 33"/>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pic>
        <p:nvPicPr>
          <p:cNvPr id="14341" name="Picture 73" descr="ca-che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216989">
            <a:off x="6096001" y="1257300"/>
            <a:ext cx="2297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Freeform 84"/>
          <p:cNvSpPr>
            <a:spLocks/>
          </p:cNvSpPr>
          <p:nvPr/>
        </p:nvSpPr>
        <p:spPr bwMode="auto">
          <a:xfrm rot="10236550">
            <a:off x="1793875" y="1812131"/>
            <a:ext cx="1676400" cy="628650"/>
          </a:xfrm>
          <a:custGeom>
            <a:avLst/>
            <a:gdLst>
              <a:gd name="T0" fmla="*/ 2147483646 w 3405"/>
              <a:gd name="T1" fmla="*/ 2147483646 h 809"/>
              <a:gd name="T2" fmla="*/ 2147483646 w 3405"/>
              <a:gd name="T3" fmla="*/ 2147483646 h 809"/>
              <a:gd name="T4" fmla="*/ 2147483646 w 3405"/>
              <a:gd name="T5" fmla="*/ 2147483646 h 809"/>
              <a:gd name="T6" fmla="*/ 2147483646 w 3405"/>
              <a:gd name="T7" fmla="*/ 2147483646 h 809"/>
              <a:gd name="T8" fmla="*/ 2147483646 w 3405"/>
              <a:gd name="T9" fmla="*/ 2147483646 h 809"/>
              <a:gd name="T10" fmla="*/ 2147483646 w 3405"/>
              <a:gd name="T11" fmla="*/ 2147483646 h 809"/>
              <a:gd name="T12" fmla="*/ 2147483646 w 3405"/>
              <a:gd name="T13" fmla="*/ 2147483646 h 809"/>
              <a:gd name="T14" fmla="*/ 2147483646 w 3405"/>
              <a:gd name="T15" fmla="*/ 2147483646 h 809"/>
              <a:gd name="T16" fmla="*/ 2147483646 w 3405"/>
              <a:gd name="T17" fmla="*/ 2147483646 h 809"/>
              <a:gd name="T18" fmla="*/ 2147483646 w 3405"/>
              <a:gd name="T19" fmla="*/ 2147483646 h 809"/>
              <a:gd name="T20" fmla="*/ 2147483646 w 3405"/>
              <a:gd name="T21" fmla="*/ 2147483646 h 809"/>
              <a:gd name="T22" fmla="*/ 2147483646 w 3405"/>
              <a:gd name="T23" fmla="*/ 0 h 809"/>
              <a:gd name="T24" fmla="*/ 2147483646 w 3405"/>
              <a:gd name="T25" fmla="*/ 2147483646 h 809"/>
              <a:gd name="T26" fmla="*/ 2147483646 w 3405"/>
              <a:gd name="T27" fmla="*/ 2147483646 h 809"/>
              <a:gd name="T28" fmla="*/ 2147483646 w 3405"/>
              <a:gd name="T29" fmla="*/ 2147483646 h 809"/>
              <a:gd name="T30" fmla="*/ 0 w 3405"/>
              <a:gd name="T31" fmla="*/ 2147483646 h 809"/>
              <a:gd name="T32" fmla="*/ 2147483646 w 3405"/>
              <a:gd name="T33" fmla="*/ 2147483646 h 809"/>
              <a:gd name="T34" fmla="*/ 2147483646 w 3405"/>
              <a:gd name="T35" fmla="*/ 2147483646 h 809"/>
              <a:gd name="T36" fmla="*/ 2147483646 w 3405"/>
              <a:gd name="T37" fmla="*/ 2147483646 h 809"/>
              <a:gd name="T38" fmla="*/ 2147483646 w 3405"/>
              <a:gd name="T39" fmla="*/ 2147483646 h 809"/>
              <a:gd name="T40" fmla="*/ 2147483646 w 3405"/>
              <a:gd name="T41" fmla="*/ 2147483646 h 809"/>
              <a:gd name="T42" fmla="*/ 2147483646 w 3405"/>
              <a:gd name="T43" fmla="*/ 2147483646 h 809"/>
              <a:gd name="T44" fmla="*/ 2147483646 w 3405"/>
              <a:gd name="T45" fmla="*/ 2147483646 h 809"/>
              <a:gd name="T46" fmla="*/ 2147483646 w 3405"/>
              <a:gd name="T47" fmla="*/ 2147483646 h 809"/>
              <a:gd name="T48" fmla="*/ 2147483646 w 3405"/>
              <a:gd name="T49" fmla="*/ 2147483646 h 809"/>
              <a:gd name="T50" fmla="*/ 2147483646 w 3405"/>
              <a:gd name="T51" fmla="*/ 2147483646 h 809"/>
              <a:gd name="T52" fmla="*/ 2147483646 w 3405"/>
              <a:gd name="T53" fmla="*/ 2147483646 h 809"/>
              <a:gd name="T54" fmla="*/ 2147483646 w 3405"/>
              <a:gd name="T55" fmla="*/ 2147483646 h 809"/>
              <a:gd name="T56" fmla="*/ 2147483646 w 3405"/>
              <a:gd name="T57" fmla="*/ 2147483646 h 809"/>
              <a:gd name="T58" fmla="*/ 2147483646 w 3405"/>
              <a:gd name="T59" fmla="*/ 2147483646 h 809"/>
              <a:gd name="T60" fmla="*/ 2147483646 w 3405"/>
              <a:gd name="T61" fmla="*/ 2147483646 h 809"/>
              <a:gd name="T62" fmla="*/ 2147483646 w 3405"/>
              <a:gd name="T63" fmla="*/ 2147483646 h 809"/>
              <a:gd name="T64" fmla="*/ 2147483646 w 3405"/>
              <a:gd name="T65" fmla="*/ 2147483646 h 809"/>
              <a:gd name="T66" fmla="*/ 2147483646 w 3405"/>
              <a:gd name="T67" fmla="*/ 2147483646 h 809"/>
              <a:gd name="T68" fmla="*/ 2147483646 w 3405"/>
              <a:gd name="T69" fmla="*/ 2147483646 h 809"/>
              <a:gd name="T70" fmla="*/ 2147483646 w 3405"/>
              <a:gd name="T71" fmla="*/ 2147483646 h 809"/>
              <a:gd name="T72" fmla="*/ 2147483646 w 3405"/>
              <a:gd name="T73" fmla="*/ 2147483646 h 809"/>
              <a:gd name="T74" fmla="*/ 2147483646 w 3405"/>
              <a:gd name="T75" fmla="*/ 2147483646 h 809"/>
              <a:gd name="T76" fmla="*/ 2147483646 w 3405"/>
              <a:gd name="T77" fmla="*/ 2147483646 h 809"/>
              <a:gd name="T78" fmla="*/ 2147483646 w 3405"/>
              <a:gd name="T79" fmla="*/ 2147483646 h 809"/>
              <a:gd name="T80" fmla="*/ 2147483646 w 3405"/>
              <a:gd name="T81" fmla="*/ 2147483646 h 809"/>
              <a:gd name="T82" fmla="*/ 2147483646 w 3405"/>
              <a:gd name="T83" fmla="*/ 2147483646 h 809"/>
              <a:gd name="T84" fmla="*/ 2147483646 w 3405"/>
              <a:gd name="T85" fmla="*/ 2147483646 h 809"/>
              <a:gd name="T86" fmla="*/ 2147483646 w 3405"/>
              <a:gd name="T87" fmla="*/ 2147483646 h 809"/>
              <a:gd name="T88" fmla="*/ 2147483646 w 3405"/>
              <a:gd name="T89" fmla="*/ 2147483646 h 8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5"/>
              <a:gd name="T136" fmla="*/ 0 h 809"/>
              <a:gd name="T137" fmla="*/ 3405 w 3405"/>
              <a:gd name="T138" fmla="*/ 809 h 8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5" h="809">
                <a:moveTo>
                  <a:pt x="3204" y="144"/>
                </a:moveTo>
                <a:cubicBezTo>
                  <a:pt x="2947" y="208"/>
                  <a:pt x="3026" y="178"/>
                  <a:pt x="2574" y="162"/>
                </a:cubicBezTo>
                <a:cubicBezTo>
                  <a:pt x="2520" y="149"/>
                  <a:pt x="2465" y="141"/>
                  <a:pt x="2412" y="126"/>
                </a:cubicBezTo>
                <a:cubicBezTo>
                  <a:pt x="2375" y="116"/>
                  <a:pt x="2340" y="102"/>
                  <a:pt x="2304" y="90"/>
                </a:cubicBezTo>
                <a:cubicBezTo>
                  <a:pt x="2286" y="84"/>
                  <a:pt x="2250" y="72"/>
                  <a:pt x="2250" y="72"/>
                </a:cubicBezTo>
                <a:cubicBezTo>
                  <a:pt x="2100" y="78"/>
                  <a:pt x="1949" y="70"/>
                  <a:pt x="1800" y="90"/>
                </a:cubicBezTo>
                <a:cubicBezTo>
                  <a:pt x="1779" y="93"/>
                  <a:pt x="1835" y="115"/>
                  <a:pt x="1854" y="126"/>
                </a:cubicBezTo>
                <a:cubicBezTo>
                  <a:pt x="1916" y="162"/>
                  <a:pt x="1919" y="160"/>
                  <a:pt x="1980" y="180"/>
                </a:cubicBezTo>
                <a:cubicBezTo>
                  <a:pt x="2010" y="271"/>
                  <a:pt x="2005" y="289"/>
                  <a:pt x="1926" y="342"/>
                </a:cubicBezTo>
                <a:cubicBezTo>
                  <a:pt x="1834" y="329"/>
                  <a:pt x="1762" y="310"/>
                  <a:pt x="1674" y="288"/>
                </a:cubicBezTo>
                <a:cubicBezTo>
                  <a:pt x="1512" y="180"/>
                  <a:pt x="1345" y="100"/>
                  <a:pt x="1152" y="72"/>
                </a:cubicBezTo>
                <a:cubicBezTo>
                  <a:pt x="1043" y="36"/>
                  <a:pt x="943" y="14"/>
                  <a:pt x="828" y="0"/>
                </a:cubicBezTo>
                <a:cubicBezTo>
                  <a:pt x="804" y="12"/>
                  <a:pt x="782" y="29"/>
                  <a:pt x="756" y="36"/>
                </a:cubicBezTo>
                <a:cubicBezTo>
                  <a:pt x="715" y="47"/>
                  <a:pt x="667" y="34"/>
                  <a:pt x="630" y="54"/>
                </a:cubicBezTo>
                <a:cubicBezTo>
                  <a:pt x="585" y="78"/>
                  <a:pt x="522" y="162"/>
                  <a:pt x="522" y="162"/>
                </a:cubicBezTo>
                <a:cubicBezTo>
                  <a:pt x="329" y="152"/>
                  <a:pt x="178" y="121"/>
                  <a:pt x="0" y="180"/>
                </a:cubicBezTo>
                <a:cubicBezTo>
                  <a:pt x="74" y="254"/>
                  <a:pt x="113" y="272"/>
                  <a:pt x="216" y="306"/>
                </a:cubicBezTo>
                <a:cubicBezTo>
                  <a:pt x="234" y="312"/>
                  <a:pt x="270" y="324"/>
                  <a:pt x="270" y="324"/>
                </a:cubicBezTo>
                <a:cubicBezTo>
                  <a:pt x="466" y="296"/>
                  <a:pt x="411" y="295"/>
                  <a:pt x="684" y="324"/>
                </a:cubicBezTo>
                <a:cubicBezTo>
                  <a:pt x="742" y="330"/>
                  <a:pt x="791" y="378"/>
                  <a:pt x="846" y="396"/>
                </a:cubicBezTo>
                <a:cubicBezTo>
                  <a:pt x="895" y="469"/>
                  <a:pt x="926" y="477"/>
                  <a:pt x="1008" y="504"/>
                </a:cubicBezTo>
                <a:cubicBezTo>
                  <a:pt x="1021" y="514"/>
                  <a:pt x="1125" y="598"/>
                  <a:pt x="1152" y="594"/>
                </a:cubicBezTo>
                <a:cubicBezTo>
                  <a:pt x="1173" y="590"/>
                  <a:pt x="1171" y="554"/>
                  <a:pt x="1188" y="540"/>
                </a:cubicBezTo>
                <a:cubicBezTo>
                  <a:pt x="1203" y="528"/>
                  <a:pt x="1224" y="528"/>
                  <a:pt x="1242" y="522"/>
                </a:cubicBezTo>
                <a:cubicBezTo>
                  <a:pt x="1260" y="534"/>
                  <a:pt x="1277" y="548"/>
                  <a:pt x="1296" y="558"/>
                </a:cubicBezTo>
                <a:cubicBezTo>
                  <a:pt x="1313" y="566"/>
                  <a:pt x="1334" y="565"/>
                  <a:pt x="1350" y="576"/>
                </a:cubicBezTo>
                <a:cubicBezTo>
                  <a:pt x="1435" y="633"/>
                  <a:pt x="1370" y="627"/>
                  <a:pt x="1458" y="666"/>
                </a:cubicBezTo>
                <a:cubicBezTo>
                  <a:pt x="1493" y="681"/>
                  <a:pt x="1566" y="702"/>
                  <a:pt x="1566" y="702"/>
                </a:cubicBezTo>
                <a:cubicBezTo>
                  <a:pt x="1899" y="669"/>
                  <a:pt x="1784" y="672"/>
                  <a:pt x="2304" y="702"/>
                </a:cubicBezTo>
                <a:cubicBezTo>
                  <a:pt x="2380" y="706"/>
                  <a:pt x="2419" y="752"/>
                  <a:pt x="2484" y="774"/>
                </a:cubicBezTo>
                <a:cubicBezTo>
                  <a:pt x="2519" y="786"/>
                  <a:pt x="2556" y="786"/>
                  <a:pt x="2592" y="792"/>
                </a:cubicBezTo>
                <a:cubicBezTo>
                  <a:pt x="2634" y="786"/>
                  <a:pt x="2693" y="809"/>
                  <a:pt x="2718" y="774"/>
                </a:cubicBezTo>
                <a:cubicBezTo>
                  <a:pt x="2740" y="743"/>
                  <a:pt x="2694" y="702"/>
                  <a:pt x="2682" y="666"/>
                </a:cubicBezTo>
                <a:cubicBezTo>
                  <a:pt x="2676" y="648"/>
                  <a:pt x="2664" y="612"/>
                  <a:pt x="2664" y="612"/>
                </a:cubicBezTo>
                <a:cubicBezTo>
                  <a:pt x="2682" y="606"/>
                  <a:pt x="2701" y="602"/>
                  <a:pt x="2718" y="594"/>
                </a:cubicBezTo>
                <a:cubicBezTo>
                  <a:pt x="2737" y="584"/>
                  <a:pt x="2750" y="560"/>
                  <a:pt x="2772" y="558"/>
                </a:cubicBezTo>
                <a:cubicBezTo>
                  <a:pt x="2808" y="554"/>
                  <a:pt x="2844" y="569"/>
                  <a:pt x="2880" y="576"/>
                </a:cubicBezTo>
                <a:cubicBezTo>
                  <a:pt x="2958" y="592"/>
                  <a:pt x="3037" y="611"/>
                  <a:pt x="3114" y="630"/>
                </a:cubicBezTo>
                <a:cubicBezTo>
                  <a:pt x="3198" y="624"/>
                  <a:pt x="3289" y="646"/>
                  <a:pt x="3366" y="612"/>
                </a:cubicBezTo>
                <a:cubicBezTo>
                  <a:pt x="3401" y="597"/>
                  <a:pt x="3402" y="504"/>
                  <a:pt x="3402" y="504"/>
                </a:cubicBezTo>
                <a:cubicBezTo>
                  <a:pt x="3392" y="407"/>
                  <a:pt x="3405" y="203"/>
                  <a:pt x="3312" y="126"/>
                </a:cubicBezTo>
                <a:cubicBezTo>
                  <a:pt x="3291" y="109"/>
                  <a:pt x="3264" y="102"/>
                  <a:pt x="3240" y="90"/>
                </a:cubicBezTo>
                <a:cubicBezTo>
                  <a:pt x="3222" y="96"/>
                  <a:pt x="3197" y="92"/>
                  <a:pt x="3186" y="108"/>
                </a:cubicBezTo>
                <a:cubicBezTo>
                  <a:pt x="3169" y="133"/>
                  <a:pt x="3154" y="171"/>
                  <a:pt x="3168" y="198"/>
                </a:cubicBezTo>
                <a:cubicBezTo>
                  <a:pt x="3178" y="217"/>
                  <a:pt x="3192" y="162"/>
                  <a:pt x="3204" y="144"/>
                </a:cubicBezTo>
                <a:close/>
              </a:path>
            </a:pathLst>
          </a:custGeom>
          <a:gradFill rotWithShape="1">
            <a:gsLst>
              <a:gs pos="0">
                <a:srgbClr val="FFE9BD"/>
              </a:gs>
              <a:gs pos="50000">
                <a:srgbClr val="2FABFF"/>
              </a:gs>
              <a:gs pos="100000">
                <a:srgbClr val="FFE9B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pic>
        <p:nvPicPr>
          <p:cNvPr id="14343" name="Picture 85" descr="con-tom-d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19009" flipH="1">
            <a:off x="3505200" y="6858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7"/>
          <p:cNvGrpSpPr>
            <a:grpSpLocks/>
          </p:cNvGrpSpPr>
          <p:nvPr/>
        </p:nvGrpSpPr>
        <p:grpSpPr bwMode="auto">
          <a:xfrm>
            <a:off x="762000" y="1485900"/>
            <a:ext cx="17297400" cy="3028950"/>
            <a:chOff x="-1536" y="1488"/>
            <a:chExt cx="9168" cy="3264"/>
          </a:xfrm>
        </p:grpSpPr>
        <p:sp>
          <p:nvSpPr>
            <p:cNvPr id="14370" name="Freeform 88"/>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1" name="Group 89"/>
            <p:cNvGrpSpPr>
              <a:grpSpLocks/>
            </p:cNvGrpSpPr>
            <p:nvPr/>
          </p:nvGrpSpPr>
          <p:grpSpPr bwMode="auto">
            <a:xfrm>
              <a:off x="-1536" y="1488"/>
              <a:ext cx="9168" cy="3264"/>
              <a:chOff x="-1536" y="1488"/>
              <a:chExt cx="9168" cy="3264"/>
            </a:xfrm>
          </p:grpSpPr>
          <p:sp>
            <p:nvSpPr>
              <p:cNvPr id="14372" name="Freeform 90"/>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3" name="Group 91"/>
              <p:cNvGrpSpPr>
                <a:grpSpLocks/>
              </p:cNvGrpSpPr>
              <p:nvPr/>
            </p:nvGrpSpPr>
            <p:grpSpPr bwMode="auto">
              <a:xfrm>
                <a:off x="-1536" y="1488"/>
                <a:ext cx="9168" cy="3264"/>
                <a:chOff x="-1536" y="1488"/>
                <a:chExt cx="9168" cy="3264"/>
              </a:xfrm>
            </p:grpSpPr>
            <p:sp>
              <p:nvSpPr>
                <p:cNvPr id="14374" name="Freeform 92"/>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5" name="Group 93"/>
                <p:cNvGrpSpPr>
                  <a:grpSpLocks/>
                </p:cNvGrpSpPr>
                <p:nvPr/>
              </p:nvGrpSpPr>
              <p:grpSpPr bwMode="auto">
                <a:xfrm>
                  <a:off x="-1536" y="1488"/>
                  <a:ext cx="9168" cy="3264"/>
                  <a:chOff x="-1536" y="1488"/>
                  <a:chExt cx="9168" cy="3264"/>
                </a:xfrm>
              </p:grpSpPr>
              <p:grpSp>
                <p:nvGrpSpPr>
                  <p:cNvPr id="14376" name="Group 94"/>
                  <p:cNvGrpSpPr>
                    <a:grpSpLocks/>
                  </p:cNvGrpSpPr>
                  <p:nvPr/>
                </p:nvGrpSpPr>
                <p:grpSpPr bwMode="auto">
                  <a:xfrm>
                    <a:off x="-1536" y="1584"/>
                    <a:ext cx="9168" cy="3168"/>
                    <a:chOff x="-1536" y="1584"/>
                    <a:chExt cx="9168" cy="3168"/>
                  </a:xfrm>
                </p:grpSpPr>
                <p:sp>
                  <p:nvSpPr>
                    <p:cNvPr id="14378" name="Freeform 95"/>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9" name="Group 96"/>
                    <p:cNvGrpSpPr>
                      <a:grpSpLocks/>
                    </p:cNvGrpSpPr>
                    <p:nvPr/>
                  </p:nvGrpSpPr>
                  <p:grpSpPr bwMode="auto">
                    <a:xfrm>
                      <a:off x="-1536" y="1728"/>
                      <a:ext cx="9168" cy="3024"/>
                      <a:chOff x="-1536" y="1728"/>
                      <a:chExt cx="9168" cy="3024"/>
                    </a:xfrm>
                  </p:grpSpPr>
                  <p:grpSp>
                    <p:nvGrpSpPr>
                      <p:cNvPr id="14380" name="Group 97"/>
                      <p:cNvGrpSpPr>
                        <a:grpSpLocks/>
                      </p:cNvGrpSpPr>
                      <p:nvPr/>
                    </p:nvGrpSpPr>
                    <p:grpSpPr bwMode="auto">
                      <a:xfrm>
                        <a:off x="-1536" y="1728"/>
                        <a:ext cx="9168" cy="3024"/>
                        <a:chOff x="-1536" y="1728"/>
                        <a:chExt cx="9168" cy="3024"/>
                      </a:xfrm>
                    </p:grpSpPr>
                    <p:sp>
                      <p:nvSpPr>
                        <p:cNvPr id="14382" name="Freeform 98"/>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83" name="Group 99"/>
                        <p:cNvGrpSpPr>
                          <a:grpSpLocks/>
                        </p:cNvGrpSpPr>
                        <p:nvPr/>
                      </p:nvGrpSpPr>
                      <p:grpSpPr bwMode="auto">
                        <a:xfrm>
                          <a:off x="-1536" y="1728"/>
                          <a:ext cx="9168" cy="3024"/>
                          <a:chOff x="-1536" y="1728"/>
                          <a:chExt cx="9168" cy="3024"/>
                        </a:xfrm>
                      </p:grpSpPr>
                      <p:grpSp>
                        <p:nvGrpSpPr>
                          <p:cNvPr id="14384" name="Group 100"/>
                          <p:cNvGrpSpPr>
                            <a:grpSpLocks/>
                          </p:cNvGrpSpPr>
                          <p:nvPr/>
                        </p:nvGrpSpPr>
                        <p:grpSpPr bwMode="auto">
                          <a:xfrm>
                            <a:off x="-1536" y="2064"/>
                            <a:ext cx="9168" cy="2688"/>
                            <a:chOff x="-2208" y="3552"/>
                            <a:chExt cx="7302" cy="2880"/>
                          </a:xfrm>
                        </p:grpSpPr>
                        <p:sp>
                          <p:nvSpPr>
                            <p:cNvPr id="14386" name="Freeform 101"/>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87" name="Group 102"/>
                            <p:cNvGrpSpPr>
                              <a:grpSpLocks/>
                            </p:cNvGrpSpPr>
                            <p:nvPr/>
                          </p:nvGrpSpPr>
                          <p:grpSpPr bwMode="auto">
                            <a:xfrm>
                              <a:off x="-2208" y="3552"/>
                              <a:ext cx="7248" cy="2880"/>
                              <a:chOff x="-1248" y="1440"/>
                              <a:chExt cx="7248" cy="2880"/>
                            </a:xfrm>
                          </p:grpSpPr>
                          <p:grpSp>
                            <p:nvGrpSpPr>
                              <p:cNvPr id="14388" name="Group 103"/>
                              <p:cNvGrpSpPr>
                                <a:grpSpLocks/>
                              </p:cNvGrpSpPr>
                              <p:nvPr/>
                            </p:nvGrpSpPr>
                            <p:grpSpPr bwMode="auto">
                              <a:xfrm>
                                <a:off x="-1248" y="1440"/>
                                <a:ext cx="7248" cy="2160"/>
                                <a:chOff x="-2784" y="576"/>
                                <a:chExt cx="8544" cy="4041"/>
                              </a:xfrm>
                            </p:grpSpPr>
                            <p:sp>
                              <p:nvSpPr>
                                <p:cNvPr id="14390" name="Freeform 104"/>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91" name="Group 105"/>
                                <p:cNvGrpSpPr>
                                  <a:grpSpLocks/>
                                </p:cNvGrpSpPr>
                                <p:nvPr/>
                              </p:nvGrpSpPr>
                              <p:grpSpPr bwMode="auto">
                                <a:xfrm>
                                  <a:off x="-2784" y="576"/>
                                  <a:ext cx="8544" cy="3273"/>
                                  <a:chOff x="-2784" y="576"/>
                                  <a:chExt cx="8544" cy="3273"/>
                                </a:xfrm>
                              </p:grpSpPr>
                              <p:grpSp>
                                <p:nvGrpSpPr>
                                  <p:cNvPr id="14392" name="Group 106"/>
                                  <p:cNvGrpSpPr>
                                    <a:grpSpLocks/>
                                  </p:cNvGrpSpPr>
                                  <p:nvPr/>
                                </p:nvGrpSpPr>
                                <p:grpSpPr bwMode="auto">
                                  <a:xfrm>
                                    <a:off x="-2784" y="576"/>
                                    <a:ext cx="8544" cy="3273"/>
                                    <a:chOff x="-3360" y="3120"/>
                                    <a:chExt cx="8544" cy="3273"/>
                                  </a:xfrm>
                                </p:grpSpPr>
                                <p:sp>
                                  <p:nvSpPr>
                                    <p:cNvPr id="14394" name="Freeform 107"/>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5" name="Freeform 108"/>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6" name="Freeform 109"/>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97" name="Group 110"/>
                                    <p:cNvGrpSpPr>
                                      <a:grpSpLocks/>
                                    </p:cNvGrpSpPr>
                                    <p:nvPr/>
                                  </p:nvGrpSpPr>
                                  <p:grpSpPr bwMode="auto">
                                    <a:xfrm>
                                      <a:off x="-2736" y="3120"/>
                                      <a:ext cx="7920" cy="3273"/>
                                      <a:chOff x="-2736" y="3120"/>
                                      <a:chExt cx="7920" cy="3273"/>
                                    </a:xfrm>
                                  </p:grpSpPr>
                                  <p:sp>
                                    <p:nvSpPr>
                                      <p:cNvPr id="14398" name="Freeform 111"/>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9" name="Freeform 112"/>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93" name="Freeform 113"/>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89" name="Freeform 114"/>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85" name="Freeform 115"/>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4381" name="Freeform 116"/>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4377" name="Freeform 117"/>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22" name="Group 118"/>
          <p:cNvGrpSpPr>
            <a:grpSpLocks/>
          </p:cNvGrpSpPr>
          <p:nvPr/>
        </p:nvGrpSpPr>
        <p:grpSpPr bwMode="auto">
          <a:xfrm>
            <a:off x="1066800" y="2000250"/>
            <a:ext cx="3657600" cy="1543050"/>
            <a:chOff x="-4512" y="576"/>
            <a:chExt cx="4752" cy="2550"/>
          </a:xfrm>
        </p:grpSpPr>
        <p:graphicFrame>
          <p:nvGraphicFramePr>
            <p:cNvPr id="14346" name="Object 119"/>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spid="_x0000_s5135" name="CorelDRAW" r:id="rId7" imgW="6241732" imgH="3347799" progId="CorelDRAW.Graphic.12">
                    <p:embed/>
                  </p:oleObj>
                </mc:Choice>
                <mc:Fallback>
                  <p:oleObj name="CorelDRAW" r:id="rId7" imgW="6241732" imgH="3347799" progId="CorelDRAW.Graphic.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347" name="Group 120"/>
            <p:cNvGrpSpPr>
              <a:grpSpLocks/>
            </p:cNvGrpSpPr>
            <p:nvPr/>
          </p:nvGrpSpPr>
          <p:grpSpPr bwMode="auto">
            <a:xfrm>
              <a:off x="-2256" y="768"/>
              <a:ext cx="1392" cy="1296"/>
              <a:chOff x="-2264" y="3772"/>
              <a:chExt cx="2264" cy="1964"/>
            </a:xfrm>
          </p:grpSpPr>
          <p:grpSp>
            <p:nvGrpSpPr>
              <p:cNvPr id="14348" name="Group 121"/>
              <p:cNvGrpSpPr>
                <a:grpSpLocks/>
              </p:cNvGrpSpPr>
              <p:nvPr/>
            </p:nvGrpSpPr>
            <p:grpSpPr bwMode="auto">
              <a:xfrm rot="-5908425">
                <a:off x="-1794" y="3665"/>
                <a:ext cx="948" cy="1162"/>
                <a:chOff x="422" y="2129"/>
                <a:chExt cx="1283" cy="1586"/>
              </a:xfrm>
            </p:grpSpPr>
            <p:sp>
              <p:nvSpPr>
                <p:cNvPr id="14361" name="Oval 12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2" name="Freeform 12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3" name="Freeform 12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4" name="Freeform 12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5" name="Freeform 12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366" name="Group 127"/>
                <p:cNvGrpSpPr>
                  <a:grpSpLocks/>
                </p:cNvGrpSpPr>
                <p:nvPr/>
              </p:nvGrpSpPr>
              <p:grpSpPr bwMode="auto">
                <a:xfrm>
                  <a:off x="672" y="2496"/>
                  <a:ext cx="570" cy="894"/>
                  <a:chOff x="494" y="2814"/>
                  <a:chExt cx="570" cy="894"/>
                </a:xfrm>
              </p:grpSpPr>
              <p:sp>
                <p:nvSpPr>
                  <p:cNvPr id="14367" name="Oval 12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8" name="Oval 12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9" name="Oval 13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4349" name="Group 131"/>
              <p:cNvGrpSpPr>
                <a:grpSpLocks/>
              </p:cNvGrpSpPr>
              <p:nvPr/>
            </p:nvGrpSpPr>
            <p:grpSpPr bwMode="auto">
              <a:xfrm rot="-5908425">
                <a:off x="-2157" y="4681"/>
                <a:ext cx="948" cy="1162"/>
                <a:chOff x="422" y="2129"/>
                <a:chExt cx="1283" cy="1586"/>
              </a:xfrm>
            </p:grpSpPr>
            <p:sp>
              <p:nvSpPr>
                <p:cNvPr id="14352" name="Oval 13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53" name="Freeform 13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4" name="Freeform 13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5" name="Freeform 13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6" name="Freeform 13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357" name="Group 137"/>
                <p:cNvGrpSpPr>
                  <a:grpSpLocks/>
                </p:cNvGrpSpPr>
                <p:nvPr/>
              </p:nvGrpSpPr>
              <p:grpSpPr bwMode="auto">
                <a:xfrm>
                  <a:off x="672" y="2496"/>
                  <a:ext cx="570" cy="894"/>
                  <a:chOff x="494" y="2814"/>
                  <a:chExt cx="570" cy="894"/>
                </a:xfrm>
              </p:grpSpPr>
              <p:sp>
                <p:nvSpPr>
                  <p:cNvPr id="14358" name="Oval 13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59" name="Oval 13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0" name="Oval 14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4350" name="AutoShape 141"/>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4351" name="Freeform 142"/>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2" name="Rectangle 1"/>
          <p:cNvSpPr/>
          <p:nvPr/>
        </p:nvSpPr>
        <p:spPr>
          <a:xfrm>
            <a:off x="522116" y="4372311"/>
            <a:ext cx="7721389" cy="923330"/>
          </a:xfrm>
          <a:prstGeom prst="rect">
            <a:avLst/>
          </a:prstGeom>
        </p:spPr>
        <p:txBody>
          <a:bodyPr wrap="square">
            <a:spAutoFit/>
          </a:bodyPr>
          <a:lstStyle/>
          <a:p>
            <a:pPr lvl="0"/>
            <a:r>
              <a:rPr lang="vi-VN" dirty="0">
                <a:latin typeface="Times New Roman" pitchFamily="18" charset="0"/>
                <a:cs typeface="Times New Roman" pitchFamily="18" charset="0"/>
              </a:rPr>
              <a:t>Hồ nước bị cạn kiệt dần. Nó cầu cứu: “Chị Mây ơi! Không có chị tưới nước xuống tôi chết mất”. Bầy cá tôm trong hồ cũng than vãn: “Chúng tôi chết mất vì thiếu nước…”</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570404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anim calcmode="lin" valueType="num">
                                      <p:cBhvr>
                                        <p:cTn id="8" dur="5000" fill="hold"/>
                                        <p:tgtEl>
                                          <p:spTgt spid="8"/>
                                        </p:tgtEl>
                                        <p:attrNameLst>
                                          <p:attrName>ppt_x</p:attrName>
                                        </p:attrNameLst>
                                      </p:cBhvr>
                                      <p:tavLst>
                                        <p:tav tm="0">
                                          <p:val>
                                            <p:strVal val="#ppt_x"/>
                                          </p:val>
                                        </p:tav>
                                        <p:tav tm="100000">
                                          <p:val>
                                            <p:strVal val="#ppt_x"/>
                                          </p:val>
                                        </p:tav>
                                      </p:tavLst>
                                    </p:anim>
                                    <p:anim calcmode="lin" valueType="num">
                                      <p:cBhvr>
                                        <p:cTn id="9" dur="5000" fill="hold"/>
                                        <p:tgtEl>
                                          <p:spTgt spid="8"/>
                                        </p:tgtEl>
                                        <p:attrNameLst>
                                          <p:attrName>ppt_y</p:attrName>
                                        </p:attrNameLst>
                                      </p:cBhvr>
                                      <p:tavLst>
                                        <p:tav tm="0">
                                          <p:val>
                                            <p:strVal val="#ppt_y-.1"/>
                                          </p:val>
                                        </p:tav>
                                        <p:tav tm="100000">
                                          <p:val>
                                            <p:strVal val="#ppt_y"/>
                                          </p:val>
                                        </p:tav>
                                      </p:tavLst>
                                    </p:anim>
                                  </p:childTnLst>
                                </p:cTn>
                              </p:par>
                              <p:par>
                                <p:cTn id="10" presetID="42" presetClass="exit" presetSubtype="0" repeatCount="indefinite" fill="hold" nodeType="withEffect">
                                  <p:stCondLst>
                                    <p:cond delay="0"/>
                                  </p:stCondLst>
                                  <p:childTnLst>
                                    <p:animEffect transition="out" filter="fade">
                                      <p:cBhvr>
                                        <p:cTn id="11" dur="5000"/>
                                        <p:tgtEl>
                                          <p:spTgt spid="8"/>
                                        </p:tgtEl>
                                      </p:cBhvr>
                                    </p:animEffect>
                                    <p:anim calcmode="lin" valueType="num">
                                      <p:cBhvr>
                                        <p:cTn id="12" dur="5000"/>
                                        <p:tgtEl>
                                          <p:spTgt spid="8"/>
                                        </p:tgtEl>
                                        <p:attrNameLst>
                                          <p:attrName>ppt_x</p:attrName>
                                        </p:attrNameLst>
                                      </p:cBhvr>
                                      <p:tavLst>
                                        <p:tav tm="0">
                                          <p:val>
                                            <p:strVal val="ppt_x"/>
                                          </p:val>
                                        </p:tav>
                                        <p:tav tm="100000">
                                          <p:val>
                                            <p:strVal val="ppt_x"/>
                                          </p:val>
                                        </p:tav>
                                      </p:tavLst>
                                    </p:anim>
                                    <p:anim calcmode="lin" valueType="num">
                                      <p:cBhvr>
                                        <p:cTn id="13" dur="5000"/>
                                        <p:tgtEl>
                                          <p:spTgt spid="8"/>
                                        </p:tgtEl>
                                        <p:attrNameLst>
                                          <p:attrName>ppt_y</p:attrName>
                                        </p:attrNameLst>
                                      </p:cBhvr>
                                      <p:tavLst>
                                        <p:tav tm="0">
                                          <p:val>
                                            <p:strVal val="ppt_y"/>
                                          </p:val>
                                        </p:tav>
                                        <p:tav tm="100000">
                                          <p:val>
                                            <p:strVal val="ppt_y+.1"/>
                                          </p:val>
                                        </p:tav>
                                      </p:tavLst>
                                    </p:anim>
                                    <p:set>
                                      <p:cBhvr>
                                        <p:cTn id="14" dur="1" fill="hold">
                                          <p:stCondLst>
                                            <p:cond delay="4999"/>
                                          </p:stCondLst>
                                        </p:cTn>
                                        <p:tgtEl>
                                          <p:spTgt spid="8"/>
                                        </p:tgtEl>
                                        <p:attrNameLst>
                                          <p:attrName>style.visibility</p:attrName>
                                        </p:attrNameLst>
                                      </p:cBhvr>
                                      <p:to>
                                        <p:strVal val="hidden"/>
                                      </p:to>
                                    </p:set>
                                  </p:childTnLst>
                                </p:cTn>
                              </p:par>
                              <p:par>
                                <p:cTn id="15" presetID="32" presetClass="emph" presetSubtype="0" repeatCount="indefinite" fill="hold" nodeType="withEffect">
                                  <p:stCondLst>
                                    <p:cond delay="0"/>
                                  </p:stCondLst>
                                  <p:childTnLst>
                                    <p:animClr clrSpc="rgb" dir="cw">
                                      <p:cBhvr override="childStyle">
                                        <p:cTn id="16" dur="100" fill="hold"/>
                                        <p:tgtEl>
                                          <p:spTgt spid="22"/>
                                        </p:tgtEl>
                                        <p:attrNameLst>
                                          <p:attrName>style.color</p:attrName>
                                        </p:attrNameLst>
                                      </p:cBhvr>
                                      <p:to>
                                        <a:schemeClr val="accent2"/>
                                      </p:to>
                                    </p:animClr>
                                    <p:animClr clrSpc="rgb" dir="cw">
                                      <p:cBhvr>
                                        <p:cTn id="17" dur="100" fill="hold"/>
                                        <p:tgtEl>
                                          <p:spTgt spid="22"/>
                                        </p:tgtEl>
                                        <p:attrNameLst>
                                          <p:attrName>fillcolor</p:attrName>
                                        </p:attrNameLst>
                                      </p:cBhvr>
                                      <p:to>
                                        <a:schemeClr val="accent2"/>
                                      </p:to>
                                    </p:animClr>
                                    <p:set>
                                      <p:cBhvr>
                                        <p:cTn id="18" dur="100" fill="hold"/>
                                        <p:tgtEl>
                                          <p:spTgt spid="22"/>
                                        </p:tgtEl>
                                        <p:attrNameLst>
                                          <p:attrName>fill.type</p:attrName>
                                        </p:attrNameLst>
                                      </p:cBhvr>
                                      <p:to>
                                        <p:strVal val="solid"/>
                                      </p:to>
                                    </p:set>
                                    <p:set>
                                      <p:cBhvr>
                                        <p:cTn id="19" dur="100" fill="hold"/>
                                        <p:tgtEl>
                                          <p:spTgt spid="22"/>
                                        </p:tgtEl>
                                        <p:attrNameLst>
                                          <p:attrName>fill.on</p:attrName>
                                        </p:attrNameLst>
                                      </p:cBhvr>
                                      <p:to>
                                        <p:strVal val="true"/>
                                      </p:to>
                                    </p:se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p:txBody>
          <a:bodyPr/>
          <a:lstStyle/>
          <a:p>
            <a:pPr eaLnBrk="1" hangingPunct="1"/>
            <a:endParaRPr lang="vi-VN" smtClean="0"/>
          </a:p>
        </p:txBody>
      </p:sp>
      <p:graphicFrame>
        <p:nvGraphicFramePr>
          <p:cNvPr id="15363" name="Object 7"/>
          <p:cNvGraphicFramePr>
            <a:graphicFrameLocks noGrp="1" noChangeAspect="1"/>
          </p:cNvGraphicFramePr>
          <p:nvPr>
            <p:ph sz="quarter" idx="1"/>
          </p:nvPr>
        </p:nvGraphicFramePr>
        <p:xfrm>
          <a:off x="5943600" y="57150"/>
          <a:ext cx="4362450" cy="6743700"/>
        </p:xfrm>
        <a:graphic>
          <a:graphicData uri="http://schemas.openxmlformats.org/presentationml/2006/ole">
            <mc:AlternateContent xmlns:mc="http://schemas.openxmlformats.org/markup-compatibility/2006">
              <mc:Choice xmlns:v="urn:schemas-microsoft-com:vml" Requires="v">
                <p:oleObj spid="_x0000_s8230" name="CorelDRAW" r:id="rId4" imgW="4043362" imgH="6356271" progId="CorelDRAW.Graphic.12">
                  <p:embed/>
                </p:oleObj>
              </mc:Choice>
              <mc:Fallback>
                <p:oleObj name="CorelDRAW" r:id="rId4" imgW="4043362" imgH="6356271" progId="CorelDRAW.Graphic.12">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57150"/>
                        <a:ext cx="436245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3" descr="hiend"/>
          <p:cNvPicPr>
            <a:picLocks noGrp="1" noChangeAspect="1" noChangeArrowheads="1" noCrop="1"/>
          </p:cNvPicPr>
          <p:nvPr>
            <p:ph sz="quarter" idx="2"/>
          </p:nvPr>
        </p:nvPicPr>
        <p:blipFill>
          <a:blip r:embed="rId6">
            <a:extLst>
              <a:ext uri="{28A0092B-C50C-407E-A947-70E740481C1C}">
                <a14:useLocalDpi xmlns:a14="http://schemas.microsoft.com/office/drawing/2010/main" val="0"/>
              </a:ext>
            </a:extLst>
          </a:blip>
          <a:srcRect/>
          <a:stretch>
            <a:fillRect/>
          </a:stretch>
        </p:blipFill>
        <p:spPr>
          <a:xfrm flipH="1">
            <a:off x="0" y="0"/>
            <a:ext cx="9296400" cy="5143500"/>
          </a:xfrm>
          <a:noFill/>
        </p:spPr>
      </p:pic>
      <p:graphicFrame>
        <p:nvGraphicFramePr>
          <p:cNvPr id="15365" name="Object 4"/>
          <p:cNvGraphicFramePr>
            <a:graphicFrameLocks noGrp="1" noChangeAspect="1"/>
          </p:cNvGraphicFramePr>
          <p:nvPr>
            <p:ph sz="quarter" idx="3"/>
          </p:nvPr>
        </p:nvGraphicFramePr>
        <p:xfrm>
          <a:off x="-990600" y="-171450"/>
          <a:ext cx="7543800" cy="3543300"/>
        </p:xfrm>
        <a:graphic>
          <a:graphicData uri="http://schemas.openxmlformats.org/presentationml/2006/ole">
            <mc:AlternateContent xmlns:mc="http://schemas.openxmlformats.org/markup-compatibility/2006">
              <mc:Choice xmlns:v="urn:schemas-microsoft-com:vml" Requires="v">
                <p:oleObj spid="_x0000_s8231" name="CorelDRAW" r:id="rId7" imgW="4380071" imgH="4197191" progId="CorelDRAW.Graphic.12">
                  <p:embed/>
                </p:oleObj>
              </mc:Choice>
              <mc:Fallback>
                <p:oleObj name="CorelDRAW" r:id="rId7" imgW="4380071" imgH="4197191" progId="CorelDRAW.Graphic.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171450"/>
                        <a:ext cx="75438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9"/>
          <p:cNvGrpSpPr>
            <a:grpSpLocks/>
          </p:cNvGrpSpPr>
          <p:nvPr/>
        </p:nvGrpSpPr>
        <p:grpSpPr bwMode="auto">
          <a:xfrm rot="274436">
            <a:off x="-8915400" y="2628900"/>
            <a:ext cx="17297400" cy="2686050"/>
            <a:chOff x="-1536" y="1488"/>
            <a:chExt cx="9168" cy="3264"/>
          </a:xfrm>
        </p:grpSpPr>
        <p:sp>
          <p:nvSpPr>
            <p:cNvPr id="15436" name="Freeform 10"/>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37" name="Group 11"/>
            <p:cNvGrpSpPr>
              <a:grpSpLocks/>
            </p:cNvGrpSpPr>
            <p:nvPr/>
          </p:nvGrpSpPr>
          <p:grpSpPr bwMode="auto">
            <a:xfrm>
              <a:off x="-1536" y="1488"/>
              <a:ext cx="9168" cy="3264"/>
              <a:chOff x="-1536" y="1488"/>
              <a:chExt cx="9168" cy="3264"/>
            </a:xfrm>
          </p:grpSpPr>
          <p:sp>
            <p:nvSpPr>
              <p:cNvPr id="15438" name="Freeform 12"/>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39" name="Group 13"/>
              <p:cNvGrpSpPr>
                <a:grpSpLocks/>
              </p:cNvGrpSpPr>
              <p:nvPr/>
            </p:nvGrpSpPr>
            <p:grpSpPr bwMode="auto">
              <a:xfrm>
                <a:off x="-1536" y="1488"/>
                <a:ext cx="9168" cy="3264"/>
                <a:chOff x="-1536" y="1488"/>
                <a:chExt cx="9168" cy="3264"/>
              </a:xfrm>
            </p:grpSpPr>
            <p:sp>
              <p:nvSpPr>
                <p:cNvPr id="15440" name="Freeform 14"/>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1" name="Group 15"/>
                <p:cNvGrpSpPr>
                  <a:grpSpLocks/>
                </p:cNvGrpSpPr>
                <p:nvPr/>
              </p:nvGrpSpPr>
              <p:grpSpPr bwMode="auto">
                <a:xfrm>
                  <a:off x="-1536" y="1488"/>
                  <a:ext cx="9168" cy="3264"/>
                  <a:chOff x="-1536" y="1488"/>
                  <a:chExt cx="9168" cy="3264"/>
                </a:xfrm>
              </p:grpSpPr>
              <p:grpSp>
                <p:nvGrpSpPr>
                  <p:cNvPr id="15442" name="Group 16"/>
                  <p:cNvGrpSpPr>
                    <a:grpSpLocks/>
                  </p:cNvGrpSpPr>
                  <p:nvPr/>
                </p:nvGrpSpPr>
                <p:grpSpPr bwMode="auto">
                  <a:xfrm>
                    <a:off x="-1536" y="1584"/>
                    <a:ext cx="9168" cy="3168"/>
                    <a:chOff x="-1536" y="1584"/>
                    <a:chExt cx="9168" cy="3168"/>
                  </a:xfrm>
                </p:grpSpPr>
                <p:sp>
                  <p:nvSpPr>
                    <p:cNvPr id="15444" name="Freeform 17"/>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5" name="Group 18"/>
                    <p:cNvGrpSpPr>
                      <a:grpSpLocks/>
                    </p:cNvGrpSpPr>
                    <p:nvPr/>
                  </p:nvGrpSpPr>
                  <p:grpSpPr bwMode="auto">
                    <a:xfrm>
                      <a:off x="-1536" y="1728"/>
                      <a:ext cx="9168" cy="3024"/>
                      <a:chOff x="-1536" y="1728"/>
                      <a:chExt cx="9168" cy="3024"/>
                    </a:xfrm>
                  </p:grpSpPr>
                  <p:grpSp>
                    <p:nvGrpSpPr>
                      <p:cNvPr id="15446" name="Group 19"/>
                      <p:cNvGrpSpPr>
                        <a:grpSpLocks/>
                      </p:cNvGrpSpPr>
                      <p:nvPr/>
                    </p:nvGrpSpPr>
                    <p:grpSpPr bwMode="auto">
                      <a:xfrm>
                        <a:off x="-1536" y="1728"/>
                        <a:ext cx="9168" cy="3024"/>
                        <a:chOff x="-1536" y="1728"/>
                        <a:chExt cx="9168" cy="3024"/>
                      </a:xfrm>
                    </p:grpSpPr>
                    <p:sp>
                      <p:nvSpPr>
                        <p:cNvPr id="15448" name="Freeform 20"/>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9" name="Group 21"/>
                        <p:cNvGrpSpPr>
                          <a:grpSpLocks/>
                        </p:cNvGrpSpPr>
                        <p:nvPr/>
                      </p:nvGrpSpPr>
                      <p:grpSpPr bwMode="auto">
                        <a:xfrm>
                          <a:off x="-1536" y="1728"/>
                          <a:ext cx="9168" cy="3024"/>
                          <a:chOff x="-1536" y="1728"/>
                          <a:chExt cx="9168" cy="3024"/>
                        </a:xfrm>
                      </p:grpSpPr>
                      <p:grpSp>
                        <p:nvGrpSpPr>
                          <p:cNvPr id="15450" name="Group 22"/>
                          <p:cNvGrpSpPr>
                            <a:grpSpLocks/>
                          </p:cNvGrpSpPr>
                          <p:nvPr/>
                        </p:nvGrpSpPr>
                        <p:grpSpPr bwMode="auto">
                          <a:xfrm>
                            <a:off x="-1536" y="2064"/>
                            <a:ext cx="9168" cy="2688"/>
                            <a:chOff x="-2208" y="3552"/>
                            <a:chExt cx="7302" cy="2880"/>
                          </a:xfrm>
                        </p:grpSpPr>
                        <p:sp>
                          <p:nvSpPr>
                            <p:cNvPr id="15452" name="Freeform 23"/>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53" name="Group 24"/>
                            <p:cNvGrpSpPr>
                              <a:grpSpLocks/>
                            </p:cNvGrpSpPr>
                            <p:nvPr/>
                          </p:nvGrpSpPr>
                          <p:grpSpPr bwMode="auto">
                            <a:xfrm>
                              <a:off x="-2208" y="3552"/>
                              <a:ext cx="7248" cy="2880"/>
                              <a:chOff x="-1248" y="1440"/>
                              <a:chExt cx="7248" cy="2880"/>
                            </a:xfrm>
                          </p:grpSpPr>
                          <p:grpSp>
                            <p:nvGrpSpPr>
                              <p:cNvPr id="15454" name="Group 25"/>
                              <p:cNvGrpSpPr>
                                <a:grpSpLocks/>
                              </p:cNvGrpSpPr>
                              <p:nvPr/>
                            </p:nvGrpSpPr>
                            <p:grpSpPr bwMode="auto">
                              <a:xfrm>
                                <a:off x="-1248" y="1440"/>
                                <a:ext cx="7248" cy="2160"/>
                                <a:chOff x="-2784" y="576"/>
                                <a:chExt cx="8544" cy="4041"/>
                              </a:xfrm>
                            </p:grpSpPr>
                            <p:sp>
                              <p:nvSpPr>
                                <p:cNvPr id="15456" name="Freeform 26"/>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57" name="Group 27"/>
                                <p:cNvGrpSpPr>
                                  <a:grpSpLocks/>
                                </p:cNvGrpSpPr>
                                <p:nvPr/>
                              </p:nvGrpSpPr>
                              <p:grpSpPr bwMode="auto">
                                <a:xfrm>
                                  <a:off x="-2784" y="576"/>
                                  <a:ext cx="8544" cy="3273"/>
                                  <a:chOff x="-2784" y="576"/>
                                  <a:chExt cx="8544" cy="3273"/>
                                </a:xfrm>
                              </p:grpSpPr>
                              <p:grpSp>
                                <p:nvGrpSpPr>
                                  <p:cNvPr id="15458" name="Group 28"/>
                                  <p:cNvGrpSpPr>
                                    <a:grpSpLocks/>
                                  </p:cNvGrpSpPr>
                                  <p:nvPr/>
                                </p:nvGrpSpPr>
                                <p:grpSpPr bwMode="auto">
                                  <a:xfrm>
                                    <a:off x="-2784" y="576"/>
                                    <a:ext cx="8544" cy="3273"/>
                                    <a:chOff x="-3360" y="3120"/>
                                    <a:chExt cx="8544" cy="3273"/>
                                  </a:xfrm>
                                </p:grpSpPr>
                                <p:sp>
                                  <p:nvSpPr>
                                    <p:cNvPr id="15460" name="Freeform 29"/>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1" name="Freeform 30"/>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2" name="Freeform 31"/>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63" name="Group 32"/>
                                    <p:cNvGrpSpPr>
                                      <a:grpSpLocks/>
                                    </p:cNvGrpSpPr>
                                    <p:nvPr/>
                                  </p:nvGrpSpPr>
                                  <p:grpSpPr bwMode="auto">
                                    <a:xfrm>
                                      <a:off x="-2736" y="3120"/>
                                      <a:ext cx="7920" cy="3273"/>
                                      <a:chOff x="-2736" y="3120"/>
                                      <a:chExt cx="7920" cy="3273"/>
                                    </a:xfrm>
                                  </p:grpSpPr>
                                  <p:sp>
                                    <p:nvSpPr>
                                      <p:cNvPr id="15464" name="Freeform 33"/>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5" name="Freeform 34"/>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9" name="Freeform 35"/>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5" name="Freeform 36"/>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1" name="Freeform 37"/>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5447" name="Freeform 38"/>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5443" name="Freeform 39"/>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pic>
        <p:nvPicPr>
          <p:cNvPr id="34892" name="Picture 76"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4" name="Picture 78"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639164">
            <a:off x="381000" y="914401"/>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5" name="Picture 79"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504565">
            <a:off x="5562600" y="-285750"/>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3" name="Picture 77"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801220">
            <a:off x="1676400" y="352425"/>
            <a:ext cx="48768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4" descr="rain_mc"/>
          <p:cNvPicPr>
            <a:picLocks noGrp="1" noChangeAspect="1" noChangeArrowheads="1" noCrop="1"/>
          </p:cNvPicPr>
          <p:nvPr>
            <p:ph sz="quarter" idx="4"/>
          </p:nvPr>
        </p:nvPicPr>
        <p:blipFill>
          <a:blip r:embed="rId9">
            <a:lum bright="18000"/>
            <a:extLst>
              <a:ext uri="{28A0092B-C50C-407E-A947-70E740481C1C}">
                <a14:useLocalDpi xmlns:a14="http://schemas.microsoft.com/office/drawing/2010/main" val="0"/>
              </a:ext>
            </a:extLst>
          </a:blip>
          <a:srcRect/>
          <a:stretch>
            <a:fillRect/>
          </a:stretch>
        </p:blipFill>
        <p:spPr>
          <a:xfrm rot="724819">
            <a:off x="5943601" y="1428750"/>
            <a:ext cx="3438525" cy="1977629"/>
          </a:xfrm>
          <a:noFill/>
        </p:spPr>
      </p:pic>
      <p:pic>
        <p:nvPicPr>
          <p:cNvPr id="34952" name="Picture 136"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4191000" y="9715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3" name="Picture 137"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1600200" y="68580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4" name="Picture 138"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5" name="Picture 139"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35052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6" name="Picture 140"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7" name="Picture 141"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3581400" y="21145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42"/>
          <p:cNvGrpSpPr>
            <a:grpSpLocks/>
          </p:cNvGrpSpPr>
          <p:nvPr/>
        </p:nvGrpSpPr>
        <p:grpSpPr bwMode="auto">
          <a:xfrm>
            <a:off x="2971801" y="400050"/>
            <a:ext cx="2417763" cy="1582341"/>
            <a:chOff x="-2736" y="576"/>
            <a:chExt cx="5664" cy="4704"/>
          </a:xfrm>
        </p:grpSpPr>
        <p:sp>
          <p:nvSpPr>
            <p:cNvPr id="15413" name="AutoShape 143"/>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5414" name="AutoShape 144"/>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5415" name="AutoShape 145"/>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5416" name="Group 146"/>
            <p:cNvGrpSpPr>
              <a:grpSpLocks/>
            </p:cNvGrpSpPr>
            <p:nvPr/>
          </p:nvGrpSpPr>
          <p:grpSpPr bwMode="auto">
            <a:xfrm>
              <a:off x="-564" y="1392"/>
              <a:ext cx="1127" cy="1625"/>
              <a:chOff x="-564" y="1392"/>
              <a:chExt cx="1127" cy="1625"/>
            </a:xfrm>
          </p:grpSpPr>
          <p:sp>
            <p:nvSpPr>
              <p:cNvPr id="15431" name="Oval 147"/>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32" name="Freeform 148"/>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3" name="Freeform 149"/>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4" name="Freeform 150"/>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5" name="Freeform 151"/>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5417" name="Group 152"/>
            <p:cNvGrpSpPr>
              <a:grpSpLocks/>
            </p:cNvGrpSpPr>
            <p:nvPr/>
          </p:nvGrpSpPr>
          <p:grpSpPr bwMode="auto">
            <a:xfrm>
              <a:off x="422" y="2129"/>
              <a:ext cx="1283" cy="1586"/>
              <a:chOff x="422" y="2129"/>
              <a:chExt cx="1283" cy="1586"/>
            </a:xfrm>
          </p:grpSpPr>
          <p:sp>
            <p:nvSpPr>
              <p:cNvPr id="15422" name="Oval 153"/>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3" name="Freeform 154"/>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4" name="Freeform 155"/>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5" name="Freeform 156"/>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6" name="Freeform 157"/>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27" name="Group 158"/>
              <p:cNvGrpSpPr>
                <a:grpSpLocks/>
              </p:cNvGrpSpPr>
              <p:nvPr/>
            </p:nvGrpSpPr>
            <p:grpSpPr bwMode="auto">
              <a:xfrm>
                <a:off x="672" y="2496"/>
                <a:ext cx="570" cy="894"/>
                <a:chOff x="494" y="2814"/>
                <a:chExt cx="570" cy="894"/>
              </a:xfrm>
            </p:grpSpPr>
            <p:sp>
              <p:nvSpPr>
                <p:cNvPr id="15428" name="Oval 159"/>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9" name="Oval 160"/>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30" name="Oval 161"/>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5418" name="Group 162"/>
            <p:cNvGrpSpPr>
              <a:grpSpLocks/>
            </p:cNvGrpSpPr>
            <p:nvPr/>
          </p:nvGrpSpPr>
          <p:grpSpPr bwMode="auto">
            <a:xfrm>
              <a:off x="-254" y="1824"/>
              <a:ext cx="508" cy="893"/>
              <a:chOff x="-2640" y="912"/>
              <a:chExt cx="508" cy="893"/>
            </a:xfrm>
          </p:grpSpPr>
          <p:sp>
            <p:nvSpPr>
              <p:cNvPr id="15419" name="Oval 163"/>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0" name="Oval 164"/>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1" name="Oval 165"/>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pic>
        <p:nvPicPr>
          <p:cNvPr id="34982" name="Picture 166"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3" name="Picture 167"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504565">
            <a:off x="5562600" y="-285750"/>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4" name="Picture 168"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5" name="Picture 169"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35052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6" name="Picture 170"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2" name="Picture 176"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3205163" y="2262188"/>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3" name="Picture 177"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78"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5" name="Picture 179" descr="rain_mc"/>
          <p:cNvPicPr>
            <a:picLocks noChangeAspect="1" noChangeArrowheads="1" noCrop="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27"/>
          <p:cNvGrpSpPr>
            <a:grpSpLocks/>
          </p:cNvGrpSpPr>
          <p:nvPr/>
        </p:nvGrpSpPr>
        <p:grpSpPr bwMode="auto">
          <a:xfrm>
            <a:off x="304800" y="3143250"/>
            <a:ext cx="4267200" cy="1657350"/>
            <a:chOff x="-4512" y="576"/>
            <a:chExt cx="4752" cy="2550"/>
          </a:xfrm>
        </p:grpSpPr>
        <p:graphicFrame>
          <p:nvGraphicFramePr>
            <p:cNvPr id="15389" name="Object 228"/>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spid="_x0000_s8232" name="CorelDRAW" r:id="rId10" imgW="6241732" imgH="3347799" progId="CorelDRAW.Graphic.12">
                    <p:embed/>
                  </p:oleObj>
                </mc:Choice>
                <mc:Fallback>
                  <p:oleObj name="CorelDRAW" r:id="rId10" imgW="6241732" imgH="3347799" progId="CorelDRAW.Graphic.1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390" name="Group 229"/>
            <p:cNvGrpSpPr>
              <a:grpSpLocks/>
            </p:cNvGrpSpPr>
            <p:nvPr/>
          </p:nvGrpSpPr>
          <p:grpSpPr bwMode="auto">
            <a:xfrm>
              <a:off x="-2256" y="768"/>
              <a:ext cx="1392" cy="1296"/>
              <a:chOff x="-2264" y="3772"/>
              <a:chExt cx="2264" cy="1964"/>
            </a:xfrm>
          </p:grpSpPr>
          <p:grpSp>
            <p:nvGrpSpPr>
              <p:cNvPr id="15391" name="Group 230"/>
              <p:cNvGrpSpPr>
                <a:grpSpLocks/>
              </p:cNvGrpSpPr>
              <p:nvPr/>
            </p:nvGrpSpPr>
            <p:grpSpPr bwMode="auto">
              <a:xfrm rot="-5908425">
                <a:off x="-1794" y="3665"/>
                <a:ext cx="948" cy="1162"/>
                <a:chOff x="422" y="2129"/>
                <a:chExt cx="1283" cy="1586"/>
              </a:xfrm>
            </p:grpSpPr>
            <p:sp>
              <p:nvSpPr>
                <p:cNvPr id="15404" name="Oval 23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5" name="Freeform 23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6" name="Freeform 23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7" name="Freeform 23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8" name="Freeform 23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09" name="Group 236"/>
                <p:cNvGrpSpPr>
                  <a:grpSpLocks/>
                </p:cNvGrpSpPr>
                <p:nvPr/>
              </p:nvGrpSpPr>
              <p:grpSpPr bwMode="auto">
                <a:xfrm>
                  <a:off x="672" y="2496"/>
                  <a:ext cx="570" cy="894"/>
                  <a:chOff x="494" y="2814"/>
                  <a:chExt cx="570" cy="894"/>
                </a:xfrm>
              </p:grpSpPr>
              <p:sp>
                <p:nvSpPr>
                  <p:cNvPr id="15410" name="Oval 23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11" name="Oval 23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12" name="Oval 23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5392" name="Group 240"/>
              <p:cNvGrpSpPr>
                <a:grpSpLocks/>
              </p:cNvGrpSpPr>
              <p:nvPr/>
            </p:nvGrpSpPr>
            <p:grpSpPr bwMode="auto">
              <a:xfrm rot="-5908425">
                <a:off x="-2157" y="4681"/>
                <a:ext cx="948" cy="1162"/>
                <a:chOff x="422" y="2129"/>
                <a:chExt cx="1283" cy="1586"/>
              </a:xfrm>
            </p:grpSpPr>
            <p:sp>
              <p:nvSpPr>
                <p:cNvPr id="15395" name="Oval 24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396" name="Freeform 24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7" name="Freeform 24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8" name="Freeform 24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9" name="Freeform 24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00" name="Group 246"/>
                <p:cNvGrpSpPr>
                  <a:grpSpLocks/>
                </p:cNvGrpSpPr>
                <p:nvPr/>
              </p:nvGrpSpPr>
              <p:grpSpPr bwMode="auto">
                <a:xfrm>
                  <a:off x="672" y="2496"/>
                  <a:ext cx="570" cy="894"/>
                  <a:chOff x="494" y="2814"/>
                  <a:chExt cx="570" cy="894"/>
                </a:xfrm>
              </p:grpSpPr>
              <p:sp>
                <p:nvSpPr>
                  <p:cNvPr id="15401" name="Oval 24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2" name="Oval 24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3" name="Oval 24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5393" name="AutoShape 250"/>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5394" name="Freeform 251"/>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3" name="Rectangle 2"/>
          <p:cNvSpPr/>
          <p:nvPr/>
        </p:nvSpPr>
        <p:spPr>
          <a:xfrm>
            <a:off x="289367" y="4075298"/>
            <a:ext cx="8839665" cy="1015663"/>
          </a:xfrm>
          <a:prstGeom prst="rect">
            <a:avLst/>
          </a:prstGeom>
        </p:spPr>
        <p:txBody>
          <a:bodyPr wrap="square">
            <a:spAutoFit/>
          </a:bodyPr>
          <a:lstStyle/>
          <a:p>
            <a:r>
              <a:rPr lang="vi-VN" sz="1200" b="0" i="0" dirty="0" smtClean="0">
                <a:solidFill>
                  <a:srgbClr val="FF0000"/>
                </a:solidFill>
                <a:effectLst/>
                <a:latin typeface="Times New Roman" pitchFamily="18" charset="0"/>
                <a:cs typeface="Times New Roman" pitchFamily="18" charset="0"/>
              </a:rPr>
              <a:t>Nghe tiếng gọi của Hồ nước và tiếng than vãn của bầy cá tôm…Chị Mây bay về tưới nước xuống Hồ cả một ngày đêm. Hồ nước lớn dần lên. Mặt hồ lao xao song: “ Cảm ơn chị Mây!Cảm ơn chị Mây!”. Hồ nước im lặng suốt cả mùa thu và mùa đông. Mặt hồ phẳng lặng như một tấm gương khổng lồ cho bầu trời xanh ngát cao vời vợi soi mình. Tà áo đen của chị Mây nhỏ dần. Mùa xuân sang, tà áo của chị Mây chỉ còn bằng dải lụa. Chị vội sà tấm thân mỏng tang, bé nhỏ xuống hồ nước mà nói:</a:t>
            </a:r>
            <a:r>
              <a:rPr lang="vi-VN" sz="1200" dirty="0" smtClean="0">
                <a:solidFill>
                  <a:srgbClr val="FF0000"/>
                </a:solidFill>
                <a:latin typeface="Times New Roman" pitchFamily="18" charset="0"/>
                <a:cs typeface="Times New Roman" pitchFamily="18" charset="0"/>
              </a:rPr>
              <a:t/>
            </a:r>
            <a:br>
              <a:rPr lang="vi-VN" sz="1200" dirty="0" smtClean="0">
                <a:solidFill>
                  <a:srgbClr val="FF0000"/>
                </a:solidFill>
                <a:latin typeface="Times New Roman" pitchFamily="18" charset="0"/>
                <a:cs typeface="Times New Roman" pitchFamily="18" charset="0"/>
              </a:rPr>
            </a:br>
            <a:r>
              <a:rPr lang="vi-VN" sz="1200" b="0" i="0" dirty="0" smtClean="0">
                <a:solidFill>
                  <a:srgbClr val="FF0000"/>
                </a:solidFill>
                <a:effectLst/>
                <a:latin typeface="Times New Roman" pitchFamily="18" charset="0"/>
                <a:cs typeface="Times New Roman" pitchFamily="18" charset="0"/>
              </a:rPr>
              <a:t>–    Không có cô bé, tôi cũng teo tóp dần không sống nổi đâu!.</a:t>
            </a:r>
            <a:endParaRPr lang="en-US" sz="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396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10" presetID="42" presetClass="exit" presetSubtype="0" repeatCount="indefinite" fill="hold" nodeType="with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par>
                                <p:cTn id="15" presetID="0" presetClass="path" presetSubtype="0" repeatCount="indefinite" accel="50000" decel="50000" fill="hold" grpId="0" nodeType="withEffect" nodePh="1">
                                  <p:stCondLst>
                                    <p:cond delay="0"/>
                                  </p:stCondLst>
                                  <p:endCondLst>
                                    <p:cond evt="begin" delay="0">
                                      <p:tn val="15"/>
                                    </p:cond>
                                  </p:end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16" dur="5000" fill="hold"/>
                                        <p:tgtEl>
                                          <p:spTgt spid="34818"/>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18" dur="5000" fill="hold"/>
                                        <p:tgtEl>
                                          <p:spTgt spid="34892"/>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0" dur="5000" fill="hold"/>
                                        <p:tgtEl>
                                          <p:spTgt spid="3489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2" dur="5000" fill="hold"/>
                                        <p:tgtEl>
                                          <p:spTgt spid="34895"/>
                                        </p:tgtEl>
                                        <p:attrNameLst>
                                          <p:attrName>ppt_x</p:attrName>
                                          <p:attrName>ppt_y</p:attrName>
                                        </p:attrNameLst>
                                      </p:cBhvr>
                                    </p:animMotion>
                                  </p:childTnLst>
                                </p:cTn>
                              </p:par>
                              <p:par>
                                <p:cTn id="2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4" dur="5000" fill="hold"/>
                                        <p:tgtEl>
                                          <p:spTgt spid="34893"/>
                                        </p:tgtEl>
                                        <p:attrNameLst>
                                          <p:attrName>ppt_x</p:attrName>
                                          <p:attrName>ppt_y</p:attrName>
                                        </p:attrNameLst>
                                      </p:cBhvr>
                                    </p:animMotion>
                                  </p:childTnLst>
                                </p:cTn>
                              </p:par>
                              <p:par>
                                <p:cTn id="2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6" dur="5000" fill="hold"/>
                                        <p:tgtEl>
                                          <p:spTgt spid="34952"/>
                                        </p:tgtEl>
                                        <p:attrNameLst>
                                          <p:attrName>ppt_x</p:attrName>
                                          <p:attrName>ppt_y</p:attrName>
                                        </p:attrNameLst>
                                      </p:cBhvr>
                                    </p:animMotion>
                                  </p:childTnLst>
                                </p:cTn>
                              </p:par>
                              <p:par>
                                <p:cTn id="2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8" dur="5000" fill="hold"/>
                                        <p:tgtEl>
                                          <p:spTgt spid="34953"/>
                                        </p:tgtEl>
                                        <p:attrNameLst>
                                          <p:attrName>ppt_x</p:attrName>
                                          <p:attrName>ppt_y</p:attrName>
                                        </p:attrNameLst>
                                      </p:cBhvr>
                                    </p:animMotion>
                                  </p:childTnLst>
                                </p:cTn>
                              </p:par>
                              <p:par>
                                <p:cTn id="2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0" dur="5000" fill="hold"/>
                                        <p:tgtEl>
                                          <p:spTgt spid="34954"/>
                                        </p:tgtEl>
                                        <p:attrNameLst>
                                          <p:attrName>ppt_x</p:attrName>
                                          <p:attrName>ppt_y</p:attrName>
                                        </p:attrNameLst>
                                      </p:cBhvr>
                                    </p:animMotion>
                                  </p:childTnLst>
                                </p:cTn>
                              </p:par>
                              <p:par>
                                <p:cTn id="3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2" dur="5000" fill="hold"/>
                                        <p:tgtEl>
                                          <p:spTgt spid="34955"/>
                                        </p:tgtEl>
                                        <p:attrNameLst>
                                          <p:attrName>ppt_x</p:attrName>
                                          <p:attrName>ppt_y</p:attrName>
                                        </p:attrNameLst>
                                      </p:cBhvr>
                                    </p:animMotion>
                                  </p:childTnLst>
                                </p:cTn>
                              </p:par>
                              <p:par>
                                <p:cTn id="3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4" dur="5000" fill="hold"/>
                                        <p:tgtEl>
                                          <p:spTgt spid="34956"/>
                                        </p:tgtEl>
                                        <p:attrNameLst>
                                          <p:attrName>ppt_x</p:attrName>
                                          <p:attrName>ppt_y</p:attrName>
                                        </p:attrNameLst>
                                      </p:cBhvr>
                                    </p:animMotion>
                                  </p:childTnLst>
                                </p:cTn>
                              </p:par>
                              <p:par>
                                <p:cTn id="3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6" dur="5000" fill="hold"/>
                                        <p:tgtEl>
                                          <p:spTgt spid="34957"/>
                                        </p:tgtEl>
                                        <p:attrNameLst>
                                          <p:attrName>ppt_x</p:attrName>
                                          <p:attrName>ppt_y</p:attrName>
                                        </p:attrNameLst>
                                      </p:cBhvr>
                                    </p:animMotion>
                                  </p:childTnLst>
                                </p:cTn>
                              </p:par>
                              <p:par>
                                <p:cTn id="3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8" dur="5000" fill="hold"/>
                                        <p:tgtEl>
                                          <p:spTgt spid="16"/>
                                        </p:tgtEl>
                                        <p:attrNameLst>
                                          <p:attrName>ppt_x</p:attrName>
                                          <p:attrName>ppt_y</p:attrName>
                                        </p:attrNameLst>
                                      </p:cBhvr>
                                    </p:animMotion>
                                  </p:childTnLst>
                                </p:cTn>
                              </p:par>
                              <p:par>
                                <p:cTn id="3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0" dur="5000" fill="hold"/>
                                        <p:tgtEl>
                                          <p:spTgt spid="34982"/>
                                        </p:tgtEl>
                                        <p:attrNameLst>
                                          <p:attrName>ppt_x</p:attrName>
                                          <p:attrName>ppt_y</p:attrName>
                                        </p:attrNameLst>
                                      </p:cBhvr>
                                    </p:animMotion>
                                  </p:childTnLst>
                                </p:cTn>
                              </p:par>
                              <p:par>
                                <p:cTn id="4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2" dur="5000" fill="hold"/>
                                        <p:tgtEl>
                                          <p:spTgt spid="34983"/>
                                        </p:tgtEl>
                                        <p:attrNameLst>
                                          <p:attrName>ppt_x</p:attrName>
                                          <p:attrName>ppt_y</p:attrName>
                                        </p:attrNameLst>
                                      </p:cBhvr>
                                    </p:animMotion>
                                  </p:childTnLst>
                                </p:cTn>
                              </p:par>
                              <p:par>
                                <p:cTn id="4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4" dur="5000" fill="hold"/>
                                        <p:tgtEl>
                                          <p:spTgt spid="34984"/>
                                        </p:tgtEl>
                                        <p:attrNameLst>
                                          <p:attrName>ppt_x</p:attrName>
                                          <p:attrName>ppt_y</p:attrName>
                                        </p:attrNameLst>
                                      </p:cBhvr>
                                    </p:animMotion>
                                  </p:childTnLst>
                                </p:cTn>
                              </p:par>
                              <p:par>
                                <p:cTn id="4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6" dur="5000" fill="hold"/>
                                        <p:tgtEl>
                                          <p:spTgt spid="34985"/>
                                        </p:tgtEl>
                                        <p:attrNameLst>
                                          <p:attrName>ppt_x</p:attrName>
                                          <p:attrName>ppt_y</p:attrName>
                                        </p:attrNameLst>
                                      </p:cBhvr>
                                    </p:animMotion>
                                  </p:childTnLst>
                                </p:cTn>
                              </p:par>
                              <p:par>
                                <p:cTn id="4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8" dur="5000" fill="hold"/>
                                        <p:tgtEl>
                                          <p:spTgt spid="34986"/>
                                        </p:tgtEl>
                                        <p:attrNameLst>
                                          <p:attrName>ppt_x</p:attrName>
                                          <p:attrName>ppt_y</p:attrName>
                                        </p:attrNameLst>
                                      </p:cBhvr>
                                    </p:animMotion>
                                  </p:childTnLst>
                                </p:cTn>
                              </p:par>
                              <p:par>
                                <p:cTn id="4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0" dur="5000" fill="hold"/>
                                        <p:tgtEl>
                                          <p:spTgt spid="34992"/>
                                        </p:tgtEl>
                                        <p:attrNameLst>
                                          <p:attrName>ppt_x</p:attrName>
                                          <p:attrName>ppt_y</p:attrName>
                                        </p:attrNameLst>
                                      </p:cBhvr>
                                    </p:animMotion>
                                  </p:childTnLst>
                                </p:cTn>
                              </p:par>
                              <p:par>
                                <p:cTn id="5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2" dur="5000" fill="hold"/>
                                        <p:tgtEl>
                                          <p:spTgt spid="34993"/>
                                        </p:tgtEl>
                                        <p:attrNameLst>
                                          <p:attrName>ppt_x</p:attrName>
                                          <p:attrName>ppt_y</p:attrName>
                                        </p:attrNameLst>
                                      </p:cBhvr>
                                    </p:animMotion>
                                  </p:childTnLst>
                                </p:cTn>
                              </p:par>
                              <p:par>
                                <p:cTn id="5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4" dur="5000" fill="hold"/>
                                        <p:tgtEl>
                                          <p:spTgt spid="34995"/>
                                        </p:tgtEl>
                                        <p:attrNameLst>
                                          <p:attrName>ppt_x</p:attrName>
                                          <p:attrName>ppt_y</p:attrName>
                                        </p:attrNameLst>
                                      </p:cBhvr>
                                    </p:animMotion>
                                  </p:childTnLst>
                                </p:cTn>
                              </p:par>
                              <p:par>
                                <p:cTn id="55" presetID="0" presetClass="path" presetSubtype="0" repeatCount="indefinite" accel="50000" decel="50000" fill="hold" nodeType="withEffect">
                                  <p:stCondLst>
                                    <p:cond delay="0"/>
                                  </p:stCondLst>
                                  <p:childTnLst>
                                    <p:animMotion origin="layout" path="M -3.33333E-6 5.55556E-6 C 0.00139 -0.00555 0.00017 -0.01411 0.00417 -0.01666 C 0.00903 -0.0199 0.02708 -0.00185 0.02917 5.55556E-6 C 0.0375 -0.0037 0.04583 -0.0074 0.05417 -0.0111 C 0.0625 -0.01481 0.07917 5.55556E-6 0.07917 5.55556E-6 C 0.10833 -0.01296 0.09583 -0.01481 0.11667 -0.00555 C 0.11389 0.00186 0.11267 0.01089 0.10833 0.01667 C 0.09948 0.02848 0.0776 0.01829 0.07083 0.01667 C 0.06528 0.00556 0.05972 -0.00555 0.05417 -0.01666 C 0.05104 -0.02291 0.04306 -0.01319 0.0375 -0.0111 C 0.02917 -0.00763 0.0125 5.55556E-6 0.0125 5.55556E-6 C 0.01389 0.01482 0.0059 0.04028 0.01667 0.04445 C 0.02795 0.04885 0.04167 0.01112 0.04167 0.01112 C 0.04306 0.00186 0.03889 -0.01527 0.04583 -0.01666 C 0.05573 -0.01851 0.07083 0.00556 0.07083 0.00556 C 0.07639 0.00371 0.08212 -0.00277 0.0875 5.55556E-6 C 0.09149 0.00209 0.09045 0.01112 0.09167 0.01667 C 0.0967 0.04005 0.10226 0.05741 0.1125 0.07778 C 0.14896 0.06158 0.13611 0.02038 0.10833 -0.01666 " pathEditMode="relative" ptsTypes="ffffffffffffffffffA">
                                      <p:cBhvr>
                                        <p:cTn id="56"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404D280-A1B3-4C6E-8EF4-EF9E06DC0A29}"/>
  <p:tag name="GENSWF_SLIDE_TITLE" val="Trang bìa"/>
  <p:tag name="ISPRING_SLIDE_INDENT_LEVEL" val="0"/>
  <p:tag name="ISPRING_PRESENTER_ID" val="None"/>
  <p:tag name="GENSWF_ADVANCE_TIME" val="26.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852</Words>
  <Application>Microsoft Office PowerPoint</Application>
  <PresentationFormat>On-screen Show (16:9)</PresentationFormat>
  <Paragraphs>42</Paragraphs>
  <Slides>20</Slides>
  <Notes>1</Notes>
  <HiddenSlides>0</HiddenSlides>
  <MMClips>2</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26" baseType="lpstr">
      <vt:lpstr>Office Theme</vt:lpstr>
      <vt:lpstr>Default Design</vt:lpstr>
      <vt:lpstr>1_Default Design</vt:lpstr>
      <vt:lpstr>2_Default Design</vt:lpstr>
      <vt:lpstr>1_Office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Win7U</dc:creator>
  <cp:lastModifiedBy>Win7U</cp:lastModifiedBy>
  <cp:revision>10</cp:revision>
  <dcterms:created xsi:type="dcterms:W3CDTF">2023-04-08T13:21:27Z</dcterms:created>
  <dcterms:modified xsi:type="dcterms:W3CDTF">2023-04-10T12:36:45Z</dcterms:modified>
</cp:coreProperties>
</file>