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m4a" ContentType="audio/unknown"/>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300" r:id="rId4"/>
    <p:sldId id="366" r:id="rId5"/>
    <p:sldId id="361" r:id="rId6"/>
    <p:sldId id="347" r:id="rId7"/>
    <p:sldId id="363" r:id="rId8"/>
    <p:sldId id="345" r:id="rId9"/>
    <p:sldId id="350" r:id="rId10"/>
    <p:sldId id="351" r:id="rId11"/>
    <p:sldId id="334" r:id="rId12"/>
    <p:sldId id="352" r:id="rId13"/>
    <p:sldId id="348" r:id="rId14"/>
    <p:sldId id="354" r:id="rId15"/>
    <p:sldId id="355" r:id="rId16"/>
    <p:sldId id="357" r:id="rId17"/>
    <p:sldId id="332" r:id="rId18"/>
    <p:sldId id="358" r:id="rId19"/>
    <p:sldId id="349" r:id="rId20"/>
    <p:sldId id="359" r:id="rId21"/>
    <p:sldId id="36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986A"/>
    <a:srgbClr val="38B2AF"/>
    <a:srgbClr val="FF603B"/>
    <a:srgbClr val="FF3300"/>
    <a:srgbClr val="84DCA6"/>
    <a:srgbClr val="F6F66A"/>
    <a:srgbClr val="E080D9"/>
    <a:srgbClr val="ECB2E8"/>
    <a:srgbClr val="FFC6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72" d="100"/>
          <a:sy n="72" d="100"/>
        </p:scale>
        <p:origin x="-4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45B2A7F2-E7B6-42EE-9300-6BE68750A85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F50AB104-FB10-4D42-933F-B6734B5D5D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F2E53E1-739E-4AE3-8219-AEEECA3AD4CE}"/>
              </a:ext>
            </a:extLst>
          </p:cNvPr>
          <p:cNvSpPr>
            <a:spLocks noGrp="1" noChangeArrowheads="1"/>
          </p:cNvSpPr>
          <p:nvPr>
            <p:ph type="sldNum" sz="quarter" idx="12"/>
          </p:nvPr>
        </p:nvSpPr>
        <p:spPr>
          <a:ln/>
        </p:spPr>
        <p:txBody>
          <a:bodyPr/>
          <a:lstStyle>
            <a:lvl1pPr>
              <a:defRPr/>
            </a:lvl1pPr>
          </a:lstStyle>
          <a:p>
            <a:fld id="{DF33876F-AB69-4059-B479-D7CDFF9E9889}" type="slidenum">
              <a:rPr lang="en-US" altLang="en-US"/>
              <a:pPr/>
              <a:t>‹#›</a:t>
            </a:fld>
            <a:endParaRPr lang="en-US" altLang="en-US"/>
          </a:p>
        </p:txBody>
      </p:sp>
    </p:spTree>
    <p:extLst>
      <p:ext uri="{BB962C8B-B14F-4D97-AF65-F5344CB8AC3E}">
        <p14:creationId xmlns:p14="http://schemas.microsoft.com/office/powerpoint/2010/main" val="259252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33AC629-DB9A-4F50-B813-5D4E53E491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25665F0B-11A7-4BEC-B8B1-E9337F51EF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9317A1FA-CF33-46BE-AED2-373EF69A133F}"/>
              </a:ext>
            </a:extLst>
          </p:cNvPr>
          <p:cNvSpPr>
            <a:spLocks noGrp="1" noChangeArrowheads="1"/>
          </p:cNvSpPr>
          <p:nvPr>
            <p:ph type="sldNum" sz="quarter" idx="12"/>
          </p:nvPr>
        </p:nvSpPr>
        <p:spPr>
          <a:ln/>
        </p:spPr>
        <p:txBody>
          <a:bodyPr/>
          <a:lstStyle>
            <a:lvl1pPr>
              <a:defRPr/>
            </a:lvl1pPr>
          </a:lstStyle>
          <a:p>
            <a:fld id="{787DDD6E-CFD2-4694-8F3E-0BCC4604B97E}" type="slidenum">
              <a:rPr lang="en-US" altLang="en-US"/>
              <a:pPr/>
              <a:t>‹#›</a:t>
            </a:fld>
            <a:endParaRPr lang="en-US" altLang="en-US"/>
          </a:p>
        </p:txBody>
      </p:sp>
    </p:spTree>
    <p:extLst>
      <p:ext uri="{BB962C8B-B14F-4D97-AF65-F5344CB8AC3E}">
        <p14:creationId xmlns:p14="http://schemas.microsoft.com/office/powerpoint/2010/main" val="1083529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926E72B1-D339-43D5-84AE-BDFD1704C3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8B2277B1-CE00-4393-955A-3E47A6A7BF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FC83AC7C-9621-44C3-996C-55EC209F4CBD}"/>
              </a:ext>
            </a:extLst>
          </p:cNvPr>
          <p:cNvSpPr>
            <a:spLocks noGrp="1" noChangeArrowheads="1"/>
          </p:cNvSpPr>
          <p:nvPr>
            <p:ph type="sldNum" sz="quarter" idx="12"/>
          </p:nvPr>
        </p:nvSpPr>
        <p:spPr>
          <a:ln/>
        </p:spPr>
        <p:txBody>
          <a:bodyPr/>
          <a:lstStyle>
            <a:lvl1pPr>
              <a:defRPr/>
            </a:lvl1pPr>
          </a:lstStyle>
          <a:p>
            <a:fld id="{CD21F120-9170-4E4C-9A29-247D05BFA25A}" type="slidenum">
              <a:rPr lang="en-US" altLang="en-US"/>
              <a:pPr/>
              <a:t>‹#›</a:t>
            </a:fld>
            <a:endParaRPr lang="en-US" altLang="en-US"/>
          </a:p>
        </p:txBody>
      </p:sp>
    </p:spTree>
    <p:extLst>
      <p:ext uri="{BB962C8B-B14F-4D97-AF65-F5344CB8AC3E}">
        <p14:creationId xmlns:p14="http://schemas.microsoft.com/office/powerpoint/2010/main" val="182287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vi-VN"/>
          </a:p>
        </p:txBody>
      </p:sp>
      <p:sp>
        <p:nvSpPr>
          <p:cNvPr id="4" name="Rectangle 4">
            <a:extLst>
              <a:ext uri="{FF2B5EF4-FFF2-40B4-BE49-F238E27FC236}">
                <a16:creationId xmlns:a16="http://schemas.microsoft.com/office/drawing/2014/main" xmlns="" id="{E1FE36F7-EE72-41D8-95FD-024D9C785E4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612BA9F5-3220-4406-AE29-EC98341F3FB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022B714B-934B-4426-BAA8-B09A68AE5E78}"/>
              </a:ext>
            </a:extLst>
          </p:cNvPr>
          <p:cNvSpPr>
            <a:spLocks noGrp="1" noChangeArrowheads="1"/>
          </p:cNvSpPr>
          <p:nvPr>
            <p:ph type="sldNum" sz="quarter" idx="12"/>
          </p:nvPr>
        </p:nvSpPr>
        <p:spPr>
          <a:ln/>
        </p:spPr>
        <p:txBody>
          <a:bodyPr/>
          <a:lstStyle>
            <a:lvl1pPr>
              <a:defRPr/>
            </a:lvl1pPr>
          </a:lstStyle>
          <a:p>
            <a:fld id="{4F4DDC6D-E042-4ECB-A598-D79A970522D0}" type="slidenum">
              <a:rPr lang="vi-VN" altLang="en-US"/>
              <a:pPr/>
              <a:t>‹#›</a:t>
            </a:fld>
            <a:endParaRPr lang="vi-VN" altLang="en-US"/>
          </a:p>
        </p:txBody>
      </p:sp>
    </p:spTree>
    <p:extLst>
      <p:ext uri="{BB962C8B-B14F-4D97-AF65-F5344CB8AC3E}">
        <p14:creationId xmlns:p14="http://schemas.microsoft.com/office/powerpoint/2010/main" val="267745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283CE086-E62E-4827-8826-DA56E5B6C470}"/>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C61C919C-5363-49E2-8C8E-3FC3CD877DED}"/>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03038D6A-F4A5-4738-917E-FA8D3EC81F97}"/>
              </a:ext>
            </a:extLst>
          </p:cNvPr>
          <p:cNvSpPr>
            <a:spLocks noGrp="1" noChangeArrowheads="1"/>
          </p:cNvSpPr>
          <p:nvPr>
            <p:ph type="sldNum" sz="quarter" idx="12"/>
          </p:nvPr>
        </p:nvSpPr>
        <p:spPr>
          <a:ln/>
        </p:spPr>
        <p:txBody>
          <a:bodyPr/>
          <a:lstStyle>
            <a:lvl1pPr>
              <a:defRPr/>
            </a:lvl1pPr>
          </a:lstStyle>
          <a:p>
            <a:fld id="{5B852F4F-E177-43F7-9591-1BA42B12D6AB}" type="slidenum">
              <a:rPr lang="vi-VN" altLang="en-US"/>
              <a:pPr/>
              <a:t>‹#›</a:t>
            </a:fld>
            <a:endParaRPr lang="vi-VN" altLang="en-US"/>
          </a:p>
        </p:txBody>
      </p:sp>
    </p:spTree>
    <p:extLst>
      <p:ext uri="{BB962C8B-B14F-4D97-AF65-F5344CB8AC3E}">
        <p14:creationId xmlns:p14="http://schemas.microsoft.com/office/powerpoint/2010/main" val="382268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C65171D7-52D0-4E81-91BC-2DDB0658E941}"/>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08F06D5C-E8A9-4E93-987B-9C0CDD83884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C92B2100-3E6B-4DFB-AA6C-60E07FC7954F}"/>
              </a:ext>
            </a:extLst>
          </p:cNvPr>
          <p:cNvSpPr>
            <a:spLocks noGrp="1" noChangeArrowheads="1"/>
          </p:cNvSpPr>
          <p:nvPr>
            <p:ph type="sldNum" sz="quarter" idx="12"/>
          </p:nvPr>
        </p:nvSpPr>
        <p:spPr>
          <a:ln/>
        </p:spPr>
        <p:txBody>
          <a:bodyPr/>
          <a:lstStyle>
            <a:lvl1pPr>
              <a:defRPr/>
            </a:lvl1pPr>
          </a:lstStyle>
          <a:p>
            <a:fld id="{61967884-EBC6-47FE-BE4F-55BDC18BECCF}" type="slidenum">
              <a:rPr lang="vi-VN" altLang="en-US"/>
              <a:pPr/>
              <a:t>‹#›</a:t>
            </a:fld>
            <a:endParaRPr lang="vi-VN" altLang="en-US"/>
          </a:p>
        </p:txBody>
      </p:sp>
    </p:spTree>
    <p:extLst>
      <p:ext uri="{BB962C8B-B14F-4D97-AF65-F5344CB8AC3E}">
        <p14:creationId xmlns:p14="http://schemas.microsoft.com/office/powerpoint/2010/main" val="2833291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a:extLst>
              <a:ext uri="{FF2B5EF4-FFF2-40B4-BE49-F238E27FC236}">
                <a16:creationId xmlns:a16="http://schemas.microsoft.com/office/drawing/2014/main" xmlns="" id="{A74A7212-FF68-4179-A765-3C326008C525}"/>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xmlns="" id="{5E6F4D6E-0BCE-4B8F-8831-0D83C4C7F751}"/>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xmlns="" id="{05D9C08A-3DEA-4B45-B914-BF5B0EF9C477}"/>
              </a:ext>
            </a:extLst>
          </p:cNvPr>
          <p:cNvSpPr>
            <a:spLocks noGrp="1" noChangeArrowheads="1"/>
          </p:cNvSpPr>
          <p:nvPr>
            <p:ph type="sldNum" sz="quarter" idx="12"/>
          </p:nvPr>
        </p:nvSpPr>
        <p:spPr>
          <a:ln/>
        </p:spPr>
        <p:txBody>
          <a:bodyPr/>
          <a:lstStyle>
            <a:lvl1pPr>
              <a:defRPr/>
            </a:lvl1pPr>
          </a:lstStyle>
          <a:p>
            <a:fld id="{3805309A-95CB-4056-B1F7-9F3B43A8D308}" type="slidenum">
              <a:rPr lang="vi-VN" altLang="en-US"/>
              <a:pPr/>
              <a:t>‹#›</a:t>
            </a:fld>
            <a:endParaRPr lang="vi-VN" altLang="en-US"/>
          </a:p>
        </p:txBody>
      </p:sp>
    </p:spTree>
    <p:extLst>
      <p:ext uri="{BB962C8B-B14F-4D97-AF65-F5344CB8AC3E}">
        <p14:creationId xmlns:p14="http://schemas.microsoft.com/office/powerpoint/2010/main" val="3757145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a:extLst>
              <a:ext uri="{FF2B5EF4-FFF2-40B4-BE49-F238E27FC236}">
                <a16:creationId xmlns:a16="http://schemas.microsoft.com/office/drawing/2014/main" xmlns="" id="{F145040D-399E-44E9-AD4A-EBDAAFCD931E}"/>
              </a:ext>
            </a:extLst>
          </p:cNvPr>
          <p:cNvSpPr>
            <a:spLocks noGrp="1" noChangeArrowheads="1"/>
          </p:cNvSpPr>
          <p:nvPr>
            <p:ph type="dt" sz="half" idx="10"/>
          </p:nvPr>
        </p:nvSpPr>
        <p:spPr>
          <a:ln/>
        </p:spPr>
        <p:txBody>
          <a:bodyPr/>
          <a:lstStyle>
            <a:lvl1pPr>
              <a:defRPr/>
            </a:lvl1pPr>
          </a:lstStyle>
          <a:p>
            <a:pPr>
              <a:defRPr/>
            </a:pPr>
            <a:endParaRPr lang="vi-VN"/>
          </a:p>
        </p:txBody>
      </p:sp>
      <p:sp>
        <p:nvSpPr>
          <p:cNvPr id="8" name="Rectangle 5">
            <a:extLst>
              <a:ext uri="{FF2B5EF4-FFF2-40B4-BE49-F238E27FC236}">
                <a16:creationId xmlns:a16="http://schemas.microsoft.com/office/drawing/2014/main" xmlns="" id="{FE39B331-01CC-4C48-8310-C6B6FCE8487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9" name="Rectangle 6">
            <a:extLst>
              <a:ext uri="{FF2B5EF4-FFF2-40B4-BE49-F238E27FC236}">
                <a16:creationId xmlns:a16="http://schemas.microsoft.com/office/drawing/2014/main" xmlns="" id="{4E3F678F-DDF4-45C3-A5E4-FB9442CD0EA2}"/>
              </a:ext>
            </a:extLst>
          </p:cNvPr>
          <p:cNvSpPr>
            <a:spLocks noGrp="1" noChangeArrowheads="1"/>
          </p:cNvSpPr>
          <p:nvPr>
            <p:ph type="sldNum" sz="quarter" idx="12"/>
          </p:nvPr>
        </p:nvSpPr>
        <p:spPr>
          <a:ln/>
        </p:spPr>
        <p:txBody>
          <a:bodyPr/>
          <a:lstStyle>
            <a:lvl1pPr>
              <a:defRPr/>
            </a:lvl1pPr>
          </a:lstStyle>
          <a:p>
            <a:fld id="{A1FC1E3D-38CC-45A7-A384-2BAE0DB26FC0}" type="slidenum">
              <a:rPr lang="vi-VN" altLang="en-US"/>
              <a:pPr/>
              <a:t>‹#›</a:t>
            </a:fld>
            <a:endParaRPr lang="vi-VN" altLang="en-US"/>
          </a:p>
        </p:txBody>
      </p:sp>
    </p:spTree>
    <p:extLst>
      <p:ext uri="{BB962C8B-B14F-4D97-AF65-F5344CB8AC3E}">
        <p14:creationId xmlns:p14="http://schemas.microsoft.com/office/powerpoint/2010/main" val="3793973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a:extLst>
              <a:ext uri="{FF2B5EF4-FFF2-40B4-BE49-F238E27FC236}">
                <a16:creationId xmlns:a16="http://schemas.microsoft.com/office/drawing/2014/main" xmlns="" id="{93C56D74-49C8-4713-951C-8551D4FDCB21}"/>
              </a:ext>
            </a:extLst>
          </p:cNvPr>
          <p:cNvSpPr>
            <a:spLocks noGrp="1" noChangeArrowheads="1"/>
          </p:cNvSpPr>
          <p:nvPr>
            <p:ph type="dt" sz="half" idx="10"/>
          </p:nvPr>
        </p:nvSpPr>
        <p:spPr>
          <a:ln/>
        </p:spPr>
        <p:txBody>
          <a:bodyPr/>
          <a:lstStyle>
            <a:lvl1pPr>
              <a:defRPr/>
            </a:lvl1pPr>
          </a:lstStyle>
          <a:p>
            <a:pPr>
              <a:defRPr/>
            </a:pPr>
            <a:endParaRPr lang="vi-VN"/>
          </a:p>
        </p:txBody>
      </p:sp>
      <p:sp>
        <p:nvSpPr>
          <p:cNvPr id="4" name="Rectangle 5">
            <a:extLst>
              <a:ext uri="{FF2B5EF4-FFF2-40B4-BE49-F238E27FC236}">
                <a16:creationId xmlns:a16="http://schemas.microsoft.com/office/drawing/2014/main" xmlns="" id="{5B0EBEC6-96D5-4D05-A15D-8D8DCFF4A885}"/>
              </a:ext>
            </a:extLst>
          </p:cNvPr>
          <p:cNvSpPr>
            <a:spLocks noGrp="1" noChangeArrowheads="1"/>
          </p:cNvSpPr>
          <p:nvPr>
            <p:ph type="ftr" sz="quarter" idx="11"/>
          </p:nvPr>
        </p:nvSpPr>
        <p:spPr>
          <a:ln/>
        </p:spPr>
        <p:txBody>
          <a:bodyPr/>
          <a:lstStyle>
            <a:lvl1pPr>
              <a:defRPr/>
            </a:lvl1pPr>
          </a:lstStyle>
          <a:p>
            <a:pPr>
              <a:defRPr/>
            </a:pPr>
            <a:endParaRPr lang="vi-VN"/>
          </a:p>
        </p:txBody>
      </p:sp>
      <p:sp>
        <p:nvSpPr>
          <p:cNvPr id="5" name="Rectangle 6">
            <a:extLst>
              <a:ext uri="{FF2B5EF4-FFF2-40B4-BE49-F238E27FC236}">
                <a16:creationId xmlns:a16="http://schemas.microsoft.com/office/drawing/2014/main" xmlns="" id="{8EF690AC-A941-4845-823C-BBAC659CE912}"/>
              </a:ext>
            </a:extLst>
          </p:cNvPr>
          <p:cNvSpPr>
            <a:spLocks noGrp="1" noChangeArrowheads="1"/>
          </p:cNvSpPr>
          <p:nvPr>
            <p:ph type="sldNum" sz="quarter" idx="12"/>
          </p:nvPr>
        </p:nvSpPr>
        <p:spPr>
          <a:ln/>
        </p:spPr>
        <p:txBody>
          <a:bodyPr/>
          <a:lstStyle>
            <a:lvl1pPr>
              <a:defRPr/>
            </a:lvl1pPr>
          </a:lstStyle>
          <a:p>
            <a:fld id="{5DC3DFE1-9211-40C5-B8E8-8DBC78513E95}" type="slidenum">
              <a:rPr lang="vi-VN" altLang="en-US"/>
              <a:pPr/>
              <a:t>‹#›</a:t>
            </a:fld>
            <a:endParaRPr lang="vi-VN" altLang="en-US"/>
          </a:p>
        </p:txBody>
      </p:sp>
    </p:spTree>
    <p:extLst>
      <p:ext uri="{BB962C8B-B14F-4D97-AF65-F5344CB8AC3E}">
        <p14:creationId xmlns:p14="http://schemas.microsoft.com/office/powerpoint/2010/main" val="2728458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9E5D1782-E5D4-4251-B599-495D58FAAB18}"/>
              </a:ext>
            </a:extLst>
          </p:cNvPr>
          <p:cNvSpPr>
            <a:spLocks noGrp="1" noChangeArrowheads="1"/>
          </p:cNvSpPr>
          <p:nvPr>
            <p:ph type="dt" sz="half" idx="10"/>
          </p:nvPr>
        </p:nvSpPr>
        <p:spPr>
          <a:ln/>
        </p:spPr>
        <p:txBody>
          <a:bodyPr/>
          <a:lstStyle>
            <a:lvl1pPr>
              <a:defRPr/>
            </a:lvl1pPr>
          </a:lstStyle>
          <a:p>
            <a:pPr>
              <a:defRPr/>
            </a:pPr>
            <a:endParaRPr lang="vi-VN"/>
          </a:p>
        </p:txBody>
      </p:sp>
      <p:sp>
        <p:nvSpPr>
          <p:cNvPr id="3" name="Rectangle 5">
            <a:extLst>
              <a:ext uri="{FF2B5EF4-FFF2-40B4-BE49-F238E27FC236}">
                <a16:creationId xmlns:a16="http://schemas.microsoft.com/office/drawing/2014/main" xmlns="" id="{D80CD3B6-B218-48BF-A482-E91F5F0F02E6}"/>
              </a:ext>
            </a:extLst>
          </p:cNvPr>
          <p:cNvSpPr>
            <a:spLocks noGrp="1" noChangeArrowheads="1"/>
          </p:cNvSpPr>
          <p:nvPr>
            <p:ph type="ftr" sz="quarter" idx="11"/>
          </p:nvPr>
        </p:nvSpPr>
        <p:spPr>
          <a:ln/>
        </p:spPr>
        <p:txBody>
          <a:bodyPr/>
          <a:lstStyle>
            <a:lvl1pPr>
              <a:defRPr/>
            </a:lvl1pPr>
          </a:lstStyle>
          <a:p>
            <a:pPr>
              <a:defRPr/>
            </a:pPr>
            <a:endParaRPr lang="vi-VN"/>
          </a:p>
        </p:txBody>
      </p:sp>
      <p:sp>
        <p:nvSpPr>
          <p:cNvPr id="4" name="Rectangle 6">
            <a:extLst>
              <a:ext uri="{FF2B5EF4-FFF2-40B4-BE49-F238E27FC236}">
                <a16:creationId xmlns:a16="http://schemas.microsoft.com/office/drawing/2014/main" xmlns="" id="{65A0DE28-5ACA-4324-9D6F-2DA52EE9196D}"/>
              </a:ext>
            </a:extLst>
          </p:cNvPr>
          <p:cNvSpPr>
            <a:spLocks noGrp="1" noChangeArrowheads="1"/>
          </p:cNvSpPr>
          <p:nvPr>
            <p:ph type="sldNum" sz="quarter" idx="12"/>
          </p:nvPr>
        </p:nvSpPr>
        <p:spPr>
          <a:ln/>
        </p:spPr>
        <p:txBody>
          <a:bodyPr/>
          <a:lstStyle>
            <a:lvl1pPr>
              <a:defRPr/>
            </a:lvl1pPr>
          </a:lstStyle>
          <a:p>
            <a:fld id="{6E4BE146-8CFF-4286-982F-7EEB34B748F0}" type="slidenum">
              <a:rPr lang="vi-VN" altLang="en-US"/>
              <a:pPr/>
              <a:t>‹#›</a:t>
            </a:fld>
            <a:endParaRPr lang="vi-VN" altLang="en-US"/>
          </a:p>
        </p:txBody>
      </p:sp>
    </p:spTree>
    <p:extLst>
      <p:ext uri="{BB962C8B-B14F-4D97-AF65-F5344CB8AC3E}">
        <p14:creationId xmlns:p14="http://schemas.microsoft.com/office/powerpoint/2010/main" val="2481538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238785E1-D398-4F08-A9F8-5F18377D4C75}"/>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xmlns="" id="{A9A03988-A7BC-4C50-B236-CA67CFA8DB7F}"/>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xmlns="" id="{6646A7F0-BAEE-4ADA-95A2-EFAFBCF3DA69}"/>
              </a:ext>
            </a:extLst>
          </p:cNvPr>
          <p:cNvSpPr>
            <a:spLocks noGrp="1" noChangeArrowheads="1"/>
          </p:cNvSpPr>
          <p:nvPr>
            <p:ph type="sldNum" sz="quarter" idx="12"/>
          </p:nvPr>
        </p:nvSpPr>
        <p:spPr>
          <a:ln/>
        </p:spPr>
        <p:txBody>
          <a:bodyPr/>
          <a:lstStyle>
            <a:lvl1pPr>
              <a:defRPr/>
            </a:lvl1pPr>
          </a:lstStyle>
          <a:p>
            <a:fld id="{7665B005-A232-4059-9412-4C3D0C1FF4D1}" type="slidenum">
              <a:rPr lang="vi-VN" altLang="en-US"/>
              <a:pPr/>
              <a:t>‹#›</a:t>
            </a:fld>
            <a:endParaRPr lang="vi-VN" altLang="en-US"/>
          </a:p>
        </p:txBody>
      </p:sp>
    </p:spTree>
    <p:extLst>
      <p:ext uri="{BB962C8B-B14F-4D97-AF65-F5344CB8AC3E}">
        <p14:creationId xmlns:p14="http://schemas.microsoft.com/office/powerpoint/2010/main" val="14622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CF46D53-DDD3-4A11-9BBD-F988424C12D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12D5440D-A784-4044-BA8C-BB5D4D6B2F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04E61A75-CF6F-479B-B011-E35B9D512796}"/>
              </a:ext>
            </a:extLst>
          </p:cNvPr>
          <p:cNvSpPr>
            <a:spLocks noGrp="1" noChangeArrowheads="1"/>
          </p:cNvSpPr>
          <p:nvPr>
            <p:ph type="sldNum" sz="quarter" idx="12"/>
          </p:nvPr>
        </p:nvSpPr>
        <p:spPr>
          <a:ln/>
        </p:spPr>
        <p:txBody>
          <a:bodyPr/>
          <a:lstStyle>
            <a:lvl1pPr>
              <a:defRPr/>
            </a:lvl1pPr>
          </a:lstStyle>
          <a:p>
            <a:fld id="{9D0B7DF4-79D3-4860-A9D6-A27ADAFB2E6A}" type="slidenum">
              <a:rPr lang="en-US" altLang="en-US"/>
              <a:pPr/>
              <a:t>‹#›</a:t>
            </a:fld>
            <a:endParaRPr lang="en-US" altLang="en-US"/>
          </a:p>
        </p:txBody>
      </p:sp>
    </p:spTree>
    <p:extLst>
      <p:ext uri="{BB962C8B-B14F-4D97-AF65-F5344CB8AC3E}">
        <p14:creationId xmlns:p14="http://schemas.microsoft.com/office/powerpoint/2010/main" val="2158046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382A297-E33D-4693-B4AC-C67FA5390D0D}"/>
              </a:ext>
            </a:extLst>
          </p:cNvPr>
          <p:cNvSpPr>
            <a:spLocks noGrp="1" noChangeArrowheads="1"/>
          </p:cNvSpPr>
          <p:nvPr>
            <p:ph type="dt" sz="half" idx="10"/>
          </p:nvPr>
        </p:nvSpPr>
        <p:spPr>
          <a:ln/>
        </p:spPr>
        <p:txBody>
          <a:bodyPr/>
          <a:lstStyle>
            <a:lvl1pPr>
              <a:defRPr/>
            </a:lvl1pPr>
          </a:lstStyle>
          <a:p>
            <a:pPr>
              <a:defRPr/>
            </a:pPr>
            <a:endParaRPr lang="vi-VN"/>
          </a:p>
        </p:txBody>
      </p:sp>
      <p:sp>
        <p:nvSpPr>
          <p:cNvPr id="6" name="Rectangle 5">
            <a:extLst>
              <a:ext uri="{FF2B5EF4-FFF2-40B4-BE49-F238E27FC236}">
                <a16:creationId xmlns:a16="http://schemas.microsoft.com/office/drawing/2014/main" xmlns="" id="{42F939C7-D8B6-4301-9858-7C76E902EC40}"/>
              </a:ext>
            </a:extLst>
          </p:cNvPr>
          <p:cNvSpPr>
            <a:spLocks noGrp="1" noChangeArrowheads="1"/>
          </p:cNvSpPr>
          <p:nvPr>
            <p:ph type="ftr" sz="quarter" idx="11"/>
          </p:nvPr>
        </p:nvSpPr>
        <p:spPr>
          <a:ln/>
        </p:spPr>
        <p:txBody>
          <a:bodyPr/>
          <a:lstStyle>
            <a:lvl1pPr>
              <a:defRPr/>
            </a:lvl1pPr>
          </a:lstStyle>
          <a:p>
            <a:pPr>
              <a:defRPr/>
            </a:pPr>
            <a:endParaRPr lang="vi-VN"/>
          </a:p>
        </p:txBody>
      </p:sp>
      <p:sp>
        <p:nvSpPr>
          <p:cNvPr id="7" name="Rectangle 6">
            <a:extLst>
              <a:ext uri="{FF2B5EF4-FFF2-40B4-BE49-F238E27FC236}">
                <a16:creationId xmlns:a16="http://schemas.microsoft.com/office/drawing/2014/main" xmlns="" id="{6346DC20-E635-49F0-8FA1-174822DF6CFB}"/>
              </a:ext>
            </a:extLst>
          </p:cNvPr>
          <p:cNvSpPr>
            <a:spLocks noGrp="1" noChangeArrowheads="1"/>
          </p:cNvSpPr>
          <p:nvPr>
            <p:ph type="sldNum" sz="quarter" idx="12"/>
          </p:nvPr>
        </p:nvSpPr>
        <p:spPr>
          <a:ln/>
        </p:spPr>
        <p:txBody>
          <a:bodyPr/>
          <a:lstStyle>
            <a:lvl1pPr>
              <a:defRPr/>
            </a:lvl1pPr>
          </a:lstStyle>
          <a:p>
            <a:fld id="{C717EB0B-8617-4001-9637-BED7A83D1447}" type="slidenum">
              <a:rPr lang="vi-VN" altLang="en-US"/>
              <a:pPr/>
              <a:t>‹#›</a:t>
            </a:fld>
            <a:endParaRPr lang="vi-VN" altLang="en-US"/>
          </a:p>
        </p:txBody>
      </p:sp>
    </p:spTree>
    <p:extLst>
      <p:ext uri="{BB962C8B-B14F-4D97-AF65-F5344CB8AC3E}">
        <p14:creationId xmlns:p14="http://schemas.microsoft.com/office/powerpoint/2010/main" val="1953051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0E485F45-5343-404E-8798-0FB01A7A160A}"/>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E20FCC20-874F-4760-8191-4B9DF09603F7}"/>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DE7E9641-A4BC-496D-9916-DE6EB8EF9ECC}"/>
              </a:ext>
            </a:extLst>
          </p:cNvPr>
          <p:cNvSpPr>
            <a:spLocks noGrp="1" noChangeArrowheads="1"/>
          </p:cNvSpPr>
          <p:nvPr>
            <p:ph type="sldNum" sz="quarter" idx="12"/>
          </p:nvPr>
        </p:nvSpPr>
        <p:spPr>
          <a:ln/>
        </p:spPr>
        <p:txBody>
          <a:bodyPr/>
          <a:lstStyle>
            <a:lvl1pPr>
              <a:defRPr/>
            </a:lvl1pPr>
          </a:lstStyle>
          <a:p>
            <a:fld id="{6DE04F7D-3C7C-4202-BBF7-7E08F2B14614}" type="slidenum">
              <a:rPr lang="vi-VN" altLang="en-US"/>
              <a:pPr/>
              <a:t>‹#›</a:t>
            </a:fld>
            <a:endParaRPr lang="vi-VN" altLang="en-US"/>
          </a:p>
        </p:txBody>
      </p:sp>
    </p:spTree>
    <p:extLst>
      <p:ext uri="{BB962C8B-B14F-4D97-AF65-F5344CB8AC3E}">
        <p14:creationId xmlns:p14="http://schemas.microsoft.com/office/powerpoint/2010/main" val="991352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a:extLst>
              <a:ext uri="{FF2B5EF4-FFF2-40B4-BE49-F238E27FC236}">
                <a16:creationId xmlns:a16="http://schemas.microsoft.com/office/drawing/2014/main" xmlns="" id="{38176A82-FF4E-4B51-8048-5453EDB52484}"/>
              </a:ext>
            </a:extLst>
          </p:cNvPr>
          <p:cNvSpPr>
            <a:spLocks noGrp="1" noChangeArrowheads="1"/>
          </p:cNvSpPr>
          <p:nvPr>
            <p:ph type="dt" sz="half" idx="10"/>
          </p:nvPr>
        </p:nvSpPr>
        <p:spPr>
          <a:ln/>
        </p:spPr>
        <p:txBody>
          <a:bodyPr/>
          <a:lstStyle>
            <a:lvl1pPr>
              <a:defRPr/>
            </a:lvl1pPr>
          </a:lstStyle>
          <a:p>
            <a:pPr>
              <a:defRPr/>
            </a:pPr>
            <a:endParaRPr lang="vi-VN"/>
          </a:p>
        </p:txBody>
      </p:sp>
      <p:sp>
        <p:nvSpPr>
          <p:cNvPr id="5" name="Rectangle 5">
            <a:extLst>
              <a:ext uri="{FF2B5EF4-FFF2-40B4-BE49-F238E27FC236}">
                <a16:creationId xmlns:a16="http://schemas.microsoft.com/office/drawing/2014/main" xmlns="" id="{32C08C06-C89C-4A15-B7F4-71DE1261D1E4}"/>
              </a:ext>
            </a:extLst>
          </p:cNvPr>
          <p:cNvSpPr>
            <a:spLocks noGrp="1" noChangeArrowheads="1"/>
          </p:cNvSpPr>
          <p:nvPr>
            <p:ph type="ftr" sz="quarter" idx="11"/>
          </p:nvPr>
        </p:nvSpPr>
        <p:spPr>
          <a:ln/>
        </p:spPr>
        <p:txBody>
          <a:bodyPr/>
          <a:lstStyle>
            <a:lvl1pPr>
              <a:defRPr/>
            </a:lvl1pPr>
          </a:lstStyle>
          <a:p>
            <a:pPr>
              <a:defRPr/>
            </a:pPr>
            <a:endParaRPr lang="vi-VN"/>
          </a:p>
        </p:txBody>
      </p:sp>
      <p:sp>
        <p:nvSpPr>
          <p:cNvPr id="6" name="Rectangle 6">
            <a:extLst>
              <a:ext uri="{FF2B5EF4-FFF2-40B4-BE49-F238E27FC236}">
                <a16:creationId xmlns:a16="http://schemas.microsoft.com/office/drawing/2014/main" xmlns="" id="{B29CDDA4-AA45-431A-8DF8-EC4F44D80DA4}"/>
              </a:ext>
            </a:extLst>
          </p:cNvPr>
          <p:cNvSpPr>
            <a:spLocks noGrp="1" noChangeArrowheads="1"/>
          </p:cNvSpPr>
          <p:nvPr>
            <p:ph type="sldNum" sz="quarter" idx="12"/>
          </p:nvPr>
        </p:nvSpPr>
        <p:spPr>
          <a:ln/>
        </p:spPr>
        <p:txBody>
          <a:bodyPr/>
          <a:lstStyle>
            <a:lvl1pPr>
              <a:defRPr/>
            </a:lvl1pPr>
          </a:lstStyle>
          <a:p>
            <a:fld id="{436089A1-1F8D-4636-8330-39BF805C27C7}" type="slidenum">
              <a:rPr lang="vi-VN" altLang="en-US"/>
              <a:pPr/>
              <a:t>‹#›</a:t>
            </a:fld>
            <a:endParaRPr lang="vi-VN" altLang="en-US"/>
          </a:p>
        </p:txBody>
      </p:sp>
    </p:spTree>
    <p:extLst>
      <p:ext uri="{BB962C8B-B14F-4D97-AF65-F5344CB8AC3E}">
        <p14:creationId xmlns:p14="http://schemas.microsoft.com/office/powerpoint/2010/main" val="22276495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77EF34-A41B-41EF-A6D3-FBE45E6A8B05}" type="datetimeFigureOut">
              <a:rPr lang="en-US" smtClean="0"/>
              <a:t>25/02/2023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996365502"/>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7EF34-A41B-41EF-A6D3-FBE45E6A8B05}" type="datetimeFigureOut">
              <a:rPr lang="en-US" smtClean="0"/>
              <a:t>25/02/2023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589712301"/>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77EF34-A41B-41EF-A6D3-FBE45E6A8B05}" type="datetimeFigureOut">
              <a:rPr lang="en-US" smtClean="0"/>
              <a:t>25/02/2023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995121964"/>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77EF34-A41B-41EF-A6D3-FBE45E6A8B05}" type="datetimeFigureOut">
              <a:rPr lang="en-US" smtClean="0"/>
              <a:t>25/02/2023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952894950"/>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7EF34-A41B-41EF-A6D3-FBE45E6A8B05}" type="datetimeFigureOut">
              <a:rPr lang="en-US" smtClean="0"/>
              <a:t>25/02/2023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677238129"/>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77EF34-A41B-41EF-A6D3-FBE45E6A8B05}" type="datetimeFigureOut">
              <a:rPr lang="en-US" smtClean="0"/>
              <a:t>25/02/2023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4020845793"/>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77EF34-A41B-41EF-A6D3-FBE45E6A8B05}" type="datetimeFigureOut">
              <a:rPr lang="en-US" smtClean="0"/>
              <a:t>25/02/2023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490653147"/>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EF29A075-0CD6-436E-B398-F83AE64087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5A6E23FC-4E41-4F23-80DE-71D87C8EBD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D584BA1A-2BFB-4264-8B6D-123EE9DB5057}"/>
              </a:ext>
            </a:extLst>
          </p:cNvPr>
          <p:cNvSpPr>
            <a:spLocks noGrp="1" noChangeArrowheads="1"/>
          </p:cNvSpPr>
          <p:nvPr>
            <p:ph type="sldNum" sz="quarter" idx="12"/>
          </p:nvPr>
        </p:nvSpPr>
        <p:spPr>
          <a:ln/>
        </p:spPr>
        <p:txBody>
          <a:bodyPr/>
          <a:lstStyle>
            <a:lvl1pPr>
              <a:defRPr/>
            </a:lvl1pPr>
          </a:lstStyle>
          <a:p>
            <a:fld id="{7FDF689A-DF9B-445F-BCD1-0EB3C3E8076F}" type="slidenum">
              <a:rPr lang="en-US" altLang="en-US"/>
              <a:pPr/>
              <a:t>‹#›</a:t>
            </a:fld>
            <a:endParaRPr lang="en-US" altLang="en-US"/>
          </a:p>
        </p:txBody>
      </p:sp>
    </p:spTree>
    <p:extLst>
      <p:ext uri="{BB962C8B-B14F-4D97-AF65-F5344CB8AC3E}">
        <p14:creationId xmlns:p14="http://schemas.microsoft.com/office/powerpoint/2010/main" val="2342258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7EF34-A41B-41EF-A6D3-FBE45E6A8B05}" type="datetimeFigureOut">
              <a:rPr lang="en-US" smtClean="0"/>
              <a:t>25/02/2023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674567857"/>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77EF34-A41B-41EF-A6D3-FBE45E6A8B05}" type="datetimeFigureOut">
              <a:rPr lang="en-US" smtClean="0"/>
              <a:t>25/02/2023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722845339"/>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7EF34-A41B-41EF-A6D3-FBE45E6A8B05}" type="datetimeFigureOut">
              <a:rPr lang="en-US" smtClean="0"/>
              <a:t>25/02/2023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3853809555"/>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77EF34-A41B-41EF-A6D3-FBE45E6A8B05}" type="datetimeFigureOut">
              <a:rPr lang="en-US" smtClean="0"/>
              <a:t>25/02/2023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FA09B-7BA3-45C9-90DA-6FEC112543D6}" type="slidenum">
              <a:rPr lang="en-US" smtClean="0"/>
              <a:t>‹#›</a:t>
            </a:fld>
            <a:endParaRPr lang="en-US"/>
          </a:p>
        </p:txBody>
      </p:sp>
    </p:spTree>
    <p:extLst>
      <p:ext uri="{BB962C8B-B14F-4D97-AF65-F5344CB8AC3E}">
        <p14:creationId xmlns:p14="http://schemas.microsoft.com/office/powerpoint/2010/main" val="1993848102"/>
      </p:ext>
    </p:extLst>
  </p:cSld>
  <p:clrMapOvr>
    <a:masterClrMapping/>
  </p:clrMapOvr>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9B6022F8-D4FD-41FA-A6A2-44BA0323858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D0556BC2-620C-4026-93D8-104C7639AD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2F1F000-DECF-49E9-B7DA-63C87254E7BE}"/>
              </a:ext>
            </a:extLst>
          </p:cNvPr>
          <p:cNvSpPr>
            <a:spLocks noGrp="1" noChangeArrowheads="1"/>
          </p:cNvSpPr>
          <p:nvPr>
            <p:ph type="sldNum" sz="quarter" idx="12"/>
          </p:nvPr>
        </p:nvSpPr>
        <p:spPr>
          <a:ln/>
        </p:spPr>
        <p:txBody>
          <a:bodyPr/>
          <a:lstStyle>
            <a:lvl1pPr>
              <a:defRPr/>
            </a:lvl1pPr>
          </a:lstStyle>
          <a:p>
            <a:fld id="{0F9BDD2C-6452-481D-B436-0B420D54D736}" type="slidenum">
              <a:rPr lang="en-US" altLang="en-US"/>
              <a:pPr/>
              <a:t>‹#›</a:t>
            </a:fld>
            <a:endParaRPr lang="en-US" altLang="en-US"/>
          </a:p>
        </p:txBody>
      </p:sp>
    </p:spTree>
    <p:extLst>
      <p:ext uri="{BB962C8B-B14F-4D97-AF65-F5344CB8AC3E}">
        <p14:creationId xmlns:p14="http://schemas.microsoft.com/office/powerpoint/2010/main" val="355025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874EBEE-A91D-45C0-9764-03879E18E63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xmlns="" id="{F4FBC4D9-A3E6-4B43-8252-FEC66A3752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D1F3FA5C-159B-43D6-A633-46AF09BBCBF9}"/>
              </a:ext>
            </a:extLst>
          </p:cNvPr>
          <p:cNvSpPr>
            <a:spLocks noGrp="1" noChangeArrowheads="1"/>
          </p:cNvSpPr>
          <p:nvPr>
            <p:ph type="sldNum" sz="quarter" idx="12"/>
          </p:nvPr>
        </p:nvSpPr>
        <p:spPr>
          <a:ln/>
        </p:spPr>
        <p:txBody>
          <a:bodyPr/>
          <a:lstStyle>
            <a:lvl1pPr>
              <a:defRPr/>
            </a:lvl1pPr>
          </a:lstStyle>
          <a:p>
            <a:fld id="{43CFF0FF-90B9-4CD7-AB72-6CF3F2314EBD}" type="slidenum">
              <a:rPr lang="en-US" altLang="en-US"/>
              <a:pPr/>
              <a:t>‹#›</a:t>
            </a:fld>
            <a:endParaRPr lang="en-US" altLang="en-US"/>
          </a:p>
        </p:txBody>
      </p:sp>
    </p:spTree>
    <p:extLst>
      <p:ext uri="{BB962C8B-B14F-4D97-AF65-F5344CB8AC3E}">
        <p14:creationId xmlns:p14="http://schemas.microsoft.com/office/powerpoint/2010/main" val="4081724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8DAF4375-38B8-4174-B637-2C457760A45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4E30048D-32EE-488A-B51F-41C257BC3C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233D9963-DE6A-4792-9F1C-FBB302D5BFBD}"/>
              </a:ext>
            </a:extLst>
          </p:cNvPr>
          <p:cNvSpPr>
            <a:spLocks noGrp="1" noChangeArrowheads="1"/>
          </p:cNvSpPr>
          <p:nvPr>
            <p:ph type="sldNum" sz="quarter" idx="12"/>
          </p:nvPr>
        </p:nvSpPr>
        <p:spPr>
          <a:ln/>
        </p:spPr>
        <p:txBody>
          <a:bodyPr/>
          <a:lstStyle>
            <a:lvl1pPr>
              <a:defRPr/>
            </a:lvl1pPr>
          </a:lstStyle>
          <a:p>
            <a:fld id="{BE00AB92-7E51-478E-9268-BEB722A3D32A}" type="slidenum">
              <a:rPr lang="en-US" altLang="en-US"/>
              <a:pPr/>
              <a:t>‹#›</a:t>
            </a:fld>
            <a:endParaRPr lang="en-US" altLang="en-US"/>
          </a:p>
        </p:txBody>
      </p:sp>
    </p:spTree>
    <p:extLst>
      <p:ext uri="{BB962C8B-B14F-4D97-AF65-F5344CB8AC3E}">
        <p14:creationId xmlns:p14="http://schemas.microsoft.com/office/powerpoint/2010/main" val="851935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1E8C669-DB63-4623-A282-D3EFACE9340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xmlns="" id="{765EC48A-5127-4B17-A86A-D35E065155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8BB597CE-775F-44AF-AB88-75B3E4011C47}"/>
              </a:ext>
            </a:extLst>
          </p:cNvPr>
          <p:cNvSpPr>
            <a:spLocks noGrp="1" noChangeArrowheads="1"/>
          </p:cNvSpPr>
          <p:nvPr>
            <p:ph type="sldNum" sz="quarter" idx="12"/>
          </p:nvPr>
        </p:nvSpPr>
        <p:spPr>
          <a:ln/>
        </p:spPr>
        <p:txBody>
          <a:bodyPr/>
          <a:lstStyle>
            <a:lvl1pPr>
              <a:defRPr/>
            </a:lvl1pPr>
          </a:lstStyle>
          <a:p>
            <a:fld id="{2773C8FD-3807-41CD-916F-821AD949DF01}" type="slidenum">
              <a:rPr lang="en-US" altLang="en-US"/>
              <a:pPr/>
              <a:t>‹#›</a:t>
            </a:fld>
            <a:endParaRPr lang="en-US" altLang="en-US"/>
          </a:p>
        </p:txBody>
      </p:sp>
    </p:spTree>
    <p:extLst>
      <p:ext uri="{BB962C8B-B14F-4D97-AF65-F5344CB8AC3E}">
        <p14:creationId xmlns:p14="http://schemas.microsoft.com/office/powerpoint/2010/main" val="427925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F734AB86-2F69-4E9D-8502-34BDDB61A9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907037E6-F51A-433B-B17E-30F3EB7321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94E1504C-E377-41C8-A006-4FF6AA019D39}"/>
              </a:ext>
            </a:extLst>
          </p:cNvPr>
          <p:cNvSpPr>
            <a:spLocks noGrp="1" noChangeArrowheads="1"/>
          </p:cNvSpPr>
          <p:nvPr>
            <p:ph type="sldNum" sz="quarter" idx="12"/>
          </p:nvPr>
        </p:nvSpPr>
        <p:spPr>
          <a:ln/>
        </p:spPr>
        <p:txBody>
          <a:bodyPr/>
          <a:lstStyle>
            <a:lvl1pPr>
              <a:defRPr/>
            </a:lvl1pPr>
          </a:lstStyle>
          <a:p>
            <a:fld id="{4A77216D-C266-43AD-9B86-0CBD7A2E5632}" type="slidenum">
              <a:rPr lang="en-US" altLang="en-US"/>
              <a:pPr/>
              <a:t>‹#›</a:t>
            </a:fld>
            <a:endParaRPr lang="en-US" altLang="en-US"/>
          </a:p>
        </p:txBody>
      </p:sp>
    </p:spTree>
    <p:extLst>
      <p:ext uri="{BB962C8B-B14F-4D97-AF65-F5344CB8AC3E}">
        <p14:creationId xmlns:p14="http://schemas.microsoft.com/office/powerpoint/2010/main" val="19389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7BDC134-005C-47C0-B064-5E13C784184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xmlns="" id="{C3274B77-FED0-4098-AB9E-3B7DFC378E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8694540-AB69-4574-8D7E-EC3ADBC11800}"/>
              </a:ext>
            </a:extLst>
          </p:cNvPr>
          <p:cNvSpPr>
            <a:spLocks noGrp="1" noChangeArrowheads="1"/>
          </p:cNvSpPr>
          <p:nvPr>
            <p:ph type="sldNum" sz="quarter" idx="12"/>
          </p:nvPr>
        </p:nvSpPr>
        <p:spPr>
          <a:ln/>
        </p:spPr>
        <p:txBody>
          <a:bodyPr/>
          <a:lstStyle>
            <a:lvl1pPr>
              <a:defRPr/>
            </a:lvl1pPr>
          </a:lstStyle>
          <a:p>
            <a:fld id="{66309AFA-F7F5-4FD1-950F-1E46638CA562}" type="slidenum">
              <a:rPr lang="en-US" altLang="en-US"/>
              <a:pPr/>
              <a:t>‹#›</a:t>
            </a:fld>
            <a:endParaRPr lang="en-US" altLang="en-US"/>
          </a:p>
        </p:txBody>
      </p:sp>
    </p:spTree>
    <p:extLst>
      <p:ext uri="{BB962C8B-B14F-4D97-AF65-F5344CB8AC3E}">
        <p14:creationId xmlns:p14="http://schemas.microsoft.com/office/powerpoint/2010/main" val="2454316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9E87A924-76A8-4141-A2DA-90187AA9BEC1}"/>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19579C17-768B-4396-93C6-2CD37731C2F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1860" name="Rectangle 4">
            <a:extLst>
              <a:ext uri="{FF2B5EF4-FFF2-40B4-BE49-F238E27FC236}">
                <a16:creationId xmlns:a16="http://schemas.microsoft.com/office/drawing/2014/main" xmlns="" id="{F845213F-9F36-4555-ADB6-58DAF010A8FF}"/>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21861" name="Rectangle 5">
            <a:extLst>
              <a:ext uri="{FF2B5EF4-FFF2-40B4-BE49-F238E27FC236}">
                <a16:creationId xmlns:a16="http://schemas.microsoft.com/office/drawing/2014/main" xmlns="" id="{4E8E9CCC-A7F4-46BF-ABC4-EDC6541732D2}"/>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21862" name="Rectangle 6">
            <a:extLst>
              <a:ext uri="{FF2B5EF4-FFF2-40B4-BE49-F238E27FC236}">
                <a16:creationId xmlns:a16="http://schemas.microsoft.com/office/drawing/2014/main" xmlns="" id="{AA852F8A-BA84-4B34-8B0D-D27072B1474F}"/>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F3BBA7F-5079-4562-9148-7155BC4C375A}" type="slidenum">
              <a:rPr lang="en-US" altLang="en-US"/>
              <a:pPr/>
              <a:t>‹#›</a:t>
            </a:fld>
            <a:endParaRPr lang="en-US" altLang="en-US"/>
          </a:p>
        </p:txBody>
      </p:sp>
    </p:spTree>
    <p:extLst>
      <p:ext uri="{BB962C8B-B14F-4D97-AF65-F5344CB8AC3E}">
        <p14:creationId xmlns:p14="http://schemas.microsoft.com/office/powerpoint/2010/main" val="3947856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A6F24FB7-5F1A-475A-8DEA-F382F84575FB}"/>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Click to edit Master title style</a:t>
            </a:r>
          </a:p>
        </p:txBody>
      </p:sp>
      <p:sp>
        <p:nvSpPr>
          <p:cNvPr id="1027" name="Rectangle 3">
            <a:extLst>
              <a:ext uri="{FF2B5EF4-FFF2-40B4-BE49-F238E27FC236}">
                <a16:creationId xmlns:a16="http://schemas.microsoft.com/office/drawing/2014/main" xmlns="" id="{CB022CC8-E386-428D-B252-C53F98C72CB0}"/>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Click to edit Master text styles</a:t>
            </a:r>
          </a:p>
          <a:p>
            <a:pPr lvl="1"/>
            <a:r>
              <a:rPr lang="vi-VN" altLang="en-US"/>
              <a:t>Second level</a:t>
            </a:r>
          </a:p>
          <a:p>
            <a:pPr lvl="2"/>
            <a:r>
              <a:rPr lang="vi-VN" altLang="en-US"/>
              <a:t>Third level</a:t>
            </a:r>
          </a:p>
          <a:p>
            <a:pPr lvl="3"/>
            <a:r>
              <a:rPr lang="vi-VN" altLang="en-US"/>
              <a:t>Fourth level</a:t>
            </a:r>
          </a:p>
          <a:p>
            <a:pPr lvl="4"/>
            <a:r>
              <a:rPr lang="vi-VN" altLang="en-US"/>
              <a:t>Fifth level</a:t>
            </a:r>
          </a:p>
        </p:txBody>
      </p:sp>
      <p:sp>
        <p:nvSpPr>
          <p:cNvPr id="75780" name="Rectangle 4">
            <a:extLst>
              <a:ext uri="{FF2B5EF4-FFF2-40B4-BE49-F238E27FC236}">
                <a16:creationId xmlns:a16="http://schemas.microsoft.com/office/drawing/2014/main" xmlns="" id="{54812BA5-D4DC-4E2D-9BD5-EC0C29A5272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vi-VN"/>
          </a:p>
        </p:txBody>
      </p:sp>
      <p:sp>
        <p:nvSpPr>
          <p:cNvPr id="75781" name="Rectangle 5">
            <a:extLst>
              <a:ext uri="{FF2B5EF4-FFF2-40B4-BE49-F238E27FC236}">
                <a16:creationId xmlns:a16="http://schemas.microsoft.com/office/drawing/2014/main" xmlns="" id="{541314D1-D740-4F67-9648-A91CDCCFAE03}"/>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vi-VN"/>
          </a:p>
        </p:txBody>
      </p:sp>
      <p:sp>
        <p:nvSpPr>
          <p:cNvPr id="75782" name="Rectangle 6">
            <a:extLst>
              <a:ext uri="{FF2B5EF4-FFF2-40B4-BE49-F238E27FC236}">
                <a16:creationId xmlns:a16="http://schemas.microsoft.com/office/drawing/2014/main" xmlns="" id="{7D9132F1-1070-42E3-A126-C35BAD77725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9B94C2-53D2-4D72-83F6-A9F540D48E6C}" type="slidenum">
              <a:rPr lang="vi-VN" altLang="en-US"/>
              <a:pPr/>
              <a:t>‹#›</a:t>
            </a:fld>
            <a:endParaRPr lang="vi-VN" altLang="en-US"/>
          </a:p>
        </p:txBody>
      </p:sp>
    </p:spTree>
    <p:extLst>
      <p:ext uri="{BB962C8B-B14F-4D97-AF65-F5344CB8AC3E}">
        <p14:creationId xmlns:p14="http://schemas.microsoft.com/office/powerpoint/2010/main" val="4289739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77EF34-A41B-41EF-A6D3-FBE45E6A8B05}" type="datetimeFigureOut">
              <a:rPr lang="en-US" smtClean="0"/>
              <a:t>25/02/2023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FA09B-7BA3-45C9-90DA-6FEC112543D6}" type="slidenum">
              <a:rPr lang="en-US" smtClean="0"/>
              <a:t>‹#›</a:t>
            </a:fld>
            <a:endParaRPr lang="en-US"/>
          </a:p>
        </p:txBody>
      </p:sp>
      <p:pic>
        <p:nvPicPr>
          <p:cNvPr id="7" name="Picture 6">
            <a:extLst>
              <a:ext uri="{FF2B5EF4-FFF2-40B4-BE49-F238E27FC236}">
                <a16:creationId xmlns:a16="http://schemas.microsoft.com/office/drawing/2014/main" xmlns="" id="{9597FEE9-D6E1-42CE-8DC1-188A320F0750}"/>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25983" b="22051"/>
          <a:stretch/>
        </p:blipFill>
        <p:spPr>
          <a:xfrm>
            <a:off x="-127781" y="6900862"/>
            <a:ext cx="5233182" cy="1529700"/>
          </a:xfrm>
          <a:prstGeom prst="rect">
            <a:avLst/>
          </a:prstGeom>
        </p:spPr>
      </p:pic>
    </p:spTree>
    <p:extLst>
      <p:ext uri="{BB962C8B-B14F-4D97-AF65-F5344CB8AC3E}">
        <p14:creationId xmlns:p14="http://schemas.microsoft.com/office/powerpoint/2010/main" val="24827221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advClick="0" advTm="15000">
        <p14:ferris dir="l"/>
      </p:transition>
    </mc:Choice>
    <mc:Fallback xmlns="">
      <p:transition spd="med" advClick="0" advTm="15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image" Target="../media/image2.jpeg"/><Relationship Id="rId7" Type="http://schemas.openxmlformats.org/officeDocument/2006/relationships/image" Target="../media/image6.gif"/><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audio" Target="file:///D:\2011\chau%20ngoan%20cua%20ba\Right%20here%20waiting.mp3" TargetMode="Externa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4.wm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4.xml"/><Relationship Id="rId4" Type="http://schemas.openxmlformats.org/officeDocument/2006/relationships/image" Target="../media/image26.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3.png"/><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m4a"/><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3.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7F367788-0678-4664-8421-FB835924032E}"/>
              </a:ext>
            </a:extLst>
          </p:cNvPr>
          <p:cNvSpPr>
            <a:spLocks noGrp="1" noChangeArrowheads="1"/>
          </p:cNvSpPr>
          <p:nvPr>
            <p:ph type="title"/>
          </p:nvPr>
        </p:nvSpPr>
        <p:spPr/>
        <p:txBody>
          <a:bodyPr/>
          <a:lstStyle/>
          <a:p>
            <a:pPr eaLnBrk="1" hangingPunct="1"/>
            <a:endParaRPr lang="en-US" altLang="en-US" dirty="0"/>
          </a:p>
        </p:txBody>
      </p:sp>
      <p:pic>
        <p:nvPicPr>
          <p:cNvPr id="2051" name="Picture 3" descr="20081921755411_2">
            <a:extLst>
              <a:ext uri="{FF2B5EF4-FFF2-40B4-BE49-F238E27FC236}">
                <a16:creationId xmlns:a16="http://schemas.microsoft.com/office/drawing/2014/main" xmlns="" id="{0261EC46-E4E3-475F-9ABC-0F48B75D4D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90" t="5208" r="-3890" b="16667"/>
          <a:stretch/>
        </p:blipFill>
        <p:spPr bwMode="auto">
          <a:xfrm>
            <a:off x="0" y="0"/>
            <a:ext cx="1268548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HP1041">
            <a:extLst>
              <a:ext uri="{FF2B5EF4-FFF2-40B4-BE49-F238E27FC236}">
                <a16:creationId xmlns:a16="http://schemas.microsoft.com/office/drawing/2014/main" xmlns="" id="{CF88D15F-6D55-4502-AD68-7F0FC8E4DB7C}"/>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477455">
            <a:off x="8915400" y="4191000"/>
            <a:ext cx="1555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7" descr="HP1041">
            <a:extLst>
              <a:ext uri="{FF2B5EF4-FFF2-40B4-BE49-F238E27FC236}">
                <a16:creationId xmlns:a16="http://schemas.microsoft.com/office/drawing/2014/main" xmlns="" id="{DB66363C-8695-422F-B1D0-F6017CA01B3F}"/>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477455">
            <a:off x="8686800" y="4572000"/>
            <a:ext cx="1555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descr="HP1041">
            <a:extLst>
              <a:ext uri="{FF2B5EF4-FFF2-40B4-BE49-F238E27FC236}">
                <a16:creationId xmlns:a16="http://schemas.microsoft.com/office/drawing/2014/main" xmlns="" id="{C90BED0E-D374-475E-AADD-4EF178A63B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477455">
            <a:off x="9112250" y="4953000"/>
            <a:ext cx="1555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HP1041">
            <a:extLst>
              <a:ext uri="{FF2B5EF4-FFF2-40B4-BE49-F238E27FC236}">
                <a16:creationId xmlns:a16="http://schemas.microsoft.com/office/drawing/2014/main" xmlns="" id="{A2305C7C-5E1A-48C1-8B25-63C39F9FA9B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0477455">
            <a:off x="8305800" y="5486400"/>
            <a:ext cx="15557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90" name="Picture 10" descr="Firewrk5">
            <a:extLst>
              <a:ext uri="{FF2B5EF4-FFF2-40B4-BE49-F238E27FC236}">
                <a16:creationId xmlns:a16="http://schemas.microsoft.com/office/drawing/2014/main" xmlns="" id="{E34A34D6-169D-44DF-8FD5-248BB6657D0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195" y="774020"/>
            <a:ext cx="1008784" cy="849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descr="Firewrk8">
            <a:extLst>
              <a:ext uri="{FF2B5EF4-FFF2-40B4-BE49-F238E27FC236}">
                <a16:creationId xmlns:a16="http://schemas.microsoft.com/office/drawing/2014/main" xmlns="" id="{5CC17D8D-9E20-4516-B4C0-7FA77575B5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97838" y="120650"/>
            <a:ext cx="1330277" cy="8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descr="Picture1nha">
            <a:extLst>
              <a:ext uri="{FF2B5EF4-FFF2-40B4-BE49-F238E27FC236}">
                <a16:creationId xmlns:a16="http://schemas.microsoft.com/office/drawing/2014/main" xmlns="" id="{41515252-6DCC-47C4-B9C6-0542927D065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23914" flipH="1">
            <a:off x="1370329" y="4376874"/>
            <a:ext cx="4029572"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4" descr="Picturechim1">
            <a:extLst>
              <a:ext uri="{FF2B5EF4-FFF2-40B4-BE49-F238E27FC236}">
                <a16:creationId xmlns:a16="http://schemas.microsoft.com/office/drawing/2014/main" xmlns="" id="{497E64D2-DD9E-4C2D-ACA1-768445439B8E}"/>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51715" y="2100221"/>
            <a:ext cx="1524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ongmuoi">
            <a:extLst>
              <a:ext uri="{FF2B5EF4-FFF2-40B4-BE49-F238E27FC236}">
                <a16:creationId xmlns:a16="http://schemas.microsoft.com/office/drawing/2014/main" xmlns="" id="{50A63253-3B27-45F9-B85B-9E99D7E5BA3C}"/>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9372600" y="3657600"/>
            <a:ext cx="10795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99" name="WordArt 19">
            <a:extLst>
              <a:ext uri="{FF2B5EF4-FFF2-40B4-BE49-F238E27FC236}">
                <a16:creationId xmlns:a16="http://schemas.microsoft.com/office/drawing/2014/main" xmlns="" id="{23367473-A6DF-483C-883A-5CE0395789A7}"/>
              </a:ext>
            </a:extLst>
          </p:cNvPr>
          <p:cNvSpPr>
            <a:spLocks noChangeArrowheads="1" noChangeShapeType="1" noTextEdit="1"/>
          </p:cNvSpPr>
          <p:nvPr/>
        </p:nvSpPr>
        <p:spPr bwMode="auto">
          <a:xfrm>
            <a:off x="2723852" y="352853"/>
            <a:ext cx="7432675" cy="2590373"/>
          </a:xfrm>
          <a:prstGeom prst="rect">
            <a:avLst/>
          </a:prstGeom>
        </p:spPr>
        <p:txBody>
          <a:bodyPr spcFirstLastPara="1" wrap="none" fromWordArt="1">
            <a:prstTxWarp prst="textArchUp">
              <a:avLst>
                <a:gd name="adj" fmla="val 10800004"/>
              </a:avLst>
            </a:prstTxWarp>
          </a:bodyPr>
          <a:lstStyle/>
          <a:p>
            <a:pPr algn="ctr" fontAlgn="base">
              <a:spcBef>
                <a:spcPct val="0"/>
              </a:spcBef>
              <a:spcAft>
                <a:spcPct val="0"/>
              </a:spcAft>
            </a:pPr>
            <a:r>
              <a:rPr lang="en-US" sz="3400" kern="1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PHÒNG GD&amp;ĐT QUẬN LONG BIÊN</a:t>
            </a:r>
          </a:p>
        </p:txBody>
      </p:sp>
      <p:sp>
        <p:nvSpPr>
          <p:cNvPr id="148500" name="WordArt 20">
            <a:extLst>
              <a:ext uri="{FF2B5EF4-FFF2-40B4-BE49-F238E27FC236}">
                <a16:creationId xmlns:a16="http://schemas.microsoft.com/office/drawing/2014/main" xmlns="" id="{81207CBE-A035-4A93-8543-0668ED8166BA}"/>
              </a:ext>
            </a:extLst>
          </p:cNvPr>
          <p:cNvSpPr>
            <a:spLocks noChangeArrowheads="1" noChangeShapeType="1" noTextEdit="1"/>
          </p:cNvSpPr>
          <p:nvPr/>
        </p:nvSpPr>
        <p:spPr bwMode="auto">
          <a:xfrm>
            <a:off x="3742485" y="1079924"/>
            <a:ext cx="5478463" cy="53657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it-IT" sz="3600" b="1" kern="10" dirty="0">
                <a:ln/>
                <a:solidFill>
                  <a:srgbClr val="FFFF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TRƯỜNG MẦM NON GIANG BIÊN</a:t>
            </a:r>
            <a:endParaRPr lang="en-US" sz="3600" b="1" kern="10" dirty="0">
              <a:ln/>
              <a:solidFill>
                <a:srgbClr val="FFFF00"/>
              </a:solidFill>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sp>
        <p:nvSpPr>
          <p:cNvPr id="148501" name="WordArt 21">
            <a:extLst>
              <a:ext uri="{FF2B5EF4-FFF2-40B4-BE49-F238E27FC236}">
                <a16:creationId xmlns:a16="http://schemas.microsoft.com/office/drawing/2014/main" xmlns="" id="{09B99B79-409F-4F6E-A2DA-1DCA4CD2945D}"/>
              </a:ext>
            </a:extLst>
          </p:cNvPr>
          <p:cNvSpPr>
            <a:spLocks noChangeArrowheads="1" noChangeShapeType="1" noTextEdit="1"/>
          </p:cNvSpPr>
          <p:nvPr/>
        </p:nvSpPr>
        <p:spPr bwMode="auto">
          <a:xfrm>
            <a:off x="1607458" y="2464020"/>
            <a:ext cx="2804800" cy="76171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kern="10" dirty="0" err="1">
                <a:ln w="12700">
                  <a:solidFill>
                    <a:srgbClr val="3333CC"/>
                  </a:solidFill>
                  <a:round/>
                  <a:headEnd/>
                  <a:tailEnd/>
                </a:ln>
                <a:solidFill>
                  <a:srgbClr val="002060">
                    <a:alpha val="50195"/>
                  </a:srgbClr>
                </a:solidFill>
                <a:effectLst>
                  <a:outerShdw dist="45791" dir="2021404" algn="ctr" rotWithShape="0">
                    <a:srgbClr val="9999FF"/>
                  </a:outerShdw>
                </a:effectLst>
                <a:latin typeface="#9Slide05 Penna Regular" panose="02000505000000020002" pitchFamily="2" charset="0"/>
                <a:cs typeface="Times New Roman" panose="02020603050405020304" pitchFamily="18" charset="0"/>
              </a:rPr>
              <a:t>Truyện</a:t>
            </a:r>
            <a:r>
              <a:rPr lang="en-US" sz="3600" kern="10" dirty="0">
                <a:ln w="12700">
                  <a:solidFill>
                    <a:srgbClr val="3333CC"/>
                  </a:solidFill>
                  <a:round/>
                  <a:headEnd/>
                  <a:tailEnd/>
                </a:ln>
                <a:solidFill>
                  <a:srgbClr val="002060">
                    <a:alpha val="50195"/>
                  </a:srgbClr>
                </a:solidFill>
                <a:effectLst>
                  <a:outerShdw dist="45791" dir="2021404" algn="ctr" rotWithShape="0">
                    <a:srgbClr val="9999FF"/>
                  </a:outerShdw>
                </a:effectLst>
                <a:latin typeface="#9Slide05 Penna Regular" panose="02000505000000020002" pitchFamily="2" charset="0"/>
                <a:cs typeface="Times New Roman" panose="02020603050405020304" pitchFamily="18" charset="0"/>
              </a:rPr>
              <a:t>:</a:t>
            </a:r>
            <a:r>
              <a:rPr lang="en-US" sz="3600" kern="10" dirty="0">
                <a:ln w="12700">
                  <a:solidFill>
                    <a:srgbClr val="3333CC"/>
                  </a:solidFill>
                  <a:round/>
                  <a:headEnd/>
                  <a:tailEnd/>
                </a:ln>
                <a:solidFill>
                  <a:srgbClr val="002060">
                    <a:alpha val="50195"/>
                  </a:srgbClr>
                </a:solidFill>
                <a:effectLst>
                  <a:outerShdw dist="45791" dir="2021404" algn="ctr" rotWithShape="0">
                    <a:srgbClr val="9999FF"/>
                  </a:outerShdw>
                </a:effectLst>
                <a:latin typeface="Times New Roman" panose="02020603050405020304" pitchFamily="18" charset="0"/>
                <a:cs typeface="Times New Roman" panose="02020603050405020304" pitchFamily="18" charset="0"/>
              </a:rPr>
              <a:t> </a:t>
            </a:r>
          </a:p>
        </p:txBody>
      </p:sp>
      <p:sp>
        <p:nvSpPr>
          <p:cNvPr id="148502" name="WordArt 22">
            <a:extLst>
              <a:ext uri="{FF2B5EF4-FFF2-40B4-BE49-F238E27FC236}">
                <a16:creationId xmlns:a16="http://schemas.microsoft.com/office/drawing/2014/main" xmlns="" id="{F9C65AD6-0708-48FA-876C-4826BD7B72EE}"/>
              </a:ext>
            </a:extLst>
          </p:cNvPr>
          <p:cNvSpPr>
            <a:spLocks noChangeArrowheads="1" noChangeShapeType="1" noTextEdit="1"/>
          </p:cNvSpPr>
          <p:nvPr/>
        </p:nvSpPr>
        <p:spPr bwMode="auto">
          <a:xfrm>
            <a:off x="4676317" y="2293781"/>
            <a:ext cx="4464976" cy="1318419"/>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ln w="9525">
                  <a:solidFill>
                    <a:srgbClr val="FFFF00"/>
                  </a:solidFill>
                  <a:round/>
                  <a:headEnd/>
                  <a:tailEnd/>
                </a:ln>
                <a:solidFill>
                  <a:srgbClr val="FF00FF"/>
                </a:solidFill>
                <a:effectLst>
                  <a:outerShdw dist="563972" dir="14049741" sx="125000" sy="125000" algn="tl" rotWithShape="0">
                    <a:srgbClr val="C7DFD3">
                      <a:alpha val="79999"/>
                    </a:srgbClr>
                  </a:outerShdw>
                </a:effectLst>
                <a:latin typeface="#9Slide05 Habano" panose="02040603050506020204" pitchFamily="18" charset="0"/>
                <a:cs typeface="Times New Roman" panose="02020603050405020304" pitchFamily="18" charset="0"/>
              </a:rPr>
              <a:t>Cháu</a:t>
            </a:r>
            <a:r>
              <a:rPr lang="en-US" sz="3600" b="1" kern="10" dirty="0">
                <a:ln w="9525">
                  <a:solidFill>
                    <a:srgbClr val="FFFF00"/>
                  </a:solidFill>
                  <a:round/>
                  <a:headEnd/>
                  <a:tailEnd/>
                </a:ln>
                <a:solidFill>
                  <a:srgbClr val="FF00FF"/>
                </a:solidFill>
                <a:effectLst>
                  <a:outerShdw dist="563972" dir="14049741" sx="125000" sy="125000" algn="tl" rotWithShape="0">
                    <a:srgbClr val="C7DFD3">
                      <a:alpha val="79999"/>
                    </a:srgbClr>
                  </a:outerShdw>
                </a:effectLst>
                <a:latin typeface="#9Slide05 Habano" panose="02040603050506020204" pitchFamily="18" charset="0"/>
                <a:cs typeface="Times New Roman" panose="02020603050405020304" pitchFamily="18" charset="0"/>
              </a:rPr>
              <a:t> </a:t>
            </a:r>
            <a:r>
              <a:rPr lang="en-US" sz="3600" b="1" kern="10" dirty="0" err="1">
                <a:ln w="9525">
                  <a:solidFill>
                    <a:srgbClr val="FFFF00"/>
                  </a:solidFill>
                  <a:round/>
                  <a:headEnd/>
                  <a:tailEnd/>
                </a:ln>
                <a:solidFill>
                  <a:srgbClr val="FF00FF"/>
                </a:solidFill>
                <a:effectLst>
                  <a:outerShdw dist="563972" dir="14049741" sx="125000" sy="125000" algn="tl" rotWithShape="0">
                    <a:srgbClr val="C7DFD3">
                      <a:alpha val="79999"/>
                    </a:srgbClr>
                  </a:outerShdw>
                </a:effectLst>
                <a:latin typeface="#9Slide05 Habano" panose="02040603050506020204" pitchFamily="18" charset="0"/>
                <a:cs typeface="Times New Roman" panose="02020603050405020304" pitchFamily="18" charset="0"/>
              </a:rPr>
              <a:t>ngoan</a:t>
            </a:r>
            <a:r>
              <a:rPr lang="en-US" sz="3600" b="1" kern="10" dirty="0">
                <a:ln w="9525">
                  <a:solidFill>
                    <a:srgbClr val="FFFF00"/>
                  </a:solidFill>
                  <a:round/>
                  <a:headEnd/>
                  <a:tailEnd/>
                </a:ln>
                <a:solidFill>
                  <a:srgbClr val="FF00FF"/>
                </a:solidFill>
                <a:effectLst>
                  <a:outerShdw dist="563972" dir="14049741" sx="125000" sy="125000" algn="tl" rotWithShape="0">
                    <a:srgbClr val="C7DFD3">
                      <a:alpha val="79999"/>
                    </a:srgbClr>
                  </a:outerShdw>
                </a:effectLst>
                <a:latin typeface="#9Slide05 Habano" panose="02040603050506020204" pitchFamily="18" charset="0"/>
                <a:cs typeface="Times New Roman" panose="02020603050405020304" pitchFamily="18" charset="0"/>
              </a:rPr>
              <a:t> </a:t>
            </a:r>
            <a:r>
              <a:rPr lang="en-US" sz="3600" b="1" kern="10" dirty="0" err="1">
                <a:ln w="9525">
                  <a:solidFill>
                    <a:srgbClr val="FFFF00"/>
                  </a:solidFill>
                  <a:round/>
                  <a:headEnd/>
                  <a:tailEnd/>
                </a:ln>
                <a:solidFill>
                  <a:srgbClr val="FF00FF"/>
                </a:solidFill>
                <a:effectLst>
                  <a:outerShdw dist="563972" dir="14049741" sx="125000" sy="125000" algn="tl" rotWithShape="0">
                    <a:srgbClr val="C7DFD3">
                      <a:alpha val="79999"/>
                    </a:srgbClr>
                  </a:outerShdw>
                </a:effectLst>
                <a:latin typeface="#9Slide05 Habano" panose="02040603050506020204" pitchFamily="18" charset="0"/>
                <a:cs typeface="Times New Roman" panose="02020603050405020304" pitchFamily="18" charset="0"/>
              </a:rPr>
              <a:t>của</a:t>
            </a:r>
            <a:r>
              <a:rPr lang="en-US" sz="3600" b="1" kern="10" dirty="0">
                <a:ln w="9525">
                  <a:solidFill>
                    <a:srgbClr val="FFFF00"/>
                  </a:solidFill>
                  <a:round/>
                  <a:headEnd/>
                  <a:tailEnd/>
                </a:ln>
                <a:solidFill>
                  <a:srgbClr val="FF00FF"/>
                </a:solidFill>
                <a:effectLst>
                  <a:outerShdw dist="563972" dir="14049741" sx="125000" sy="125000" algn="tl" rotWithShape="0">
                    <a:srgbClr val="C7DFD3">
                      <a:alpha val="79999"/>
                    </a:srgbClr>
                  </a:outerShdw>
                </a:effectLst>
                <a:latin typeface="#9Slide05 Habano" panose="02040603050506020204" pitchFamily="18" charset="0"/>
                <a:cs typeface="Times New Roman" panose="02020603050405020304" pitchFamily="18" charset="0"/>
              </a:rPr>
              <a:t> </a:t>
            </a:r>
            <a:r>
              <a:rPr lang="en-US" sz="3600" b="1" kern="10" dirty="0" err="1">
                <a:ln w="9525">
                  <a:solidFill>
                    <a:srgbClr val="FFFF00"/>
                  </a:solidFill>
                  <a:round/>
                  <a:headEnd/>
                  <a:tailEnd/>
                </a:ln>
                <a:solidFill>
                  <a:srgbClr val="FF00FF"/>
                </a:solidFill>
                <a:effectLst>
                  <a:outerShdw dist="563972" dir="14049741" sx="125000" sy="125000" algn="tl" rotWithShape="0">
                    <a:srgbClr val="C7DFD3">
                      <a:alpha val="79999"/>
                    </a:srgbClr>
                  </a:outerShdw>
                </a:effectLst>
                <a:latin typeface="#9Slide05 Habano" panose="02040603050506020204" pitchFamily="18" charset="0"/>
                <a:cs typeface="Times New Roman" panose="02020603050405020304" pitchFamily="18" charset="0"/>
              </a:rPr>
              <a:t>bà</a:t>
            </a:r>
            <a:endParaRPr lang="en-US" sz="3600" b="1" kern="10" dirty="0">
              <a:ln w="9525">
                <a:solidFill>
                  <a:srgbClr val="FFFF00"/>
                </a:solidFill>
                <a:round/>
                <a:headEnd/>
                <a:tailEnd/>
              </a:ln>
              <a:solidFill>
                <a:srgbClr val="FF00FF"/>
              </a:solidFill>
              <a:effectLst>
                <a:outerShdw dist="563972" dir="14049741" sx="125000" sy="125000" algn="tl" rotWithShape="0">
                  <a:srgbClr val="C7DFD3">
                    <a:alpha val="79999"/>
                  </a:srgbClr>
                </a:outerShdw>
              </a:effectLst>
              <a:latin typeface="#9Slide05 Habano" panose="02040603050506020204" pitchFamily="18" charset="0"/>
              <a:cs typeface="Times New Roman" panose="02020603050405020304" pitchFamily="18" charset="0"/>
            </a:endParaRPr>
          </a:p>
        </p:txBody>
      </p:sp>
      <p:sp>
        <p:nvSpPr>
          <p:cNvPr id="148505" name="WordArt 25">
            <a:extLst>
              <a:ext uri="{FF2B5EF4-FFF2-40B4-BE49-F238E27FC236}">
                <a16:creationId xmlns:a16="http://schemas.microsoft.com/office/drawing/2014/main" xmlns="" id="{9BF73785-833F-4CA5-BA1A-9621F6961052}"/>
              </a:ext>
            </a:extLst>
          </p:cNvPr>
          <p:cNvSpPr>
            <a:spLocks noChangeArrowheads="1" noChangeShapeType="1" noTextEdit="1"/>
          </p:cNvSpPr>
          <p:nvPr/>
        </p:nvSpPr>
        <p:spPr bwMode="auto">
          <a:xfrm>
            <a:off x="5051426" y="4030664"/>
            <a:ext cx="3294063" cy="922337"/>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n-US" sz="3600" b="1"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48506" name="WordArt 26">
            <a:extLst>
              <a:ext uri="{FF2B5EF4-FFF2-40B4-BE49-F238E27FC236}">
                <a16:creationId xmlns:a16="http://schemas.microsoft.com/office/drawing/2014/main" xmlns="" id="{AC874C62-5779-4FE5-AE56-342898752F51}"/>
              </a:ext>
            </a:extLst>
          </p:cNvPr>
          <p:cNvSpPr>
            <a:spLocks noChangeArrowheads="1" noChangeShapeType="1" noTextEdit="1"/>
          </p:cNvSpPr>
          <p:nvPr/>
        </p:nvSpPr>
        <p:spPr bwMode="auto">
          <a:xfrm>
            <a:off x="3429001" y="4067176"/>
            <a:ext cx="1160463" cy="6715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endParaRPr lang="en-US" sz="3600" kern="10" dirty="0">
              <a:solidFill>
                <a:srgbClr val="FF00FF"/>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069" name="Picture 43" descr="Hoa">
            <a:extLst>
              <a:ext uri="{FF2B5EF4-FFF2-40B4-BE49-F238E27FC236}">
                <a16:creationId xmlns:a16="http://schemas.microsoft.com/office/drawing/2014/main" xmlns="" id="{FDBFEC1B-A799-482B-9EF7-4C3E8A1D1FBA}"/>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5500689" y="5643564"/>
            <a:ext cx="53657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43" descr="Hoa">
            <a:extLst>
              <a:ext uri="{FF2B5EF4-FFF2-40B4-BE49-F238E27FC236}">
                <a16:creationId xmlns:a16="http://schemas.microsoft.com/office/drawing/2014/main" xmlns="" id="{ED3E09D1-DCA9-440F-8212-420FEFDCBE01}"/>
              </a:ext>
            </a:extLst>
          </p:cNvP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012951" y="5572125"/>
            <a:ext cx="536575"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520" name="Right here waiting.mp3">
            <a:hlinkClick r:id="" action="ppaction://media"/>
            <a:extLst>
              <a:ext uri="{FF2B5EF4-FFF2-40B4-BE49-F238E27FC236}">
                <a16:creationId xmlns:a16="http://schemas.microsoft.com/office/drawing/2014/main" xmlns="" id="{ABC66F9B-A122-4CCB-BD90-ADF6F812294A}"/>
              </a:ext>
            </a:extLst>
          </p:cNvPr>
          <p:cNvPicPr>
            <a:picLocks noRot="1" noChangeAspect="1" noChangeArrowheads="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13716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521" name="WordArt 41">
            <a:extLst>
              <a:ext uri="{FF2B5EF4-FFF2-40B4-BE49-F238E27FC236}">
                <a16:creationId xmlns:a16="http://schemas.microsoft.com/office/drawing/2014/main" xmlns="" id="{D2F8430E-DFA3-4B8F-9AE6-721C9CFA973C}"/>
              </a:ext>
            </a:extLst>
          </p:cNvPr>
          <p:cNvSpPr>
            <a:spLocks noChangeArrowheads="1" noChangeShapeType="1" noTextEdit="1"/>
          </p:cNvSpPr>
          <p:nvPr/>
        </p:nvSpPr>
        <p:spPr bwMode="auto">
          <a:xfrm>
            <a:off x="4515532" y="4953000"/>
            <a:ext cx="4365850" cy="1012017"/>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Giáo</a:t>
            </a:r>
            <a:r>
              <a:rPr lang="en-US" sz="3600" b="1" kern="10" dirty="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viên</a:t>
            </a:r>
            <a:r>
              <a:rPr lang="en-US" sz="3600" b="1" kern="10" dirty="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Nguyễn</a:t>
            </a:r>
            <a:r>
              <a:rPr lang="en-US" sz="3600" b="1" kern="10" dirty="0" smtClean="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Thị</a:t>
            </a:r>
            <a:r>
              <a:rPr lang="en-US" sz="3600" b="1" kern="10" dirty="0" smtClean="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Thường</a:t>
            </a:r>
            <a:endParaRPr lang="en-US" sz="3600" b="1" kern="10" dirty="0" smtClean="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3600" b="1" kern="10" dirty="0" smtClean="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smtClean="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Trần</a:t>
            </a:r>
            <a:r>
              <a:rPr lang="en-US" sz="3600" b="1" kern="10" dirty="0" smtClean="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Thị</a:t>
            </a:r>
            <a:r>
              <a:rPr lang="en-US" sz="3600" b="1" kern="10" dirty="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Hồng</a:t>
            </a:r>
            <a:r>
              <a:rPr lang="en-US" sz="3600" b="1" kern="10" dirty="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 </a:t>
            </a:r>
            <a:r>
              <a:rPr lang="en-US" sz="3600" b="1" kern="10" dirty="0" err="1">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rPr>
              <a:t>Liên</a:t>
            </a:r>
            <a:endParaRPr lang="en-US" sz="3600" b="1" kern="10" dirty="0">
              <a:ln w="19050">
                <a:solidFill>
                  <a:srgbClr val="99CCFF"/>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148522" name="WordArt 42">
            <a:extLst>
              <a:ext uri="{FF2B5EF4-FFF2-40B4-BE49-F238E27FC236}">
                <a16:creationId xmlns:a16="http://schemas.microsoft.com/office/drawing/2014/main" xmlns="" id="{63663897-54BA-4D38-BFC3-EA20FDE95D89}"/>
              </a:ext>
            </a:extLst>
          </p:cNvPr>
          <p:cNvSpPr>
            <a:spLocks noChangeArrowheads="1" noChangeShapeType="1" noTextEdit="1"/>
          </p:cNvSpPr>
          <p:nvPr/>
        </p:nvSpPr>
        <p:spPr bwMode="auto">
          <a:xfrm>
            <a:off x="5314774" y="3922371"/>
            <a:ext cx="3305649" cy="558122"/>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3600" b="1" kern="10" dirty="0" err="1">
                <a:ln w="0"/>
                <a:solidFill>
                  <a:srgbClr val="00B050"/>
                </a:solidFill>
                <a:latin typeface="Times New Roman" panose="02020603050405020304" pitchFamily="18" charset="0"/>
                <a:cs typeface="Times New Roman" panose="02020603050405020304" pitchFamily="18" charset="0"/>
              </a:rPr>
              <a:t>Đối</a:t>
            </a:r>
            <a:r>
              <a:rPr lang="en-US" sz="3600" b="1" kern="10" dirty="0">
                <a:ln w="0"/>
                <a:solidFill>
                  <a:srgbClr val="00B050"/>
                </a:solidFill>
                <a:latin typeface="Times New Roman" panose="02020603050405020304" pitchFamily="18" charset="0"/>
                <a:cs typeface="Times New Roman" panose="02020603050405020304" pitchFamily="18" charset="0"/>
              </a:rPr>
              <a:t> </a:t>
            </a:r>
            <a:r>
              <a:rPr lang="en-US" sz="3600" b="1" kern="10" dirty="0" err="1">
                <a:ln w="0"/>
                <a:solidFill>
                  <a:srgbClr val="00B050"/>
                </a:solidFill>
                <a:latin typeface="Times New Roman" panose="02020603050405020304" pitchFamily="18" charset="0"/>
                <a:cs typeface="Times New Roman" panose="02020603050405020304" pitchFamily="18" charset="0"/>
              </a:rPr>
              <a:t>tượng</a:t>
            </a:r>
            <a:r>
              <a:rPr lang="en-US" sz="3600" b="1" kern="10" dirty="0">
                <a:ln w="0"/>
                <a:solidFill>
                  <a:srgbClr val="00B050"/>
                </a:solidFill>
                <a:latin typeface="Times New Roman" panose="02020603050405020304" pitchFamily="18" charset="0"/>
                <a:cs typeface="Times New Roman" panose="02020603050405020304" pitchFamily="18" charset="0"/>
              </a:rPr>
              <a:t>: </a:t>
            </a:r>
            <a:r>
              <a:rPr lang="en-US" sz="3600" b="1" kern="10" dirty="0" err="1">
                <a:ln w="0"/>
                <a:solidFill>
                  <a:srgbClr val="00B050"/>
                </a:solidFill>
                <a:latin typeface="Times New Roman" panose="02020603050405020304" pitchFamily="18" charset="0"/>
                <a:cs typeface="Times New Roman" panose="02020603050405020304" pitchFamily="18" charset="0"/>
              </a:rPr>
              <a:t>Trẻ</a:t>
            </a:r>
            <a:r>
              <a:rPr lang="en-US" sz="3600" b="1" kern="10" dirty="0">
                <a:ln w="0"/>
                <a:solidFill>
                  <a:srgbClr val="00B050"/>
                </a:solidFill>
                <a:latin typeface="Times New Roman" panose="02020603050405020304" pitchFamily="18" charset="0"/>
                <a:cs typeface="Times New Roman" panose="02020603050405020304" pitchFamily="18" charset="0"/>
              </a:rPr>
              <a:t> 4-5 </a:t>
            </a:r>
            <a:r>
              <a:rPr lang="en-US" sz="3600" b="1" kern="10" dirty="0" err="1">
                <a:ln w="0"/>
                <a:solidFill>
                  <a:srgbClr val="00B050"/>
                </a:solidFill>
                <a:latin typeface="Times New Roman" panose="02020603050405020304" pitchFamily="18" charset="0"/>
                <a:cs typeface="Times New Roman" panose="02020603050405020304" pitchFamily="18" charset="0"/>
              </a:rPr>
              <a:t>tuổi</a:t>
            </a:r>
            <a:endParaRPr lang="en-US" sz="3600" b="1" kern="10" dirty="0">
              <a:ln w="0"/>
              <a:solidFill>
                <a:srgbClr val="00B050"/>
              </a:solidFill>
              <a:latin typeface="Times New Roman" panose="02020603050405020304" pitchFamily="18" charset="0"/>
              <a:cs typeface="Times New Roman" panose="02020603050405020304" pitchFamily="18" charset="0"/>
            </a:endParaRPr>
          </a:p>
        </p:txBody>
      </p:sp>
      <p:pic>
        <p:nvPicPr>
          <p:cNvPr id="5" name="Picture 4" descr="Logo&#10;&#10;Description automatically generated">
            <a:extLst>
              <a:ext uri="{FF2B5EF4-FFF2-40B4-BE49-F238E27FC236}">
                <a16:creationId xmlns:a16="http://schemas.microsoft.com/office/drawing/2014/main" xmlns="" id="{AE88793D-C4FB-4A4A-B1E6-DD8C96D9B0E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07240" fill="hold"/>
                                        <p:tgtEl>
                                          <p:spTgt spid="148520"/>
                                        </p:tgtEl>
                                      </p:cBhvr>
                                    </p:cmd>
                                  </p:childTnLst>
                                </p:cTn>
                              </p:par>
                              <p:par>
                                <p:cTn id="7" presetID="23" presetClass="entr" presetSubtype="16" repeatCount="indefinite" fill="hold" nodeType="withEffect">
                                  <p:stCondLst>
                                    <p:cond delay="0"/>
                                  </p:stCondLst>
                                  <p:childTnLst>
                                    <p:set>
                                      <p:cBhvr>
                                        <p:cTn id="8" dur="1" fill="hold">
                                          <p:stCondLst>
                                            <p:cond delay="0"/>
                                          </p:stCondLst>
                                        </p:cTn>
                                        <p:tgtEl>
                                          <p:spTgt spid="148490"/>
                                        </p:tgtEl>
                                        <p:attrNameLst>
                                          <p:attrName>style.visibility</p:attrName>
                                        </p:attrNameLst>
                                      </p:cBhvr>
                                      <p:to>
                                        <p:strVal val="visible"/>
                                      </p:to>
                                    </p:set>
                                    <p:anim calcmode="lin" valueType="num">
                                      <p:cBhvr>
                                        <p:cTn id="9" dur="3000" fill="hold"/>
                                        <p:tgtEl>
                                          <p:spTgt spid="148490"/>
                                        </p:tgtEl>
                                        <p:attrNameLst>
                                          <p:attrName>ppt_w</p:attrName>
                                        </p:attrNameLst>
                                      </p:cBhvr>
                                      <p:tavLst>
                                        <p:tav tm="0">
                                          <p:val>
                                            <p:fltVal val="0"/>
                                          </p:val>
                                        </p:tav>
                                        <p:tav tm="100000">
                                          <p:val>
                                            <p:strVal val="#ppt_w"/>
                                          </p:val>
                                        </p:tav>
                                      </p:tavLst>
                                    </p:anim>
                                    <p:anim calcmode="lin" valueType="num">
                                      <p:cBhvr>
                                        <p:cTn id="10" dur="3000" fill="hold"/>
                                        <p:tgtEl>
                                          <p:spTgt spid="148490"/>
                                        </p:tgtEl>
                                        <p:attrNameLst>
                                          <p:attrName>ppt_h</p:attrName>
                                        </p:attrNameLst>
                                      </p:cBhvr>
                                      <p:tavLst>
                                        <p:tav tm="0">
                                          <p:val>
                                            <p:fltVal val="0"/>
                                          </p:val>
                                        </p:tav>
                                        <p:tav tm="100000">
                                          <p:val>
                                            <p:strVal val="#ppt_h"/>
                                          </p:val>
                                        </p:tav>
                                      </p:tavLst>
                                    </p:anim>
                                  </p:childTnLst>
                                </p:cTn>
                              </p:par>
                              <p:par>
                                <p:cTn id="11" presetID="5" presetClass="entr" presetSubtype="10" fill="hold" nodeType="withEffect">
                                  <p:stCondLst>
                                    <p:cond delay="0"/>
                                  </p:stCondLst>
                                  <p:childTnLst>
                                    <p:set>
                                      <p:cBhvr>
                                        <p:cTn id="12" dur="1" fill="hold">
                                          <p:stCondLst>
                                            <p:cond delay="0"/>
                                          </p:stCondLst>
                                        </p:cTn>
                                        <p:tgtEl>
                                          <p:spTgt spid="148499"/>
                                        </p:tgtEl>
                                        <p:attrNameLst>
                                          <p:attrName>style.visibility</p:attrName>
                                        </p:attrNameLst>
                                      </p:cBhvr>
                                      <p:to>
                                        <p:strVal val="visible"/>
                                      </p:to>
                                    </p:set>
                                    <p:animEffect transition="in" filter="checkerboard(across)">
                                      <p:cBhvr>
                                        <p:cTn id="13" dur="2000"/>
                                        <p:tgtEl>
                                          <p:spTgt spid="148499"/>
                                        </p:tgtEl>
                                      </p:cBhvr>
                                    </p:animEffect>
                                  </p:childTnLst>
                                </p:cTn>
                              </p:par>
                              <p:par>
                                <p:cTn id="14" presetID="5" presetClass="entr" presetSubtype="10" fill="hold" nodeType="withEffect">
                                  <p:stCondLst>
                                    <p:cond delay="0"/>
                                  </p:stCondLst>
                                  <p:childTnLst>
                                    <p:set>
                                      <p:cBhvr>
                                        <p:cTn id="15" dur="1" fill="hold">
                                          <p:stCondLst>
                                            <p:cond delay="0"/>
                                          </p:stCondLst>
                                        </p:cTn>
                                        <p:tgtEl>
                                          <p:spTgt spid="148500"/>
                                        </p:tgtEl>
                                        <p:attrNameLst>
                                          <p:attrName>style.visibility</p:attrName>
                                        </p:attrNameLst>
                                      </p:cBhvr>
                                      <p:to>
                                        <p:strVal val="visible"/>
                                      </p:to>
                                    </p:set>
                                    <p:animEffect transition="in" filter="checkerboard(across)">
                                      <p:cBhvr>
                                        <p:cTn id="16" dur="2000"/>
                                        <p:tgtEl>
                                          <p:spTgt spid="148500"/>
                                        </p:tgtEl>
                                      </p:cBhvr>
                                    </p:animEffect>
                                  </p:childTnLst>
                                </p:cTn>
                              </p:par>
                              <p:par>
                                <p:cTn id="17" presetID="5" presetClass="entr" presetSubtype="10" fill="hold" nodeType="withEffect">
                                  <p:stCondLst>
                                    <p:cond delay="0"/>
                                  </p:stCondLst>
                                  <p:childTnLst>
                                    <p:set>
                                      <p:cBhvr>
                                        <p:cTn id="18" dur="1" fill="hold">
                                          <p:stCondLst>
                                            <p:cond delay="0"/>
                                          </p:stCondLst>
                                        </p:cTn>
                                        <p:tgtEl>
                                          <p:spTgt spid="148501"/>
                                        </p:tgtEl>
                                        <p:attrNameLst>
                                          <p:attrName>style.visibility</p:attrName>
                                        </p:attrNameLst>
                                      </p:cBhvr>
                                      <p:to>
                                        <p:strVal val="visible"/>
                                      </p:to>
                                    </p:set>
                                    <p:animEffect transition="in" filter="checkerboard(across)">
                                      <p:cBhvr>
                                        <p:cTn id="19" dur="2000"/>
                                        <p:tgtEl>
                                          <p:spTgt spid="148501"/>
                                        </p:tgtEl>
                                      </p:cBhvr>
                                    </p:animEffect>
                                  </p:childTnLst>
                                </p:cTn>
                              </p:par>
                              <p:par>
                                <p:cTn id="20" presetID="5" presetClass="entr" presetSubtype="10" fill="hold" nodeType="withEffect">
                                  <p:stCondLst>
                                    <p:cond delay="0"/>
                                  </p:stCondLst>
                                  <p:childTnLst>
                                    <p:set>
                                      <p:cBhvr>
                                        <p:cTn id="21" dur="1" fill="hold">
                                          <p:stCondLst>
                                            <p:cond delay="0"/>
                                          </p:stCondLst>
                                        </p:cTn>
                                        <p:tgtEl>
                                          <p:spTgt spid="148502"/>
                                        </p:tgtEl>
                                        <p:attrNameLst>
                                          <p:attrName>style.visibility</p:attrName>
                                        </p:attrNameLst>
                                      </p:cBhvr>
                                      <p:to>
                                        <p:strVal val="visible"/>
                                      </p:to>
                                    </p:set>
                                    <p:animEffect transition="in" filter="checkerboard(across)">
                                      <p:cBhvr>
                                        <p:cTn id="22" dur="2000"/>
                                        <p:tgtEl>
                                          <p:spTgt spid="148502"/>
                                        </p:tgtEl>
                                      </p:cBhvr>
                                    </p:animEffect>
                                  </p:childTnLst>
                                </p:cTn>
                              </p:par>
                              <p:par>
                                <p:cTn id="23" presetID="5" presetClass="entr" presetSubtype="10" fill="hold" nodeType="withEffect">
                                  <p:stCondLst>
                                    <p:cond delay="0"/>
                                  </p:stCondLst>
                                  <p:childTnLst>
                                    <p:set>
                                      <p:cBhvr>
                                        <p:cTn id="24" dur="1" fill="hold">
                                          <p:stCondLst>
                                            <p:cond delay="0"/>
                                          </p:stCondLst>
                                        </p:cTn>
                                        <p:tgtEl>
                                          <p:spTgt spid="148506"/>
                                        </p:tgtEl>
                                        <p:attrNameLst>
                                          <p:attrName>style.visibility</p:attrName>
                                        </p:attrNameLst>
                                      </p:cBhvr>
                                      <p:to>
                                        <p:strVal val="visible"/>
                                      </p:to>
                                    </p:set>
                                    <p:animEffect transition="in" filter="checkerboard(across)">
                                      <p:cBhvr>
                                        <p:cTn id="25" dur="2000"/>
                                        <p:tgtEl>
                                          <p:spTgt spid="148506"/>
                                        </p:tgtEl>
                                      </p:cBhvr>
                                    </p:animEffect>
                                  </p:childTnLst>
                                </p:cTn>
                              </p:par>
                              <p:par>
                                <p:cTn id="26" presetID="5" presetClass="entr" presetSubtype="10" fill="hold" nodeType="withEffect">
                                  <p:stCondLst>
                                    <p:cond delay="0"/>
                                  </p:stCondLst>
                                  <p:childTnLst>
                                    <p:set>
                                      <p:cBhvr>
                                        <p:cTn id="27" dur="1" fill="hold">
                                          <p:stCondLst>
                                            <p:cond delay="0"/>
                                          </p:stCondLst>
                                        </p:cTn>
                                        <p:tgtEl>
                                          <p:spTgt spid="148505"/>
                                        </p:tgtEl>
                                        <p:attrNameLst>
                                          <p:attrName>style.visibility</p:attrName>
                                        </p:attrNameLst>
                                      </p:cBhvr>
                                      <p:to>
                                        <p:strVal val="visible"/>
                                      </p:to>
                                    </p:set>
                                    <p:animEffect transition="in" filter="checkerboard(across)">
                                      <p:cBhvr>
                                        <p:cTn id="28" dur="2000"/>
                                        <p:tgtEl>
                                          <p:spTgt spid="148505"/>
                                        </p:tgtEl>
                                      </p:cBhvr>
                                    </p:animEffect>
                                  </p:childTnLst>
                                </p:cTn>
                              </p:par>
                              <p:par>
                                <p:cTn id="29" presetID="5" presetClass="entr" presetSubtype="10" fill="hold" nodeType="withEffect">
                                  <p:stCondLst>
                                    <p:cond delay="0"/>
                                  </p:stCondLst>
                                  <p:childTnLst>
                                    <p:set>
                                      <p:cBhvr>
                                        <p:cTn id="30" dur="1" fill="hold">
                                          <p:stCondLst>
                                            <p:cond delay="0"/>
                                          </p:stCondLst>
                                        </p:cTn>
                                        <p:tgtEl>
                                          <p:spTgt spid="148521"/>
                                        </p:tgtEl>
                                        <p:attrNameLst>
                                          <p:attrName>style.visibility</p:attrName>
                                        </p:attrNameLst>
                                      </p:cBhvr>
                                      <p:to>
                                        <p:strVal val="visible"/>
                                      </p:to>
                                    </p:set>
                                    <p:animEffect transition="in" filter="checkerboard(across)">
                                      <p:cBhvr>
                                        <p:cTn id="31" dur="2000"/>
                                        <p:tgtEl>
                                          <p:spTgt spid="148521"/>
                                        </p:tgtEl>
                                      </p:cBhvr>
                                    </p:animEffect>
                                  </p:childTnLst>
                                </p:cTn>
                              </p:par>
                              <p:par>
                                <p:cTn id="32" presetID="5" presetClass="entr" presetSubtype="10" fill="hold" nodeType="withEffect">
                                  <p:stCondLst>
                                    <p:cond delay="0"/>
                                  </p:stCondLst>
                                  <p:childTnLst>
                                    <p:set>
                                      <p:cBhvr>
                                        <p:cTn id="33" dur="1" fill="hold">
                                          <p:stCondLst>
                                            <p:cond delay="0"/>
                                          </p:stCondLst>
                                        </p:cTn>
                                        <p:tgtEl>
                                          <p:spTgt spid="148522"/>
                                        </p:tgtEl>
                                        <p:attrNameLst>
                                          <p:attrName>style.visibility</p:attrName>
                                        </p:attrNameLst>
                                      </p:cBhvr>
                                      <p:to>
                                        <p:strVal val="visible"/>
                                      </p:to>
                                    </p:set>
                                    <p:animEffect transition="in" filter="checkerboard(across)">
                                      <p:cBhvr>
                                        <p:cTn id="34" dur="2000"/>
                                        <p:tgtEl>
                                          <p:spTgt spid="14852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5" fill="hold" display="0">
                  <p:stCondLst>
                    <p:cond delay="indefinite"/>
                  </p:stCondLst>
                  <p:endCondLst>
                    <p:cond evt="onNext" delay="0">
                      <p:tgtEl>
                        <p:sldTgt/>
                      </p:tgtEl>
                    </p:cond>
                    <p:cond evt="onPrev" delay="0">
                      <p:tgtEl>
                        <p:sldTgt/>
                      </p:tgtEl>
                    </p:cond>
                    <p:cond evt="onStopAudio" delay="0">
                      <p:tgtEl>
                        <p:sldTgt/>
                      </p:tgtEl>
                    </p:cond>
                  </p:endCondLst>
                </p:cTn>
                <p:tgtEl>
                  <p:spTgt spid="14852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xmlns=""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xmlns="" id="{74DBE211-F605-4EDE-A9D4-6E965F411337}"/>
              </a:ext>
            </a:extLst>
          </p:cNvPr>
          <p:cNvSpPr/>
          <p:nvPr/>
        </p:nvSpPr>
        <p:spPr>
          <a:xfrm>
            <a:off x="6473370" y="2960914"/>
            <a:ext cx="5617028" cy="3033485"/>
          </a:xfrm>
          <a:prstGeom prst="cloudCallout">
            <a:avLst>
              <a:gd name="adj1" fmla="val -68451"/>
              <a:gd name="adj2" fmla="val -18555"/>
            </a:avLst>
          </a:prstGeom>
          <a:solidFill>
            <a:srgbClr val="F6F66A"/>
          </a:solidFill>
          <a:ln>
            <a:solidFill>
              <a:srgbClr val="F6F6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Hàng</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ngày</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bé</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Lan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thường</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làm</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gì</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sau</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khi</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đi</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học</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về</a:t>
            </a:r>
            <a:r>
              <a:rPr kumimoji="0" lang="en-US" sz="2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a:t>
            </a:r>
          </a:p>
        </p:txBody>
      </p:sp>
      <p:pic>
        <p:nvPicPr>
          <p:cNvPr id="9" name="Picture 8">
            <a:extLst>
              <a:ext uri="{FF2B5EF4-FFF2-40B4-BE49-F238E27FC236}">
                <a16:creationId xmlns:a16="http://schemas.microsoft.com/office/drawing/2014/main" xmlns=""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xmlns=""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xmlns=""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xmlns=""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xmlns=""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pic>
        <p:nvPicPr>
          <p:cNvPr id="12" name="Picture 11" descr="Logo&#10;&#10;Description automatically generated">
            <a:extLst>
              <a:ext uri="{FF2B5EF4-FFF2-40B4-BE49-F238E27FC236}">
                <a16:creationId xmlns:a16="http://schemas.microsoft.com/office/drawing/2014/main" xmlns="" id="{2260B13F-EF98-423D-8F0A-8A00A4DAC2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1138559443"/>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96D8C23B-3EF7-4723-B1AC-4CCB50DF84C3}"/>
              </a:ext>
            </a:extLst>
          </p:cNvPr>
          <p:cNvSpPr>
            <a:spLocks noGrp="1"/>
          </p:cNvSpPr>
          <p:nvPr>
            <p:ph type="title"/>
          </p:nvPr>
        </p:nvSpPr>
        <p:spPr/>
        <p:txBody>
          <a:bodyPr/>
          <a:lstStyle/>
          <a:p>
            <a:endParaRPr lang="en-US" altLang="en-US"/>
          </a:p>
        </p:txBody>
      </p:sp>
      <p:pic>
        <p:nvPicPr>
          <p:cNvPr id="15363" name="Content Placeholder 3">
            <a:extLst>
              <a:ext uri="{FF2B5EF4-FFF2-40B4-BE49-F238E27FC236}">
                <a16:creationId xmlns:a16="http://schemas.microsoft.com/office/drawing/2014/main" xmlns="" id="{90F2E1EB-FBFF-4101-911C-661D3BBB363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6883400"/>
          </a:xfrm>
        </p:spPr>
      </p:pic>
      <p:pic>
        <p:nvPicPr>
          <p:cNvPr id="5" name="Picture 4" descr="Logo&#10;&#10;Description automatically generated">
            <a:extLst>
              <a:ext uri="{FF2B5EF4-FFF2-40B4-BE49-F238E27FC236}">
                <a16:creationId xmlns:a16="http://schemas.microsoft.com/office/drawing/2014/main" xmlns="" id="{84803110-AC58-43A6-8BDB-44C5066DD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xmlns=""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xmlns="" id="{74DBE211-F605-4EDE-A9D4-6E965F411337}"/>
              </a:ext>
            </a:extLst>
          </p:cNvPr>
          <p:cNvSpPr/>
          <p:nvPr/>
        </p:nvSpPr>
        <p:spPr>
          <a:xfrm>
            <a:off x="6473370" y="2960914"/>
            <a:ext cx="5617028" cy="3033485"/>
          </a:xfrm>
          <a:prstGeom prst="cloudCallout">
            <a:avLst>
              <a:gd name="adj1" fmla="val -68451"/>
              <a:gd name="adj2" fmla="val -18555"/>
            </a:avLst>
          </a:prstGeom>
          <a:solidFill>
            <a:srgbClr val="84DCA6"/>
          </a:solidFill>
          <a:ln>
            <a:solidFill>
              <a:srgbClr val="84DC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Khi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nghe</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mẹ</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nói</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bà</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sợ</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bị</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lạnh</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bé</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Lan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đã</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nói</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9Slide05 Habano" panose="02040603050506020204" pitchFamily="18" charset="0"/>
                <a:ea typeface="+mn-ea"/>
                <a:cs typeface="+mn-cs"/>
              </a:rPr>
              <a:t>gì</a:t>
            </a:r>
            <a:r>
              <a:rPr kumimoji="0" lang="en-US" sz="2800" b="0" i="0" u="none" strike="noStrike" kern="1200" cap="none" spc="0" normalizeH="0" baseline="0" noProof="0" dirty="0">
                <a:ln>
                  <a:noFill/>
                </a:ln>
                <a:solidFill>
                  <a:srgbClr val="FF0000"/>
                </a:solidFill>
                <a:effectLst/>
                <a:uLnTx/>
                <a:uFillTx/>
                <a:latin typeface="#9Slide05 Habano" panose="02040603050506020204" pitchFamily="18" charset="0"/>
                <a:ea typeface="+mn-ea"/>
                <a:cs typeface="+mn-cs"/>
              </a:rPr>
              <a:t>?</a:t>
            </a:r>
          </a:p>
        </p:txBody>
      </p:sp>
      <p:pic>
        <p:nvPicPr>
          <p:cNvPr id="9" name="Picture 8">
            <a:extLst>
              <a:ext uri="{FF2B5EF4-FFF2-40B4-BE49-F238E27FC236}">
                <a16:creationId xmlns:a16="http://schemas.microsoft.com/office/drawing/2014/main" xmlns=""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xmlns=""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xmlns=""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xmlns=""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xmlns=""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pic>
        <p:nvPicPr>
          <p:cNvPr id="12" name="Picture 11" descr="Logo&#10;&#10;Description automatically generated">
            <a:extLst>
              <a:ext uri="{FF2B5EF4-FFF2-40B4-BE49-F238E27FC236}">
                <a16:creationId xmlns:a16="http://schemas.microsoft.com/office/drawing/2014/main" xmlns="" id="{3CE290A5-4CDD-44CA-B5A5-AFF0D1B5D1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1760439680"/>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770363D7-7AC4-43F3-ABF9-54911646D683}"/>
              </a:ext>
            </a:extLst>
          </p:cNvPr>
          <p:cNvSpPr>
            <a:spLocks noGrp="1"/>
          </p:cNvSpPr>
          <p:nvPr>
            <p:ph type="title"/>
          </p:nvPr>
        </p:nvSpPr>
        <p:spPr/>
        <p:txBody>
          <a:bodyPr/>
          <a:lstStyle/>
          <a:p>
            <a:endParaRPr lang="en-US" altLang="en-US"/>
          </a:p>
        </p:txBody>
      </p:sp>
      <p:pic>
        <p:nvPicPr>
          <p:cNvPr id="14339" name="Content Placeholder 3">
            <a:extLst>
              <a:ext uri="{FF2B5EF4-FFF2-40B4-BE49-F238E27FC236}">
                <a16:creationId xmlns:a16="http://schemas.microsoft.com/office/drawing/2014/main" xmlns="" id="{EFF43CD8-D8D7-4175-A640-036B4215D6F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9828"/>
          <a:stretch/>
        </p:blipFill>
        <p:spPr>
          <a:xfrm>
            <a:off x="0" y="2"/>
            <a:ext cx="12192000" cy="6857998"/>
          </a:xfrm>
        </p:spPr>
      </p:pic>
      <p:pic>
        <p:nvPicPr>
          <p:cNvPr id="5" name="Picture 4" descr="Logo&#10;&#10;Description automatically generated">
            <a:extLst>
              <a:ext uri="{FF2B5EF4-FFF2-40B4-BE49-F238E27FC236}">
                <a16:creationId xmlns:a16="http://schemas.microsoft.com/office/drawing/2014/main" xmlns="" id="{7975AC90-B3A4-45EA-87CC-BC53DAE14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1644835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xmlns=""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xmlns="" id="{74DBE211-F605-4EDE-A9D4-6E965F411337}"/>
              </a:ext>
            </a:extLst>
          </p:cNvPr>
          <p:cNvSpPr/>
          <p:nvPr/>
        </p:nvSpPr>
        <p:spPr>
          <a:xfrm>
            <a:off x="6473370" y="2960914"/>
            <a:ext cx="5617028" cy="3033485"/>
          </a:xfrm>
          <a:prstGeom prst="cloudCallout">
            <a:avLst>
              <a:gd name="adj1" fmla="val -68451"/>
              <a:gd name="adj2" fmla="val -18555"/>
            </a:avLst>
          </a:prstGeom>
          <a:solidFill>
            <a:srgbClr val="FF603B"/>
          </a:solidFill>
          <a:ln>
            <a:solidFill>
              <a:srgbClr val="FF60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Bà</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đã</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thì</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thầm</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điều</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gì</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khi</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nằm</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chemeClr val="bg1"/>
                </a:solidFill>
                <a:effectLst/>
                <a:uLnTx/>
                <a:uFillTx/>
                <a:latin typeface="#9Slide05 Habano" panose="02040603050506020204" pitchFamily="18" charset="0"/>
                <a:ea typeface="+mn-ea"/>
                <a:cs typeface="+mn-cs"/>
              </a:rPr>
              <a:t>cùng</a:t>
            </a:r>
            <a:r>
              <a:rPr kumimoji="0" lang="en-US" sz="2800" b="0" i="0" u="none" strike="noStrike" kern="1200" cap="none" spc="0" normalizeH="0" baseline="0" noProof="0" dirty="0">
                <a:ln>
                  <a:noFill/>
                </a:ln>
                <a:solidFill>
                  <a:schemeClr val="bg1"/>
                </a:solidFill>
                <a:effectLst/>
                <a:uLnTx/>
                <a:uFillTx/>
                <a:latin typeface="#9Slide05 Habano" panose="02040603050506020204" pitchFamily="18" charset="0"/>
                <a:ea typeface="+mn-ea"/>
                <a:cs typeface="+mn-cs"/>
              </a:rPr>
              <a:t> Lan?</a:t>
            </a:r>
          </a:p>
        </p:txBody>
      </p:sp>
      <p:pic>
        <p:nvPicPr>
          <p:cNvPr id="9" name="Picture 8">
            <a:extLst>
              <a:ext uri="{FF2B5EF4-FFF2-40B4-BE49-F238E27FC236}">
                <a16:creationId xmlns:a16="http://schemas.microsoft.com/office/drawing/2014/main" xmlns=""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xmlns=""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xmlns=""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xmlns=""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xmlns=""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pic>
        <p:nvPicPr>
          <p:cNvPr id="12" name="Picture 11" descr="Logo&#10;&#10;Description automatically generated">
            <a:extLst>
              <a:ext uri="{FF2B5EF4-FFF2-40B4-BE49-F238E27FC236}">
                <a16:creationId xmlns:a16="http://schemas.microsoft.com/office/drawing/2014/main" xmlns="" id="{30019C4A-4976-49EB-BE88-10440AFC6E9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12868732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xmlns="" id="{8B5C53B7-088B-4872-8A30-8D22C7594DDA}"/>
              </a:ext>
            </a:extLst>
          </p:cNvPr>
          <p:cNvSpPr>
            <a:spLocks noGrp="1"/>
          </p:cNvSpPr>
          <p:nvPr>
            <p:ph type="title"/>
          </p:nvPr>
        </p:nvSpPr>
        <p:spPr/>
        <p:txBody>
          <a:bodyPr/>
          <a:lstStyle/>
          <a:p>
            <a:endParaRPr lang="en-US" altLang="en-US"/>
          </a:p>
        </p:txBody>
      </p:sp>
      <p:pic>
        <p:nvPicPr>
          <p:cNvPr id="16387" name="Content Placeholder 3">
            <a:extLst>
              <a:ext uri="{FF2B5EF4-FFF2-40B4-BE49-F238E27FC236}">
                <a16:creationId xmlns:a16="http://schemas.microsoft.com/office/drawing/2014/main" xmlns="" id="{03F85A2A-E5C6-4204-858D-4952939E4D6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7619" t="-7831" r="-317" b="7831"/>
          <a:stretch/>
        </p:blipFill>
        <p:spPr>
          <a:xfrm>
            <a:off x="0" y="-537028"/>
            <a:ext cx="12322629" cy="7395028"/>
          </a:xfrm>
        </p:spPr>
      </p:pic>
      <p:pic>
        <p:nvPicPr>
          <p:cNvPr id="5" name="Picture 4" descr="Logo&#10;&#10;Description automatically generated">
            <a:extLst>
              <a:ext uri="{FF2B5EF4-FFF2-40B4-BE49-F238E27FC236}">
                <a16:creationId xmlns:a16="http://schemas.microsoft.com/office/drawing/2014/main" xmlns="" id="{97406FD3-72BA-4614-A459-49B2C16C9F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xmlns=""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xmlns="" id="{74DBE211-F605-4EDE-A9D4-6E965F411337}"/>
              </a:ext>
            </a:extLst>
          </p:cNvPr>
          <p:cNvSpPr/>
          <p:nvPr/>
        </p:nvSpPr>
        <p:spPr>
          <a:xfrm>
            <a:off x="6473370" y="2976173"/>
            <a:ext cx="5617028" cy="3033485"/>
          </a:xfrm>
          <a:prstGeom prst="cloudCallout">
            <a:avLst>
              <a:gd name="adj1" fmla="val -68451"/>
              <a:gd name="adj2" fmla="val -18555"/>
            </a:avLst>
          </a:prstGeom>
          <a:solidFill>
            <a:srgbClr val="D0986A"/>
          </a:solidFill>
          <a:ln>
            <a:solidFill>
              <a:srgbClr val="D098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Theo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các</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con, Lan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là</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một</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bạn</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nhỏ</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như</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thế</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 </a:t>
            </a:r>
            <a:r>
              <a:rPr kumimoji="0" lang="en-US" sz="2800" b="0" i="0" u="none" strike="noStrike" kern="1200" cap="none" spc="0" normalizeH="0" baseline="0" noProof="0" dirty="0" err="1">
                <a:ln>
                  <a:noFill/>
                </a:ln>
                <a:solidFill>
                  <a:srgbClr val="FFFF00"/>
                </a:solidFill>
                <a:effectLst/>
                <a:uLnTx/>
                <a:uFillTx/>
                <a:latin typeface="#9Slide05 Habano" panose="02040603050506020204" pitchFamily="18" charset="0"/>
                <a:ea typeface="+mn-ea"/>
                <a:cs typeface="+mn-cs"/>
              </a:rPr>
              <a:t>nào</a:t>
            </a:r>
            <a:r>
              <a:rPr kumimoji="0" lang="en-US" sz="2800" b="0" i="0" u="none" strike="noStrike" kern="1200" cap="none" spc="0" normalizeH="0" baseline="0" noProof="0" dirty="0">
                <a:ln>
                  <a:noFill/>
                </a:ln>
                <a:solidFill>
                  <a:srgbClr val="FFFF00"/>
                </a:solidFill>
                <a:effectLst/>
                <a:uLnTx/>
                <a:uFillTx/>
                <a:latin typeface="#9Slide05 Habano" panose="02040603050506020204" pitchFamily="18" charset="0"/>
                <a:ea typeface="+mn-ea"/>
                <a:cs typeface="+mn-cs"/>
              </a:rPr>
              <a:t>?</a:t>
            </a:r>
          </a:p>
        </p:txBody>
      </p:sp>
      <p:pic>
        <p:nvPicPr>
          <p:cNvPr id="9" name="Picture 8">
            <a:extLst>
              <a:ext uri="{FF2B5EF4-FFF2-40B4-BE49-F238E27FC236}">
                <a16:creationId xmlns:a16="http://schemas.microsoft.com/office/drawing/2014/main" xmlns=""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xmlns=""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xmlns=""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xmlns=""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xmlns=""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pic>
        <p:nvPicPr>
          <p:cNvPr id="12" name="Picture 11" descr="Logo&#10;&#10;Description automatically generated">
            <a:extLst>
              <a:ext uri="{FF2B5EF4-FFF2-40B4-BE49-F238E27FC236}">
                <a16:creationId xmlns:a16="http://schemas.microsoft.com/office/drawing/2014/main" xmlns="" id="{C8133FAE-C190-466D-B0EA-A8E1FFF8CB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188948842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8291B976-4023-4833-8119-0E7184DD5FAE}"/>
              </a:ext>
            </a:extLst>
          </p:cNvPr>
          <p:cNvSpPr>
            <a:spLocks noGrp="1"/>
          </p:cNvSpPr>
          <p:nvPr>
            <p:ph type="title"/>
          </p:nvPr>
        </p:nvSpPr>
        <p:spPr/>
        <p:txBody>
          <a:bodyPr/>
          <a:lstStyle/>
          <a:p>
            <a:endParaRPr lang="en-US" altLang="en-US"/>
          </a:p>
        </p:txBody>
      </p:sp>
      <p:pic>
        <p:nvPicPr>
          <p:cNvPr id="18435" name="Content Placeholder 3">
            <a:extLst>
              <a:ext uri="{FF2B5EF4-FFF2-40B4-BE49-F238E27FC236}">
                <a16:creationId xmlns:a16="http://schemas.microsoft.com/office/drawing/2014/main" xmlns="" id="{9A37C6C8-BB52-4BB4-817B-DB7946B912A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55772" y="15875"/>
            <a:ext cx="6836228" cy="6883400"/>
          </a:xfrm>
        </p:spPr>
      </p:pic>
      <p:pic>
        <p:nvPicPr>
          <p:cNvPr id="2" name="Picture 1">
            <a:extLst>
              <a:ext uri="{FF2B5EF4-FFF2-40B4-BE49-F238E27FC236}">
                <a16:creationId xmlns:a16="http://schemas.microsoft.com/office/drawing/2014/main" xmlns="" id="{22299EA9-435A-458A-BF16-C20D2A8AD35E}"/>
              </a:ext>
            </a:extLst>
          </p:cNvPr>
          <p:cNvPicPr>
            <a:picLocks noChangeAspect="1"/>
          </p:cNvPicPr>
          <p:nvPr/>
        </p:nvPicPr>
        <p:blipFill>
          <a:blip r:embed="rId3"/>
          <a:stretch>
            <a:fillRect/>
          </a:stretch>
        </p:blipFill>
        <p:spPr>
          <a:xfrm>
            <a:off x="0" y="0"/>
            <a:ext cx="5210629" cy="6858000"/>
          </a:xfrm>
          <a:prstGeom prst="rect">
            <a:avLst/>
          </a:prstGeom>
        </p:spPr>
      </p:pic>
      <p:pic>
        <p:nvPicPr>
          <p:cNvPr id="6" name="Picture 5" descr="Logo&#10;&#10;Description automatically generated">
            <a:extLst>
              <a:ext uri="{FF2B5EF4-FFF2-40B4-BE49-F238E27FC236}">
                <a16:creationId xmlns:a16="http://schemas.microsoft.com/office/drawing/2014/main" xmlns="" id="{00D11371-CE13-4342-AB34-CD413E0E5B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AF4A2-6A56-4BAB-8270-44D72183641E}"/>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xmlns="" id="{D6D9B69C-6315-4791-A35B-ED33AC1AEB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6810"/>
          </a:xfrm>
        </p:spPr>
      </p:pic>
      <p:sp>
        <p:nvSpPr>
          <p:cNvPr id="10" name="TextBox 9">
            <a:extLst>
              <a:ext uri="{FF2B5EF4-FFF2-40B4-BE49-F238E27FC236}">
                <a16:creationId xmlns:a16="http://schemas.microsoft.com/office/drawing/2014/main" xmlns="" id="{F81573D9-85A0-47F3-9924-64E7513FFD65}"/>
              </a:ext>
            </a:extLst>
          </p:cNvPr>
          <p:cNvSpPr txBox="1"/>
          <p:nvPr/>
        </p:nvSpPr>
        <p:spPr>
          <a:xfrm>
            <a:off x="3483427" y="1692276"/>
            <a:ext cx="7634515"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Xem</a:t>
            </a:r>
            <a:r>
              <a:rPr kumimoji="0" lang="en-US" sz="8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video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câu</a:t>
            </a:r>
            <a:r>
              <a:rPr kumimoji="0" lang="en-US" sz="8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rPr>
              <a:t> </a:t>
            </a:r>
            <a:r>
              <a:rPr kumimoji="0" lang="en-US" sz="8800" b="0" i="0" u="none" strike="noStrike" kern="1200" cap="none" spc="0" normalizeH="0" baseline="0" noProof="0" dirty="0" err="1">
                <a:ln>
                  <a:noFill/>
                </a:ln>
                <a:solidFill>
                  <a:srgbClr val="002060"/>
                </a:solidFill>
                <a:effectLst/>
                <a:uLnTx/>
                <a:uFillTx/>
                <a:latin typeface="#9Slide05 Habano" panose="02040603050506020204" pitchFamily="18" charset="0"/>
                <a:ea typeface="+mn-ea"/>
                <a:cs typeface="+mn-cs"/>
              </a:rPr>
              <a:t>chuyện</a:t>
            </a:r>
            <a:endParaRPr kumimoji="0" lang="en-US" sz="8800" b="0" i="0" u="none" strike="noStrike" kern="1200" cap="none" spc="0" normalizeH="0" baseline="0" noProof="0" dirty="0">
              <a:ln>
                <a:noFill/>
              </a:ln>
              <a:solidFill>
                <a:srgbClr val="002060"/>
              </a:solidFill>
              <a:effectLst/>
              <a:uLnTx/>
              <a:uFillTx/>
              <a:latin typeface="#9Slide05 Habano" panose="02040603050506020204" pitchFamily="18" charset="0"/>
              <a:ea typeface="+mn-ea"/>
              <a:cs typeface="+mn-cs"/>
            </a:endParaRPr>
          </a:p>
        </p:txBody>
      </p:sp>
      <p:pic>
        <p:nvPicPr>
          <p:cNvPr id="6" name="Picture 5" descr="Logo&#10;&#10;Description automatically generated">
            <a:extLst>
              <a:ext uri="{FF2B5EF4-FFF2-40B4-BE49-F238E27FC236}">
                <a16:creationId xmlns:a16="http://schemas.microsoft.com/office/drawing/2014/main" xmlns="" id="{7F5BC93C-31CD-4420-87BD-74DE43A59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20300482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endParaRPr lang="en-US"/>
          </a:p>
        </p:txBody>
      </p:sp>
      <p:sp>
        <p:nvSpPr>
          <p:cNvPr id="35843" name="Rectangle 3"/>
          <p:cNvSpPr>
            <a:spLocks noGrp="1" noChangeArrowheads="1"/>
          </p:cNvSpPr>
          <p:nvPr>
            <p:ph type="body" idx="1"/>
          </p:nvPr>
        </p:nvSpPr>
        <p:spPr/>
        <p:txBody>
          <a:bodyPr/>
          <a:lstStyle/>
          <a:p>
            <a:endParaRPr lang="en-US"/>
          </a:p>
        </p:txBody>
      </p:sp>
      <p:pic>
        <p:nvPicPr>
          <p:cNvPr id="35844" name="Picture 4" descr="49c83ae0__happy_family4997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5846" name="WordArt 6"/>
          <p:cNvSpPr>
            <a:spLocks noChangeArrowheads="1" noChangeShapeType="1" noTextEdit="1"/>
          </p:cNvSpPr>
          <p:nvPr/>
        </p:nvSpPr>
        <p:spPr bwMode="auto">
          <a:xfrm>
            <a:off x="167640" y="2773680"/>
            <a:ext cx="11856720" cy="408432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Bài</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học</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đến</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đây</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là</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kết</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thúc</a:t>
            </a:r>
            <a:endPar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Chúc</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các</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bé</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chăm</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ngoan</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học</a:t>
            </a:r>
            <a:r>
              <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rPr>
              <a:t> </a:t>
            </a:r>
            <a:r>
              <a:rPr kumimoji="0" lang="en-US" sz="4000" b="1" i="0" u="none" strike="noStrike" kern="10" cap="none" spc="0" normalizeH="0" baseline="0" noProof="0" dirty="0" err="1">
                <a:ln w="9525">
                  <a:solidFill>
                    <a:srgbClr val="000000"/>
                  </a:solidFill>
                  <a:round/>
                  <a:headEnd/>
                  <a:tailEnd/>
                </a:ln>
                <a:solidFill>
                  <a:srgbClr val="FF0000"/>
                </a:solidFill>
                <a:effectLst/>
                <a:uLnTx/>
                <a:uFillTx/>
                <a:latin typeface="Times New Roman" pitchFamily="18" charset="0"/>
                <a:ea typeface="+mn-ea"/>
                <a:cs typeface="Times New Roman" pitchFamily="18" charset="0"/>
              </a:rPr>
              <a:t>giỏi</a:t>
            </a:r>
            <a:endParaRPr kumimoji="0" lang="en-US" sz="4000" b="1" i="0" u="none" strike="noStrike" kern="10" cap="none" spc="0" normalizeH="0" baseline="0" noProof="0" dirty="0">
              <a:ln w="9525">
                <a:solidFill>
                  <a:srgbClr val="000000"/>
                </a:solidFill>
                <a:round/>
                <a:headEnd/>
                <a:tailEnd/>
              </a:ln>
              <a:solidFill>
                <a:srgbClr val="FF0000"/>
              </a:solidFill>
              <a:effectLst/>
              <a:uLnTx/>
              <a:uFillTx/>
              <a:latin typeface="Times New Roman" pitchFamily="18" charset="0"/>
              <a:ea typeface="+mn-ea"/>
              <a:cs typeface="Times New Roman" pitchFamily="18" charset="0"/>
            </a:endParaRPr>
          </a:p>
        </p:txBody>
      </p:sp>
      <p:pic>
        <p:nvPicPr>
          <p:cNvPr id="35847" name="Picture 7" descr="pha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52400"/>
            <a:ext cx="3022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5848" name="Picture 8" descr="bugs-04-jun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20762" y="5418818"/>
            <a:ext cx="919478" cy="143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803708"/>
      </p:ext>
    </p:extLst>
  </p:cSld>
  <p:clrMapOvr>
    <a:masterClrMapping/>
  </p:clrMapOvr>
  <mc:AlternateContent xmlns:mc="http://schemas.openxmlformats.org/markup-compatibility/2006" xmlns:p14="http://schemas.microsoft.com/office/powerpoint/2010/main">
    <mc:Choice Requires="p14">
      <p:transition spd="med" advClick="0" advTm="18000">
        <p14:ferris dir="l"/>
      </p:transition>
    </mc:Choice>
    <mc:Fallback xmlns="">
      <p:transition spd="med" advClick="0" advTm="18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5846"/>
                                        </p:tgtEl>
                                        <p:attrNameLst>
                                          <p:attrName>style.visibility</p:attrName>
                                        </p:attrNameLst>
                                      </p:cBhvr>
                                      <p:to>
                                        <p:strVal val="visible"/>
                                      </p:to>
                                    </p:set>
                                    <p:anim calcmode="lin" valueType="num">
                                      <p:cBhvr>
                                        <p:cTn id="7" dur="2000" fill="hold"/>
                                        <p:tgtEl>
                                          <p:spTgt spid="35846"/>
                                        </p:tgtEl>
                                        <p:attrNameLst>
                                          <p:attrName>ppt_x</p:attrName>
                                        </p:attrNameLst>
                                      </p:cBhvr>
                                      <p:tavLst>
                                        <p:tav tm="0">
                                          <p:val>
                                            <p:strVal val="#ppt_x-.2"/>
                                          </p:val>
                                        </p:tav>
                                        <p:tav tm="100000">
                                          <p:val>
                                            <p:strVal val="#ppt_x"/>
                                          </p:val>
                                        </p:tav>
                                      </p:tavLst>
                                    </p:anim>
                                    <p:anim calcmode="lin" valueType="num">
                                      <p:cBhvr>
                                        <p:cTn id="8" dur="2000" fill="hold"/>
                                        <p:tgtEl>
                                          <p:spTgt spid="35846"/>
                                        </p:tgtEl>
                                        <p:attrNameLst>
                                          <p:attrName>ppt_y</p:attrName>
                                        </p:attrNameLst>
                                      </p:cBhvr>
                                      <p:tavLst>
                                        <p:tav tm="0">
                                          <p:val>
                                            <p:strVal val="#ppt_y"/>
                                          </p:val>
                                        </p:tav>
                                        <p:tav tm="100000">
                                          <p:val>
                                            <p:strVal val="#ppt_y"/>
                                          </p:val>
                                        </p:tav>
                                      </p:tavLst>
                                    </p:anim>
                                    <p:animEffect transition="in" filter="wipe(right)" prLst="gradientSize: 0.1">
                                      <p:cBhvr>
                                        <p:cTn id="9" dur="2000"/>
                                        <p:tgtEl>
                                          <p:spTgt spid="358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4FB52C-CFF2-41F0-98AF-AA0FA22E50F3}"/>
              </a:ext>
            </a:extLst>
          </p:cNvPr>
          <p:cNvSpPr>
            <a:spLocks noGrp="1"/>
          </p:cNvSpPr>
          <p:nvPr>
            <p:ph type="title"/>
          </p:nvPr>
        </p:nvSpPr>
        <p:spPr/>
        <p:txBody>
          <a:bodyPr/>
          <a:lstStyle/>
          <a:p>
            <a:endParaRPr lang="en-US"/>
          </a:p>
        </p:txBody>
      </p:sp>
      <p:pic>
        <p:nvPicPr>
          <p:cNvPr id="5" name="Content Placeholder 4" descr="A picture containing diagram&#10;&#10;Description automatically generated">
            <a:extLst>
              <a:ext uri="{FF2B5EF4-FFF2-40B4-BE49-F238E27FC236}">
                <a16:creationId xmlns:a16="http://schemas.microsoft.com/office/drawing/2014/main" xmlns="" id="{35E025BA-B48D-4811-BC50-7391D072A597}"/>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b="10000"/>
          <a:stretch/>
        </p:blipFill>
        <p:spPr>
          <a:xfrm>
            <a:off x="14514" y="0"/>
            <a:ext cx="12192000" cy="6858000"/>
          </a:xfrm>
        </p:spPr>
      </p:pic>
      <p:sp>
        <p:nvSpPr>
          <p:cNvPr id="6" name="TextBox 5">
            <a:extLst>
              <a:ext uri="{FF2B5EF4-FFF2-40B4-BE49-F238E27FC236}">
                <a16:creationId xmlns:a16="http://schemas.microsoft.com/office/drawing/2014/main" xmlns="" id="{C17C09EC-1F2C-4A91-A457-0580AA745F30}"/>
              </a:ext>
            </a:extLst>
          </p:cNvPr>
          <p:cNvSpPr txBox="1"/>
          <p:nvPr/>
        </p:nvSpPr>
        <p:spPr>
          <a:xfrm>
            <a:off x="4455885" y="2923923"/>
            <a:ext cx="3933371" cy="523220"/>
          </a:xfrm>
          <a:prstGeom prst="rect">
            <a:avLst/>
          </a:prstGeom>
          <a:noFill/>
        </p:spPr>
        <p:txBody>
          <a:bodyPr wrap="square" rtlCol="0">
            <a:spAutoFit/>
          </a:bodyPr>
          <a:lstStyle/>
          <a:p>
            <a:r>
              <a:rPr lang="en-US" sz="2800" dirty="0" err="1">
                <a:solidFill>
                  <a:srgbClr val="002060"/>
                </a:solidFill>
                <a:latin typeface="Times New Roman" panose="02020603050405020304" pitchFamily="18" charset="0"/>
                <a:cs typeface="Times New Roman" panose="02020603050405020304" pitchFamily="18" charset="0"/>
              </a:rPr>
              <a:t>Bài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Cháu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yêu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2F87B7CE-771D-437B-A23C-2065B32CD06E}"/>
              </a:ext>
            </a:extLst>
          </p:cNvPr>
          <p:cNvSpPr txBox="1"/>
          <p:nvPr/>
        </p:nvSpPr>
        <p:spPr>
          <a:xfrm>
            <a:off x="3621315" y="2180457"/>
            <a:ext cx="4949370" cy="707886"/>
          </a:xfrm>
          <a:prstGeom prst="rect">
            <a:avLst/>
          </a:prstGeom>
          <a:noFill/>
        </p:spPr>
        <p:txBody>
          <a:bodyPr wrap="square" rtlCol="0">
            <a:spAutoFit/>
          </a:bodyPr>
          <a:lstStyle/>
          <a:p>
            <a:r>
              <a:rPr lang="en-US" sz="4000" b="1" dirty="0">
                <a:solidFill>
                  <a:srgbClr val="7030A0"/>
                </a:solidFill>
                <a:latin typeface="Times New Roman" panose="02020603050405020304" pitchFamily="18" charset="0"/>
                <a:cs typeface="Times New Roman" panose="02020603050405020304" pitchFamily="18" charset="0"/>
              </a:rPr>
              <a:t>ỔN ĐỊNH TỔ CHỨC</a:t>
            </a:r>
          </a:p>
        </p:txBody>
      </p:sp>
      <p:pic>
        <p:nvPicPr>
          <p:cNvPr id="8" name="Bé Mai Vy ♫ Cháu Yêu Bà ♫ Nhạc Dành Cho Bé Cho Gia Đình">
            <a:hlinkClick r:id="" action="ppaction://media"/>
            <a:extLst>
              <a:ext uri="{FF2B5EF4-FFF2-40B4-BE49-F238E27FC236}">
                <a16:creationId xmlns:a16="http://schemas.microsoft.com/office/drawing/2014/main" xmlns="" id="{47AF1F05-216F-4EE5-957B-F3EC093121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12970" y="4096657"/>
            <a:ext cx="609600" cy="609600"/>
          </a:xfrm>
          <a:prstGeom prst="rect">
            <a:avLst/>
          </a:prstGeom>
        </p:spPr>
      </p:pic>
    </p:spTree>
    <p:extLst>
      <p:ext uri="{BB962C8B-B14F-4D97-AF65-F5344CB8AC3E}">
        <p14:creationId xmlns:p14="http://schemas.microsoft.com/office/powerpoint/2010/main" val="38292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18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201FC9-B18D-443B-967E-165865AD0CC8}"/>
              </a:ext>
            </a:extLst>
          </p:cNvPr>
          <p:cNvSpPr>
            <a:spLocks noGrp="1"/>
          </p:cNvSpPr>
          <p:nvPr>
            <p:ph type="title"/>
          </p:nvPr>
        </p:nvSpPr>
        <p:spPr/>
        <p:txBody>
          <a:bodyPr/>
          <a:lstStyle/>
          <a:p>
            <a:endParaRPr lang="en-US"/>
          </a:p>
        </p:txBody>
      </p:sp>
      <p:pic>
        <p:nvPicPr>
          <p:cNvPr id="8" name="Content Placeholder 7" descr="A picture containing text&#10;&#10;Description automatically generated">
            <a:extLst>
              <a:ext uri="{FF2B5EF4-FFF2-40B4-BE49-F238E27FC236}">
                <a16:creationId xmlns:a16="http://schemas.microsoft.com/office/drawing/2014/main" xmlns="" id="{E9BBD3B8-FCFC-414A-800D-0286B82757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3305183" cy="6939568"/>
          </a:xfrm>
        </p:spPr>
      </p:pic>
      <p:pic>
        <p:nvPicPr>
          <p:cNvPr id="5" name="Picture 4" descr="Logo&#10;&#10;Description automatically generated">
            <a:extLst>
              <a:ext uri="{FF2B5EF4-FFF2-40B4-BE49-F238E27FC236}">
                <a16:creationId xmlns:a16="http://schemas.microsoft.com/office/drawing/2014/main" xmlns="" id="{B64B82E5-D012-4F1B-BB42-E58B609B64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282999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2931AD7A-72D7-403C-A52A-5AE9666749AE}"/>
              </a:ext>
            </a:extLst>
          </p:cNvPr>
          <p:cNvSpPr>
            <a:spLocks noGrp="1"/>
          </p:cNvSpPr>
          <p:nvPr>
            <p:ph type="title"/>
          </p:nvPr>
        </p:nvSpPr>
        <p:spPr/>
        <p:txBody>
          <a:bodyPr/>
          <a:lstStyle/>
          <a:p>
            <a:endParaRPr lang="en-US" altLang="en-US"/>
          </a:p>
        </p:txBody>
      </p:sp>
      <p:pic>
        <p:nvPicPr>
          <p:cNvPr id="8195" name="Content Placeholder 3">
            <a:extLst>
              <a:ext uri="{FF2B5EF4-FFF2-40B4-BE49-F238E27FC236}">
                <a16:creationId xmlns:a16="http://schemas.microsoft.com/office/drawing/2014/main" xmlns="" id="{A8C04F94-3F90-4942-BF7B-A3F233F7AC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5657671"/>
          </a:xfrm>
        </p:spPr>
      </p:pic>
      <p:sp>
        <p:nvSpPr>
          <p:cNvPr id="2" name="Rectangle 1"/>
          <p:cNvSpPr/>
          <p:nvPr/>
        </p:nvSpPr>
        <p:spPr>
          <a:xfrm>
            <a:off x="0" y="5657671"/>
            <a:ext cx="12192000" cy="1200329"/>
          </a:xfrm>
          <a:prstGeom prst="rect">
            <a:avLst/>
          </a:prstGeom>
        </p:spPr>
        <p:txBody>
          <a:bodyPr wrap="square">
            <a:spAutoFit/>
          </a:bodyPr>
          <a:lstStyle/>
          <a:p>
            <a:r>
              <a:rPr lang="vi-VN" dirty="0">
                <a:solidFill>
                  <a:srgbClr val="333333"/>
                </a:solidFill>
                <a:latin typeface="Roboto"/>
              </a:rPr>
              <a:t>Bà nội bé Lan đã già lắm rồi, tóc bà đã bạc trắng, khi đi, bà phải chống gậy. Lan yêu quý bà lắm, bà cũng rất yêu quý Lan.</a:t>
            </a:r>
            <a:r>
              <a:rPr lang="vi-VN" dirty="0"/>
              <a:t/>
            </a:r>
            <a:br>
              <a:rPr lang="vi-VN" dirty="0"/>
            </a:br>
            <a:r>
              <a:rPr lang="vi-VN" dirty="0">
                <a:solidFill>
                  <a:srgbClr val="333333"/>
                </a:solidFill>
                <a:latin typeface="Roboto"/>
              </a:rPr>
              <a:t>Mỗi khi đi học về, Lan thường đọc thơ, kể chuyện ở trường ở lớp cho bà nghe. Bà ôm Lan vào lòng mỉm cười, âu yếm nói: “Cháu của bà ngoan lắm!”.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xmlns="" id="{96D8C23B-3EF7-4723-B1AC-4CCB50DF84C3}"/>
              </a:ext>
            </a:extLst>
          </p:cNvPr>
          <p:cNvSpPr>
            <a:spLocks noGrp="1"/>
          </p:cNvSpPr>
          <p:nvPr>
            <p:ph type="title"/>
          </p:nvPr>
        </p:nvSpPr>
        <p:spPr/>
        <p:txBody>
          <a:bodyPr/>
          <a:lstStyle/>
          <a:p>
            <a:endParaRPr lang="en-US" altLang="en-US"/>
          </a:p>
        </p:txBody>
      </p:sp>
      <p:pic>
        <p:nvPicPr>
          <p:cNvPr id="5" name="Picture 4" descr="Logo&#10;&#10;Description automatically generated">
            <a:extLst>
              <a:ext uri="{FF2B5EF4-FFF2-40B4-BE49-F238E27FC236}">
                <a16:creationId xmlns:a16="http://schemas.microsoft.com/office/drawing/2014/main" xmlns="" id="{84803110-AC58-43A6-8BDB-44C5066DD3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pic>
        <p:nvPicPr>
          <p:cNvPr id="7" name="Content Placeholder 3">
            <a:extLst>
              <a:ext uri="{FF2B5EF4-FFF2-40B4-BE49-F238E27FC236}">
                <a16:creationId xmlns:a16="http://schemas.microsoft.com/office/drawing/2014/main" xmlns="" id="{36DDEA6D-02AB-4FD9-B35F-F0D6CFDAC1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59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5934670"/>
            <a:ext cx="12192000" cy="923330"/>
          </a:xfrm>
          <a:prstGeom prst="rect">
            <a:avLst/>
          </a:prstGeom>
        </p:spPr>
        <p:txBody>
          <a:bodyPr wrap="square">
            <a:spAutoFit/>
          </a:bodyPr>
          <a:lstStyle/>
          <a:p>
            <a:r>
              <a:rPr lang="vi-VN" dirty="0">
                <a:solidFill>
                  <a:srgbClr val="333333"/>
                </a:solidFill>
                <a:latin typeface="Roboto"/>
              </a:rPr>
              <a:t>Mùa đông dã đến rồi, trời lạnh lắm. Chiếc chăn của bà đã cũ, nhà Lan nghèo nên chưa mua được chăn mới cho bà. Mẹ rất lo đêm ngủ bà không đủ ấm. Thấy vậy, bé Lan nói:</a:t>
            </a:r>
            <a:r>
              <a:rPr lang="vi-VN" dirty="0"/>
              <a:t/>
            </a:r>
            <a:br>
              <a:rPr lang="vi-VN" dirty="0"/>
            </a:br>
            <a:r>
              <a:rPr lang="vi-VN" dirty="0">
                <a:solidFill>
                  <a:srgbClr val="333333"/>
                </a:solidFill>
                <a:latin typeface="Roboto"/>
              </a:rPr>
              <a:t>- Mẹ ơi, mẹ đừng lo! Con sẽ ngủ với bà để sưởi ấm cho bà.</a:t>
            </a:r>
            <a:endParaRPr lang="en-US" dirty="0"/>
          </a:p>
        </p:txBody>
      </p:sp>
    </p:spTree>
    <p:extLst>
      <p:ext uri="{BB962C8B-B14F-4D97-AF65-F5344CB8AC3E}">
        <p14:creationId xmlns:p14="http://schemas.microsoft.com/office/powerpoint/2010/main" val="4023679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xmlns="" id="{A88D6D16-52A1-4335-8576-15D86C64FAE3}"/>
              </a:ext>
            </a:extLst>
          </p:cNvPr>
          <p:cNvSpPr>
            <a:spLocks noGrp="1"/>
          </p:cNvSpPr>
          <p:nvPr>
            <p:ph type="title"/>
          </p:nvPr>
        </p:nvSpPr>
        <p:spPr/>
        <p:txBody>
          <a:bodyPr/>
          <a:lstStyle/>
          <a:p>
            <a:endParaRPr lang="en-US" altLang="en-US"/>
          </a:p>
        </p:txBody>
      </p:sp>
      <p:pic>
        <p:nvPicPr>
          <p:cNvPr id="11267" name="Content Placeholder 3">
            <a:extLst>
              <a:ext uri="{FF2B5EF4-FFF2-40B4-BE49-F238E27FC236}">
                <a16:creationId xmlns:a16="http://schemas.microsoft.com/office/drawing/2014/main" xmlns="" id="{818B05E1-FDD9-4C1C-A389-F2AC93918D6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12192000" cy="5897217"/>
          </a:xfrm>
        </p:spPr>
      </p:pic>
      <p:sp>
        <p:nvSpPr>
          <p:cNvPr id="2" name="Rectangle 1"/>
          <p:cNvSpPr/>
          <p:nvPr/>
        </p:nvSpPr>
        <p:spPr>
          <a:xfrm>
            <a:off x="0" y="5970394"/>
            <a:ext cx="12192000" cy="923330"/>
          </a:xfrm>
          <a:prstGeom prst="rect">
            <a:avLst/>
          </a:prstGeom>
        </p:spPr>
        <p:txBody>
          <a:bodyPr wrap="square">
            <a:spAutoFit/>
          </a:bodyPr>
          <a:lstStyle/>
          <a:p>
            <a:r>
              <a:rPr lang="vi-VN" dirty="0">
                <a:solidFill>
                  <a:srgbClr val="333333"/>
                </a:solidFill>
                <a:latin typeface="Roboto"/>
              </a:rPr>
              <a:t>Từ đó, đêm nào Lan cũng ngủ với bà. Nửa đêm, mẹ không yên tâm, sợ bé lan kéo chăn của bà nên rón rén vào buồng xem sao. Me thấy bé Lan đang ôm bà, ngủ ngon lành, còn bà hình như đang thì thầm: “Ấm quá, cháu của bà ngoan quá”.</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2AF4A2-6A56-4BAB-8270-44D72183641E}"/>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xmlns="" id="{D6D9B69C-6315-4791-A35B-ED33AC1AEB8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36810"/>
          </a:xfrm>
        </p:spPr>
      </p:pic>
      <p:sp>
        <p:nvSpPr>
          <p:cNvPr id="10" name="TextBox 9">
            <a:extLst>
              <a:ext uri="{FF2B5EF4-FFF2-40B4-BE49-F238E27FC236}">
                <a16:creationId xmlns:a16="http://schemas.microsoft.com/office/drawing/2014/main" xmlns="" id="{F81573D9-85A0-47F3-9924-64E7513FFD65}"/>
              </a:ext>
            </a:extLst>
          </p:cNvPr>
          <p:cNvSpPr txBox="1"/>
          <p:nvPr/>
        </p:nvSpPr>
        <p:spPr>
          <a:xfrm>
            <a:off x="3381829" y="2275505"/>
            <a:ext cx="6096000" cy="1569660"/>
          </a:xfrm>
          <a:prstGeom prst="rect">
            <a:avLst/>
          </a:prstGeom>
          <a:noFill/>
        </p:spPr>
        <p:txBody>
          <a:bodyPr wrap="square">
            <a:spAutoFit/>
          </a:bodyPr>
          <a:lstStyle/>
          <a:p>
            <a:r>
              <a:rPr lang="en-US" sz="9600" dirty="0" err="1">
                <a:solidFill>
                  <a:srgbClr val="002060"/>
                </a:solidFill>
                <a:latin typeface="#9Slide05 Habano" panose="02040603050506020204" pitchFamily="18" charset="0"/>
              </a:rPr>
              <a:t>Đàm</a:t>
            </a:r>
            <a:r>
              <a:rPr lang="en-US" sz="9600" dirty="0">
                <a:solidFill>
                  <a:srgbClr val="002060"/>
                </a:solidFill>
                <a:latin typeface="#9Slide05 Habano" panose="02040603050506020204" pitchFamily="18" charset="0"/>
              </a:rPr>
              <a:t> </a:t>
            </a:r>
            <a:r>
              <a:rPr lang="en-US" sz="9600" dirty="0" err="1">
                <a:solidFill>
                  <a:srgbClr val="002060"/>
                </a:solidFill>
                <a:latin typeface="#9Slide05 Habano" panose="02040603050506020204" pitchFamily="18" charset="0"/>
              </a:rPr>
              <a:t>thoại</a:t>
            </a:r>
            <a:endParaRPr lang="en-US" sz="9600" dirty="0">
              <a:solidFill>
                <a:srgbClr val="002060"/>
              </a:solidFill>
              <a:latin typeface="#9Slide05 Habano" panose="02040603050506020204" pitchFamily="18" charset="0"/>
            </a:endParaRPr>
          </a:p>
        </p:txBody>
      </p:sp>
      <p:pic>
        <p:nvPicPr>
          <p:cNvPr id="3" name="Ngõ 61 Phố Trạm 2">
            <a:hlinkClick r:id="" action="ppaction://media"/>
            <a:extLst>
              <a:ext uri="{FF2B5EF4-FFF2-40B4-BE49-F238E27FC236}">
                <a16:creationId xmlns:a16="http://schemas.microsoft.com/office/drawing/2014/main" xmlns="" id="{6B2C3320-3CE4-4C92-AE30-6D4D863E7B45}"/>
              </a:ext>
            </a:extLst>
          </p:cNvPr>
          <p:cNvPicPr>
            <a:picLocks noChangeAspect="1"/>
          </p:cNvPicPr>
          <p:nvPr>
            <a:audioFile r:link="rId1"/>
            <p:extLst>
              <p:ext uri="{DAA4B4D4-6D71-4841-9C94-3DE7FCFB9230}">
                <p14:media xmlns:p14="http://schemas.microsoft.com/office/powerpoint/2010/main" r:embed="rId2">
                  <p14:trim end="55024.1666"/>
                </p14:media>
              </p:ext>
            </p:extLst>
          </p:nvPr>
        </p:nvPicPr>
        <p:blipFill>
          <a:blip r:embed="rId5"/>
          <a:stretch>
            <a:fillRect/>
          </a:stretch>
        </p:blipFill>
        <p:spPr>
          <a:xfrm>
            <a:off x="11393714" y="6099629"/>
            <a:ext cx="609600" cy="609600"/>
          </a:xfrm>
          <a:prstGeom prst="rect">
            <a:avLst/>
          </a:prstGeom>
        </p:spPr>
      </p:pic>
      <p:pic>
        <p:nvPicPr>
          <p:cNvPr id="6" name="Picture 5" descr="Logo&#10;&#10;Description automatically generated">
            <a:extLst>
              <a:ext uri="{FF2B5EF4-FFF2-40B4-BE49-F238E27FC236}">
                <a16:creationId xmlns:a16="http://schemas.microsoft.com/office/drawing/2014/main" xmlns="" id="{24172268-37F4-4751-BED4-4D7BA92924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269274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38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blue and yellow bird&#10;&#10;Description automatically generated with low confidence">
            <a:extLst>
              <a:ext uri="{FF2B5EF4-FFF2-40B4-BE49-F238E27FC236}">
                <a16:creationId xmlns:a16="http://schemas.microsoft.com/office/drawing/2014/main" xmlns="" id="{EEE682C3-3324-4616-996D-9A28277229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98" r="-5198"/>
          <a:stretch/>
        </p:blipFill>
        <p:spPr>
          <a:xfrm>
            <a:off x="-1" y="0"/>
            <a:ext cx="6473371" cy="6720113"/>
          </a:xfrm>
        </p:spPr>
      </p:pic>
      <p:sp>
        <p:nvSpPr>
          <p:cNvPr id="6" name="Thought Bubble: Cloud 5">
            <a:extLst>
              <a:ext uri="{FF2B5EF4-FFF2-40B4-BE49-F238E27FC236}">
                <a16:creationId xmlns:a16="http://schemas.microsoft.com/office/drawing/2014/main" xmlns="" id="{74DBE211-F605-4EDE-A9D4-6E965F411337}"/>
              </a:ext>
            </a:extLst>
          </p:cNvPr>
          <p:cNvSpPr/>
          <p:nvPr/>
        </p:nvSpPr>
        <p:spPr>
          <a:xfrm>
            <a:off x="6473370" y="2960914"/>
            <a:ext cx="5617028" cy="3033485"/>
          </a:xfrm>
          <a:prstGeom prst="cloudCallout">
            <a:avLst>
              <a:gd name="adj1" fmla="val -68451"/>
              <a:gd name="adj2" fmla="val -18555"/>
            </a:avLst>
          </a:prstGeom>
          <a:solidFill>
            <a:srgbClr val="E080D9"/>
          </a:solidFill>
          <a:ln>
            <a:solidFill>
              <a:srgbClr val="E08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latin typeface="#9Slide05 Habano" panose="02040603050506020204" pitchFamily="18" charset="0"/>
              </a:rPr>
              <a:t>Cô</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vừa</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kể</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cho</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các</a:t>
            </a:r>
            <a:r>
              <a:rPr lang="en-US" sz="2800" dirty="0">
                <a:solidFill>
                  <a:srgbClr val="FFFF00"/>
                </a:solidFill>
                <a:latin typeface="#9Slide05 Habano" panose="02040603050506020204" pitchFamily="18" charset="0"/>
              </a:rPr>
              <a:t> con </a:t>
            </a:r>
            <a:r>
              <a:rPr lang="en-US" sz="2800" dirty="0" err="1">
                <a:solidFill>
                  <a:srgbClr val="FFFF00"/>
                </a:solidFill>
                <a:latin typeface="#9Slide05 Habano" panose="02040603050506020204" pitchFamily="18" charset="0"/>
              </a:rPr>
              <a:t>nghe</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câu</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chuyện</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gì</a:t>
            </a:r>
            <a:r>
              <a:rPr lang="en-US" sz="2800" dirty="0">
                <a:solidFill>
                  <a:srgbClr val="FFFF00"/>
                </a:solidFill>
                <a:latin typeface="#9Slide05 Habano" panose="02040603050506020204" pitchFamily="18" charset="0"/>
              </a:rPr>
              <a:t>? Trong </a:t>
            </a:r>
            <a:r>
              <a:rPr lang="en-US" sz="2800" dirty="0" err="1">
                <a:solidFill>
                  <a:srgbClr val="FFFF00"/>
                </a:solidFill>
                <a:latin typeface="#9Slide05 Habano" panose="02040603050506020204" pitchFamily="18" charset="0"/>
              </a:rPr>
              <a:t>câu</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chuyện</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có</a:t>
            </a:r>
            <a:r>
              <a:rPr lang="en-US" sz="2800" dirty="0">
                <a:solidFill>
                  <a:srgbClr val="FFFF00"/>
                </a:solidFill>
                <a:latin typeface="#9Slide05 Habano" panose="02040603050506020204" pitchFamily="18" charset="0"/>
              </a:rPr>
              <a:t> </a:t>
            </a:r>
            <a:r>
              <a:rPr lang="en-US" sz="2800" dirty="0" err="1">
                <a:solidFill>
                  <a:srgbClr val="FFFF00"/>
                </a:solidFill>
                <a:latin typeface="#9Slide05 Habano" panose="02040603050506020204" pitchFamily="18" charset="0"/>
              </a:rPr>
              <a:t>những</a:t>
            </a:r>
            <a:r>
              <a:rPr lang="en-US" sz="2800" dirty="0">
                <a:solidFill>
                  <a:srgbClr val="FFFF00"/>
                </a:solidFill>
                <a:latin typeface="#9Slide05 Habano" panose="02040603050506020204" pitchFamily="18" charset="0"/>
              </a:rPr>
              <a:t> ai?</a:t>
            </a:r>
          </a:p>
        </p:txBody>
      </p:sp>
      <p:pic>
        <p:nvPicPr>
          <p:cNvPr id="9" name="Picture 8">
            <a:extLst>
              <a:ext uri="{FF2B5EF4-FFF2-40B4-BE49-F238E27FC236}">
                <a16:creationId xmlns:a16="http://schemas.microsoft.com/office/drawing/2014/main" xmlns="" id="{E0DBB53D-22F2-4DD8-8BFC-6CFBFA603E0A}"/>
              </a:ext>
            </a:extLst>
          </p:cNvPr>
          <p:cNvPicPr>
            <a:picLocks noChangeAspect="1"/>
          </p:cNvPicPr>
          <p:nvPr/>
        </p:nvPicPr>
        <p:blipFill>
          <a:blip r:embed="rId3"/>
          <a:stretch>
            <a:fillRect/>
          </a:stretch>
        </p:blipFill>
        <p:spPr>
          <a:xfrm>
            <a:off x="5431478" y="307597"/>
            <a:ext cx="1329043" cy="823031"/>
          </a:xfrm>
          <a:prstGeom prst="rect">
            <a:avLst/>
          </a:prstGeom>
        </p:spPr>
      </p:pic>
      <p:pic>
        <p:nvPicPr>
          <p:cNvPr id="10" name="Picture 9">
            <a:extLst>
              <a:ext uri="{FF2B5EF4-FFF2-40B4-BE49-F238E27FC236}">
                <a16:creationId xmlns:a16="http://schemas.microsoft.com/office/drawing/2014/main" xmlns="" id="{BF9ABD73-A94D-4BCE-9A14-5F9B28C3F886}"/>
              </a:ext>
            </a:extLst>
          </p:cNvPr>
          <p:cNvPicPr>
            <a:picLocks noChangeAspect="1"/>
          </p:cNvPicPr>
          <p:nvPr/>
        </p:nvPicPr>
        <p:blipFill>
          <a:blip r:embed="rId3"/>
          <a:stretch>
            <a:fillRect/>
          </a:stretch>
        </p:blipFill>
        <p:spPr>
          <a:xfrm>
            <a:off x="8228611" y="1627440"/>
            <a:ext cx="1191160" cy="737645"/>
          </a:xfrm>
          <a:prstGeom prst="rect">
            <a:avLst/>
          </a:prstGeom>
        </p:spPr>
      </p:pic>
      <p:pic>
        <p:nvPicPr>
          <p:cNvPr id="11" name="Picture 10">
            <a:extLst>
              <a:ext uri="{FF2B5EF4-FFF2-40B4-BE49-F238E27FC236}">
                <a16:creationId xmlns:a16="http://schemas.microsoft.com/office/drawing/2014/main" xmlns="" id="{70A4DACB-3EFF-4538-B475-C89CAB4DC4BF}"/>
              </a:ext>
            </a:extLst>
          </p:cNvPr>
          <p:cNvPicPr>
            <a:picLocks noChangeAspect="1"/>
          </p:cNvPicPr>
          <p:nvPr/>
        </p:nvPicPr>
        <p:blipFill>
          <a:blip r:embed="rId3"/>
          <a:stretch>
            <a:fillRect/>
          </a:stretch>
        </p:blipFill>
        <p:spPr>
          <a:xfrm>
            <a:off x="10753111" y="189703"/>
            <a:ext cx="1329043" cy="823031"/>
          </a:xfrm>
          <a:prstGeom prst="rect">
            <a:avLst/>
          </a:prstGeom>
        </p:spPr>
      </p:pic>
      <p:pic>
        <p:nvPicPr>
          <p:cNvPr id="13" name="Picture 12">
            <a:extLst>
              <a:ext uri="{FF2B5EF4-FFF2-40B4-BE49-F238E27FC236}">
                <a16:creationId xmlns:a16="http://schemas.microsoft.com/office/drawing/2014/main" xmlns="" id="{E0B83D7E-2132-4FDF-B9EC-7B7853804DB7}"/>
              </a:ext>
            </a:extLst>
          </p:cNvPr>
          <p:cNvPicPr>
            <a:picLocks noChangeAspect="1"/>
          </p:cNvPicPr>
          <p:nvPr/>
        </p:nvPicPr>
        <p:blipFill>
          <a:blip r:embed="rId4"/>
          <a:stretch>
            <a:fillRect/>
          </a:stretch>
        </p:blipFill>
        <p:spPr>
          <a:xfrm>
            <a:off x="7138688" y="1084266"/>
            <a:ext cx="648683" cy="543174"/>
          </a:xfrm>
          <a:prstGeom prst="rect">
            <a:avLst/>
          </a:prstGeom>
        </p:spPr>
      </p:pic>
      <p:pic>
        <p:nvPicPr>
          <p:cNvPr id="14" name="Picture 13">
            <a:extLst>
              <a:ext uri="{FF2B5EF4-FFF2-40B4-BE49-F238E27FC236}">
                <a16:creationId xmlns:a16="http://schemas.microsoft.com/office/drawing/2014/main" xmlns="" id="{37F2BBE6-A860-45B2-84FB-AE1708492088}"/>
              </a:ext>
            </a:extLst>
          </p:cNvPr>
          <p:cNvPicPr>
            <a:picLocks noChangeAspect="1"/>
          </p:cNvPicPr>
          <p:nvPr/>
        </p:nvPicPr>
        <p:blipFill>
          <a:blip r:embed="rId4"/>
          <a:stretch>
            <a:fillRect/>
          </a:stretch>
        </p:blipFill>
        <p:spPr>
          <a:xfrm>
            <a:off x="9861011" y="1172063"/>
            <a:ext cx="648683" cy="543174"/>
          </a:xfrm>
          <a:prstGeom prst="rect">
            <a:avLst/>
          </a:prstGeom>
        </p:spPr>
      </p:pic>
      <p:pic>
        <p:nvPicPr>
          <p:cNvPr id="12" name="Picture 11" descr="Logo&#10;&#10;Description automatically generated">
            <a:extLst>
              <a:ext uri="{FF2B5EF4-FFF2-40B4-BE49-F238E27FC236}">
                <a16:creationId xmlns:a16="http://schemas.microsoft.com/office/drawing/2014/main" xmlns="" id="{16264B9E-2E29-47BE-A52F-49EB9C189B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extLst>
      <p:ext uri="{BB962C8B-B14F-4D97-AF65-F5344CB8AC3E}">
        <p14:creationId xmlns:p14="http://schemas.microsoft.com/office/powerpoint/2010/main" val="16513838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770363D7-7AC4-43F3-ABF9-54911646D683}"/>
              </a:ext>
            </a:extLst>
          </p:cNvPr>
          <p:cNvSpPr>
            <a:spLocks noGrp="1"/>
          </p:cNvSpPr>
          <p:nvPr>
            <p:ph type="title"/>
          </p:nvPr>
        </p:nvSpPr>
        <p:spPr/>
        <p:txBody>
          <a:bodyPr/>
          <a:lstStyle/>
          <a:p>
            <a:endParaRPr lang="en-US" altLang="en-US"/>
          </a:p>
        </p:txBody>
      </p:sp>
      <p:pic>
        <p:nvPicPr>
          <p:cNvPr id="14339" name="Content Placeholder 3">
            <a:extLst>
              <a:ext uri="{FF2B5EF4-FFF2-40B4-BE49-F238E27FC236}">
                <a16:creationId xmlns:a16="http://schemas.microsoft.com/office/drawing/2014/main" xmlns="" id="{EFF43CD8-D8D7-4175-A640-036B4215D6F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1"/>
            <a:ext cx="12192000" cy="7605485"/>
          </a:xfrm>
        </p:spPr>
      </p:pic>
      <p:sp>
        <p:nvSpPr>
          <p:cNvPr id="6" name="TextBox 5">
            <a:extLst>
              <a:ext uri="{FF2B5EF4-FFF2-40B4-BE49-F238E27FC236}">
                <a16:creationId xmlns:a16="http://schemas.microsoft.com/office/drawing/2014/main" xmlns="" id="{9410DCA7-0FC8-4E0E-B6D8-0A8B9B09BCB9}"/>
              </a:ext>
            </a:extLst>
          </p:cNvPr>
          <p:cNvSpPr txBox="1"/>
          <p:nvPr/>
        </p:nvSpPr>
        <p:spPr>
          <a:xfrm>
            <a:off x="907143" y="5570249"/>
            <a:ext cx="6197600" cy="707886"/>
          </a:xfrm>
          <a:prstGeom prst="rect">
            <a:avLst/>
          </a:prstGeom>
          <a:noFill/>
        </p:spPr>
        <p:txBody>
          <a:bodyPr wrap="square">
            <a:spAutoFit/>
          </a:bodyPr>
          <a:lstStyle/>
          <a:p>
            <a:r>
              <a:rPr lang="en-US" sz="4000" b="1" dirty="0" err="1">
                <a:solidFill>
                  <a:srgbClr val="FFFF00"/>
                </a:solidFill>
                <a:latin typeface="#9Slide05 Penna Regular" panose="02000505000000020002" pitchFamily="2" charset="0"/>
              </a:rPr>
              <a:t>Câu</a:t>
            </a:r>
            <a:r>
              <a:rPr lang="en-US" sz="4000" b="1" dirty="0">
                <a:solidFill>
                  <a:srgbClr val="FFFF00"/>
                </a:solidFill>
                <a:latin typeface="#9Slide05 Penna Regular" panose="02000505000000020002" pitchFamily="2" charset="0"/>
              </a:rPr>
              <a:t> </a:t>
            </a:r>
            <a:r>
              <a:rPr lang="en-US" sz="4000" b="1" dirty="0" err="1">
                <a:solidFill>
                  <a:srgbClr val="FFFF00"/>
                </a:solidFill>
                <a:latin typeface="#9Slide05 Penna Regular" panose="02000505000000020002" pitchFamily="2" charset="0"/>
              </a:rPr>
              <a:t>chuyện</a:t>
            </a:r>
            <a:r>
              <a:rPr lang="en-US" sz="4000" b="1" dirty="0">
                <a:solidFill>
                  <a:srgbClr val="FFFF00"/>
                </a:solidFill>
                <a:latin typeface="#9Slide05 Penna Regular" panose="02000505000000020002" pitchFamily="2" charset="0"/>
              </a:rPr>
              <a:t>:</a:t>
            </a:r>
          </a:p>
        </p:txBody>
      </p:sp>
      <p:sp>
        <p:nvSpPr>
          <p:cNvPr id="8" name="TextBox 7">
            <a:extLst>
              <a:ext uri="{FF2B5EF4-FFF2-40B4-BE49-F238E27FC236}">
                <a16:creationId xmlns:a16="http://schemas.microsoft.com/office/drawing/2014/main" xmlns="" id="{129B127B-13A0-46C4-938A-CC6C4B225233}"/>
              </a:ext>
            </a:extLst>
          </p:cNvPr>
          <p:cNvSpPr txBox="1"/>
          <p:nvPr/>
        </p:nvSpPr>
        <p:spPr>
          <a:xfrm>
            <a:off x="239486" y="6150113"/>
            <a:ext cx="6197600" cy="707886"/>
          </a:xfrm>
          <a:prstGeom prst="rect">
            <a:avLst/>
          </a:prstGeom>
          <a:noFill/>
        </p:spPr>
        <p:txBody>
          <a:bodyPr wrap="square">
            <a:spAutoFit/>
          </a:bodyPr>
          <a:lstStyle/>
          <a:p>
            <a:r>
              <a:rPr lang="en-US" sz="4000" dirty="0" err="1">
                <a:solidFill>
                  <a:srgbClr val="FF3300"/>
                </a:solidFill>
                <a:latin typeface="#9Slide05 Habano" panose="02040603050506020204" pitchFamily="18" charset="0"/>
              </a:rPr>
              <a:t>Cháu</a:t>
            </a:r>
            <a:r>
              <a:rPr lang="en-US" sz="4000" dirty="0">
                <a:solidFill>
                  <a:srgbClr val="FF3300"/>
                </a:solidFill>
                <a:latin typeface="#9Slide05 Habano" panose="02040603050506020204" pitchFamily="18" charset="0"/>
              </a:rPr>
              <a:t> </a:t>
            </a:r>
            <a:r>
              <a:rPr lang="en-US" sz="4000" dirty="0" err="1">
                <a:solidFill>
                  <a:srgbClr val="FF3300"/>
                </a:solidFill>
                <a:latin typeface="#9Slide05 Habano" panose="02040603050506020204" pitchFamily="18" charset="0"/>
              </a:rPr>
              <a:t>ngoan</a:t>
            </a:r>
            <a:r>
              <a:rPr lang="en-US" sz="4000" dirty="0">
                <a:solidFill>
                  <a:srgbClr val="FF3300"/>
                </a:solidFill>
                <a:latin typeface="#9Slide05 Habano" panose="02040603050506020204" pitchFamily="18" charset="0"/>
              </a:rPr>
              <a:t> </a:t>
            </a:r>
            <a:r>
              <a:rPr lang="en-US" sz="4000" dirty="0" err="1">
                <a:solidFill>
                  <a:srgbClr val="FF3300"/>
                </a:solidFill>
                <a:latin typeface="#9Slide05 Habano" panose="02040603050506020204" pitchFamily="18" charset="0"/>
              </a:rPr>
              <a:t>của</a:t>
            </a:r>
            <a:r>
              <a:rPr lang="en-US" sz="4000" dirty="0">
                <a:solidFill>
                  <a:srgbClr val="FF3300"/>
                </a:solidFill>
                <a:latin typeface="#9Slide05 Habano" panose="02040603050506020204" pitchFamily="18" charset="0"/>
              </a:rPr>
              <a:t> </a:t>
            </a:r>
            <a:r>
              <a:rPr lang="en-US" sz="4000" dirty="0" err="1">
                <a:solidFill>
                  <a:srgbClr val="FF3300"/>
                </a:solidFill>
                <a:latin typeface="#9Slide05 Habano" panose="02040603050506020204" pitchFamily="18" charset="0"/>
              </a:rPr>
              <a:t>bà</a:t>
            </a:r>
            <a:endParaRPr lang="en-US" sz="4000" dirty="0">
              <a:solidFill>
                <a:srgbClr val="FF3300"/>
              </a:solidFill>
              <a:latin typeface="#9Slide05 Habano" panose="02040603050506020204" pitchFamily="18" charset="0"/>
            </a:endParaRPr>
          </a:p>
        </p:txBody>
      </p:sp>
      <p:pic>
        <p:nvPicPr>
          <p:cNvPr id="7" name="Picture 6" descr="Logo&#10;&#10;Description automatically generated">
            <a:extLst>
              <a:ext uri="{FF2B5EF4-FFF2-40B4-BE49-F238E27FC236}">
                <a16:creationId xmlns:a16="http://schemas.microsoft.com/office/drawing/2014/main" xmlns="" id="{860A3CDC-1DDF-47F5-8B52-A0B00F9FB4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9" y="40634"/>
            <a:ext cx="904127" cy="94859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287</Words>
  <Application>Microsoft Office PowerPoint</Application>
  <PresentationFormat>Custom</PresentationFormat>
  <Paragraphs>24</Paragraphs>
  <Slides>19</Slides>
  <Notes>0</Notes>
  <HiddenSlides>0</HiddenSlides>
  <MMClips>3</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Default Design</vt:lpstr>
      <vt:lpstr>1_Default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c:creator>
  <cp:lastModifiedBy>Win7U</cp:lastModifiedBy>
  <cp:revision>9</cp:revision>
  <dcterms:created xsi:type="dcterms:W3CDTF">2022-02-24T11:42:46Z</dcterms:created>
  <dcterms:modified xsi:type="dcterms:W3CDTF">2023-02-25T14:06:42Z</dcterms:modified>
</cp:coreProperties>
</file>