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sldIdLst>
    <p:sldId id="256" r:id="rId5"/>
    <p:sldId id="360" r:id="rId6"/>
    <p:sldId id="369" r:id="rId7"/>
    <p:sldId id="361" r:id="rId8"/>
    <p:sldId id="260" r:id="rId9"/>
    <p:sldId id="279" r:id="rId10"/>
    <p:sldId id="362" r:id="rId11"/>
    <p:sldId id="363" r:id="rId12"/>
    <p:sldId id="265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368" r:id="rId21"/>
    <p:sldId id="366" r:id="rId22"/>
    <p:sldId id="367" r:id="rId23"/>
    <p:sldId id="276" r:id="rId24"/>
    <p:sldId id="280" r:id="rId25"/>
    <p:sldId id="364" r:id="rId26"/>
    <p:sldId id="36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 Tra Do" initials="TTD" lastIdx="1" clrIdx="0">
    <p:extLst>
      <p:ext uri="{19B8F6BF-5375-455C-9EA6-DF929625EA0E}">
        <p15:presenceInfo xmlns:p15="http://schemas.microsoft.com/office/powerpoint/2012/main" userId="1c8348b31f5725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66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34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71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03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EB74CE-5D79-457B-8D0A-5CAC699F2398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CF18-BC05-4B14-9843-52D6A18887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90670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0DB5F8-2561-45D2-91EC-4F477DF0B301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0B65-959C-422F-A527-D890B803FB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83778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8B811E-4065-4418-AD17-DDDF931EFF3C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59C8-8030-4668-8B5D-283201FC2C4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60531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8F16C-77C2-4F8C-BA22-2C488A90FC2C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E375-7198-4C31-84BA-2E54B4A686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70244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D355BF-8270-474D-BCF4-496D802165C1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1D7-99D2-493F-A3A8-EC72F543000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9472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424B63-B830-4FB9-9364-2B72CAD59AFA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660-B361-43AD-93C5-37E1C51F27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98538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F7F1E-9560-4C15-ADD7-C49A365D0245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907CF-6273-4E35-B395-1B3F78B61D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94394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2328D-8BBC-4EF0-A4CA-4922F13986DB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E6463-04D8-48B7-B15B-05BBDED1DA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41742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56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0335A0-6870-4800-A9ED-A21238F95785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0951-48C8-41DB-9D50-595AEF505E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033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86AC2C-7304-49E3-92CE-49DB495AD8F2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E41E-1F26-4C80-B09A-F8DFF90C1AD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60269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B7B97C-E737-4DFB-8F9C-85C43E62DE59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FF0-5CFA-466B-B397-40F241CD5C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10003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67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27327-0BC2-C84D-D3F1-616F8CE7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EB74CE-5D79-457B-8D0A-5CAC699F2398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813E6-3F45-CF97-31A5-DC277C31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6E479-0860-4874-5D93-F4243C25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1828CF18-BC05-4B14-9843-52D6A1888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471753"/>
      </p:ext>
    </p:extLst>
  </p:cSld>
  <p:clrMapOvr>
    <a:masterClrMapping/>
  </p:clrMapOvr>
  <p:transition spd="med" advClick="0" advTm="1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86FEB-F9A5-E388-2836-5C6875CA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0DB5F8-2561-45D2-91EC-4F477DF0B301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0E134-99AF-BE60-FE8C-D63D64D9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FD934-19C9-00F5-CC6F-17CC081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0B420B65-959C-422F-A527-D890B803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534454"/>
      </p:ext>
    </p:extLst>
  </p:cSld>
  <p:clrMapOvr>
    <a:masterClrMapping/>
  </p:clrMapOvr>
  <p:transition spd="med" advClick="0" advTm="1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9439E-D27B-15DD-8354-B173BF77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8B811E-4065-4418-AD17-DDDF931EFF3C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7B04C-79C2-FB54-0D2D-164CBC26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908D5-B706-69B1-53ED-9A1C476E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F37059C8-8030-4668-8B5D-283201FC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15210"/>
      </p:ext>
    </p:extLst>
  </p:cSld>
  <p:clrMapOvr>
    <a:masterClrMapping/>
  </p:clrMapOvr>
  <p:transition spd="med" advClick="0" advTm="1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8739A-4D4F-D5D1-6327-DAD41F08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8F16C-77C2-4F8C-BA22-2C488A90FC2C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5E63-3293-9055-E658-0ED4BF53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26C45-FE01-5782-03BA-2864DB2A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9F63E375-7198-4C31-84BA-2E54B4A68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296446"/>
      </p:ext>
    </p:extLst>
  </p:cSld>
  <p:clrMapOvr>
    <a:masterClrMapping/>
  </p:clrMapOvr>
  <p:transition spd="med" advClick="0" advTm="1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3053E-AE04-C8D2-9EC6-147E126C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D355BF-8270-474D-BCF4-496D802165C1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628B0-9EB7-478B-723F-783B8431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36BF2-1C69-40A1-2EF5-0D326BAA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741F61D7-99D2-493F-A3A8-EC72F5430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726363"/>
      </p:ext>
    </p:extLst>
  </p:cSld>
  <p:clrMapOvr>
    <a:masterClrMapping/>
  </p:clrMapOvr>
  <p:transition spd="med" advClick="0" advTm="1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0DE47-E98B-07AC-FFD1-AA480AFE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5424B63-B830-4FB9-9364-2B72CAD59AFA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A23F5-835E-3D8C-661D-74C7D99A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1EC52-B523-8F35-2432-586CC169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034E1660-B361-43AD-93C5-37E1C51F2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201396"/>
      </p:ext>
    </p:extLst>
  </p:cSld>
  <p:clrMapOvr>
    <a:masterClrMapping/>
  </p:clrMapOvr>
  <p:transition spd="med" advClick="0" advTm="1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AD5B8-413B-3D5D-1632-EDFA7F8E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4F7F1E-9560-4C15-ADD7-C49A365D0245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2A16D-8FBD-080B-B2BA-9ABAE622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7A1F-1A92-4B38-54A8-DCA32D2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B44907CF-6273-4E35-B395-1B3F78B61D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809148"/>
      </p:ext>
    </p:extLst>
  </p:cSld>
  <p:clrMapOvr>
    <a:masterClrMapping/>
  </p:clrMapOvr>
  <p:transition spd="med"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20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67"/>
            </a:lvl2pPr>
            <a:lvl3pPr marL="914332" indent="0">
              <a:buNone/>
              <a:defRPr sz="1200"/>
            </a:lvl3pPr>
            <a:lvl4pPr marL="1371498" indent="0">
              <a:buNone/>
              <a:defRPr sz="1067"/>
            </a:lvl4pPr>
            <a:lvl5pPr marL="1828664" indent="0">
              <a:buNone/>
              <a:defRPr sz="1067"/>
            </a:lvl5pPr>
            <a:lvl6pPr marL="2285830" indent="0">
              <a:buNone/>
              <a:defRPr sz="1067"/>
            </a:lvl6pPr>
            <a:lvl7pPr marL="2742994" indent="0">
              <a:buNone/>
              <a:defRPr sz="1067"/>
            </a:lvl7pPr>
            <a:lvl8pPr marL="3200160" indent="0">
              <a:buNone/>
              <a:defRPr sz="1067"/>
            </a:lvl8pPr>
            <a:lvl9pPr marL="3657327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17956-9EA5-526F-8446-FA5D7659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32328D-8BBC-4EF0-A4CA-4922F13986DB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FB66E-FFE1-81D1-D828-7EF1C155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22EE7-B0E1-8E04-6273-DA24AB72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B3FE6463-04D8-48B7-B15B-05BBDED1D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465497"/>
      </p:ext>
    </p:extLst>
  </p:cSld>
  <p:clrMapOvr>
    <a:masterClrMapping/>
  </p:clrMapOvr>
  <p:transition spd="med" advClick="0" advTm="1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67"/>
            </a:lvl2pPr>
            <a:lvl3pPr marL="914332" indent="0">
              <a:buNone/>
              <a:defRPr sz="1200"/>
            </a:lvl3pPr>
            <a:lvl4pPr marL="1371498" indent="0">
              <a:buNone/>
              <a:defRPr sz="1067"/>
            </a:lvl4pPr>
            <a:lvl5pPr marL="1828664" indent="0">
              <a:buNone/>
              <a:defRPr sz="1067"/>
            </a:lvl5pPr>
            <a:lvl6pPr marL="2285830" indent="0">
              <a:buNone/>
              <a:defRPr sz="1067"/>
            </a:lvl6pPr>
            <a:lvl7pPr marL="2742994" indent="0">
              <a:buNone/>
              <a:defRPr sz="1067"/>
            </a:lvl7pPr>
            <a:lvl8pPr marL="3200160" indent="0">
              <a:buNone/>
              <a:defRPr sz="1067"/>
            </a:lvl8pPr>
            <a:lvl9pPr marL="3657327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1088-01F3-6545-9B45-0156F59A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0335A0-6870-4800-A9ED-A21238F95785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9555-840A-B758-2863-D359C943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1B1A-BBA3-7C91-F4A0-135A498F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81240951-48C8-41DB-9D50-595AEF505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150657"/>
      </p:ext>
    </p:extLst>
  </p:cSld>
  <p:clrMapOvr>
    <a:masterClrMapping/>
  </p:clrMapOvr>
  <p:transition spd="med" advClick="0" advTm="1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F3E73-E174-F956-9AB5-F1FC2974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86AC2C-7304-49E3-92CE-49DB495AD8F2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81FE-D48C-C7CB-E3A1-70662660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C73DE-8A80-F89D-1C05-366E7570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6681E41E-1F26-4C80-B09A-F8DFF90C1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277165"/>
      </p:ext>
    </p:extLst>
  </p:cSld>
  <p:clrMapOvr>
    <a:masterClrMapping/>
  </p:clrMapOvr>
  <p:transition spd="med" advClick="0" advTm="1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2054-0303-B59E-AE3B-5BFE7B5D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B7B97C-E737-4DFB-8F9C-85C43E62DE59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5DBAF-63FD-A73E-DF69-5B6DCFBA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7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DE8BC-511A-BF5B-6BD5-4F57002A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70">
              <a:defRPr>
                <a:latin typeface="Arial" panose="020B0604020202020204" pitchFamily="34" charset="0"/>
              </a:defRPr>
            </a:lvl1pPr>
          </a:lstStyle>
          <a:p>
            <a:fld id="{EB756FF0-5CFA-466B-B397-40F241CD5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1583"/>
      </p:ext>
    </p:extLst>
  </p:cSld>
  <p:clrMapOvr>
    <a:masterClrMapping/>
  </p:clrMapOvr>
  <p:transition spd="med" advClick="0" advTm="15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A048C-5204-BBAF-5851-C1FD33F41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E09B77-584B-E40D-F621-3DD4F0885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E078DA-CE3B-46A3-291E-9480AE31B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AC628-9952-4247-AAE1-FC38CC58A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45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251B0D-BED3-77DA-A24C-FE07D297D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AEB9C9-415B-AF42-37F0-FBF624199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B9B800-C595-2035-5DA1-99969C390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9ACE4-FB10-4A19-B3A3-F9C6D1FE5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347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3ACE37-4316-EDB7-7901-B3AEF1ECD5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0AA430-F7F0-A255-9D3B-508443087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5A8BDA-734A-F53D-6E0A-B66DC68BD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C8E89-1BD8-4952-AA66-DF42974A7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328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ABBFA-B4C1-4F09-C1E8-E640E5606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2CDBFC-0FF2-5ABA-FEA4-E2C8E9B57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CABE1-12A9-54C0-D410-FA6D7D567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D86E3-34F0-4995-A873-C22B8ADB4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34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F65955-83AD-4FBE-15FB-3573D4C536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DE095F-1725-965E-9D57-6AF9F7A5E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5E0835-1FEB-5A71-E8F7-7D6EE27D51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A3646-62A3-4F79-966A-DE0D7D315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95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0148D9-1B40-47E3-F879-05D8D3DAF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C9674C-8203-BA9C-1CCA-299C788D8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7ED270-D719-8D0C-9167-6D2D10BED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202D1-C426-42CB-B1D8-C7E60F1A2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75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24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3A99E6-4FBA-F07A-1004-6F6144131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425AC2-1BCF-9F7B-E35D-F1F0E1CBE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78C806-F3FF-259E-2D77-F9900C04E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ECAF2-C3FA-405F-9A63-9F7E1EBD5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35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AFD87-A8DC-9063-4584-E3F800460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3103AD-4146-1067-217C-552E1E50FF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D2CD9-6B03-48D3-1722-E7A68FD41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EB484-8726-4923-B12E-D28EBA075E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493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6A69AC-6646-7F95-0E2C-57317D1816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C838D-6A60-0156-EE9D-E5ADF59FDF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1455-8CC0-E600-F9D8-B743EA10A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9D8CB-9544-45C6-9DED-ECCAECE0C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98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BE3B9F-29D4-E657-B4B2-1B2D30C2D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5F8B05-D605-1A0D-5513-024C7A31C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2C9190-AF19-055D-9325-E29021DBB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0EA71-D943-460D-90D5-ABB52CED4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324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4F5FE5-B2B3-853C-85D4-9BAA0F825E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884609-064F-D8B7-CE6C-7B3EA475D1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4C9FA0-EB8F-DE4A-4D83-8AA9872C9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23B2B-1AC9-4C1A-AB62-6C5E69EB05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22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5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47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885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403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CC0D-A36D-4821-B84E-F51DB00603E7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F722-5FB9-4045-B34D-77E0293C9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46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EA458F-E7BF-4130-BED9-841EB77BE8C2}" type="datetimeFigureOut">
              <a:rPr lang="en-US" smtClean="0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20AB0-B7CB-4AE9-A026-3FD143095D8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CF6095-6A01-F2C3-E4C6-707C14F133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0"/>
          <a:stretch>
            <a:fillRect/>
          </a:stretch>
        </p:blipFill>
        <p:spPr bwMode="auto">
          <a:xfrm>
            <a:off x="-127000" y="6900334"/>
            <a:ext cx="5232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87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8A107CF7-60F0-C92E-12F0-B159A20B8D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562B3567-FEC0-80F7-E94B-2EF2A6D3C9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87A22-D7B5-685D-D129-077AF0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defTabSz="91433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DEA458F-E7BF-4130-BED9-841EB77BE8C2}" type="datetimeFigureOut">
              <a:rPr lang="en-US"/>
              <a:pPr>
                <a:defRPr/>
              </a:pPr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852DC-3CF9-D9EB-585F-A66256D71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defTabSz="91433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7FA4-D9C7-113C-E6FD-3BA8848E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r" defTabSz="91226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8820AB0-B7CB-4AE9-A026-3FD143095D8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127" name="Picture 6">
            <a:extLst>
              <a:ext uri="{FF2B5EF4-FFF2-40B4-BE49-F238E27FC236}">
                <a16:creationId xmlns:a16="http://schemas.microsoft.com/office/drawing/2014/main" id="{0CEB5284-8727-8169-3D82-44CC4757D3F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0"/>
          <a:stretch>
            <a:fillRect/>
          </a:stretch>
        </p:blipFill>
        <p:spPr bwMode="auto">
          <a:xfrm>
            <a:off x="-127000" y="6900334"/>
            <a:ext cx="5232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4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15000"/>
  <p:txStyles>
    <p:titleStyle>
      <a:lvl1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6478" indent="-226478" algn="l" defTabSz="912261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67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0855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44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233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90FCB7-999E-F6BE-5EB1-441CBC58F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377FFA-75FB-0DA7-0D3F-D10D19205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FD3651-CF2B-A084-8E56-5BF0E04834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4713C65-D88B-0D92-75AA-9463DE9187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2140E-0D92-BC50-5083-2078E951E9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B4674B-E097-49F7-BF4F-FC397B338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01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p\Desktop\Soos%204\Soos%204\4.2.%20Tro%20choi%20ket\4.2.%20Tro%20choi%20ket.m4a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audio" Target="file:///C:\Users\Administrator\Desktop\NiemVuiGiaDinh-NhatNguyet-2429259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C:\Users\p\Desktop\Soos%204\Soos%204\4.2.%20Tro%20choi%20ket\4.2.%20Tro%20choi%20ket.m4a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82B84CA-BBA0-438F-B5F9-2F161FAF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7916FE-1B59-40E7-B217-DA14A5C73A68}"/>
              </a:ext>
            </a:extLst>
          </p:cNvPr>
          <p:cNvSpPr txBox="1"/>
          <p:nvPr/>
        </p:nvSpPr>
        <p:spPr>
          <a:xfrm>
            <a:off x="1975594" y="2593894"/>
            <a:ext cx="84813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 </a:t>
            </a:r>
            <a:r>
              <a:rPr 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vi-VN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hổ, sư tử)</a:t>
            </a:r>
            <a:endParaRPr lang="en-US" sz="24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b="1" dirty="0" err="1">
                <a:solidFill>
                  <a:srgbClr val="FF0066"/>
                </a:solidFill>
                <a:latin typeface="+mj-lt"/>
              </a:rPr>
              <a:t>Lứa</a:t>
            </a:r>
            <a:r>
              <a:rPr lang="vi-VN" sz="3000" b="1" dirty="0">
                <a:solidFill>
                  <a:srgbClr val="FF0066"/>
                </a:solidFill>
                <a:latin typeface="+mj-lt"/>
              </a:rPr>
              <a:t> </a:t>
            </a:r>
            <a:r>
              <a:rPr lang="vi-VN" sz="3000" b="1" dirty="0" err="1">
                <a:solidFill>
                  <a:srgbClr val="FF0066"/>
                </a:solidFill>
                <a:latin typeface="+mj-lt"/>
              </a:rPr>
              <a:t>tuổi</a:t>
            </a:r>
            <a:r>
              <a:rPr lang="vi-VN" sz="3000" b="1" dirty="0">
                <a:solidFill>
                  <a:srgbClr val="FF0066"/>
                </a:solidFill>
                <a:latin typeface="+mj-lt"/>
              </a:rPr>
              <a:t>: </a:t>
            </a:r>
            <a:r>
              <a:rPr lang="vi-VN" sz="3000" b="1" dirty="0" err="1">
                <a:solidFill>
                  <a:srgbClr val="FF0066"/>
                </a:solidFill>
                <a:latin typeface="+mj-lt"/>
              </a:rPr>
              <a:t>Mẫu</a:t>
            </a:r>
            <a:r>
              <a:rPr lang="vi-VN" sz="3000" b="1" dirty="0">
                <a:solidFill>
                  <a:srgbClr val="FF0066"/>
                </a:solidFill>
                <a:latin typeface="+mj-lt"/>
              </a:rPr>
              <a:t> </a:t>
            </a:r>
            <a:r>
              <a:rPr lang="vi-VN" sz="3000" b="1" dirty="0" err="1">
                <a:solidFill>
                  <a:srgbClr val="FF0066"/>
                </a:solidFill>
                <a:latin typeface="+mj-lt"/>
              </a:rPr>
              <a:t>giáo</a:t>
            </a:r>
            <a:r>
              <a:rPr lang="vi-VN" sz="3000" b="1" dirty="0">
                <a:solidFill>
                  <a:srgbClr val="FF0066"/>
                </a:solidFill>
                <a:latin typeface="+mj-lt"/>
              </a:rPr>
              <a:t> </a:t>
            </a:r>
            <a:r>
              <a:rPr lang="vi-VN" sz="3000" b="1" dirty="0" err="1">
                <a:solidFill>
                  <a:srgbClr val="FF0066"/>
                </a:solidFill>
                <a:latin typeface="+mj-lt"/>
              </a:rPr>
              <a:t>nhỡ</a:t>
            </a:r>
            <a:endParaRPr lang="vi-VN" sz="3000" b="1" dirty="0">
              <a:solidFill>
                <a:srgbClr val="FF0066"/>
              </a:solidFill>
              <a:latin typeface="+mj-lt"/>
            </a:endParaRPr>
          </a:p>
          <a:p>
            <a:pPr algn="ctr"/>
            <a:r>
              <a:rPr lang="vi-VN" sz="3000" b="1" dirty="0">
                <a:solidFill>
                  <a:srgbClr val="FF0066"/>
                </a:solidFill>
                <a:latin typeface="+mj-lt"/>
              </a:rPr>
              <a:t>Giáo viên: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1F3BF-315B-B4E2-ABD0-4535D4F9F4A2}"/>
              </a:ext>
            </a:extLst>
          </p:cNvPr>
          <p:cNvSpPr txBox="1"/>
          <p:nvPr/>
        </p:nvSpPr>
        <p:spPr>
          <a:xfrm>
            <a:off x="3458291" y="704427"/>
            <a:ext cx="5938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en-US" altLang="en-US"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id="{4CC5FA7B-4B93-8052-98F5-8F9E60ADA6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0608" y="1643270"/>
            <a:ext cx="5938025" cy="101824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CC00"/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8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3BBA0D95-D633-6AD9-4878-96A03B5AB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55" y="214313"/>
            <a:ext cx="12057569" cy="6500812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47" name="Picture 4" descr="C:\Users\TUANDUNG\Downloads\5 (2).jpg">
            <a:extLst>
              <a:ext uri="{FF2B5EF4-FFF2-40B4-BE49-F238E27FC236}">
                <a16:creationId xmlns:a16="http://schemas.microsoft.com/office/drawing/2014/main" id="{CDA7B61E-C2EB-22D0-ACFE-FDA155F7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242889"/>
            <a:ext cx="11859904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92C8ECB6-2D81-F722-A7DD-4298C029239C}"/>
              </a:ext>
            </a:extLst>
          </p:cNvPr>
          <p:cNvSpPr/>
          <p:nvPr/>
        </p:nvSpPr>
        <p:spPr>
          <a:xfrm>
            <a:off x="1820477" y="953294"/>
            <a:ext cx="296497" cy="11922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1C5F7234-CC2E-ABF4-6C4A-8C205A9DB970}"/>
              </a:ext>
            </a:extLst>
          </p:cNvPr>
          <p:cNvSpPr/>
          <p:nvPr/>
        </p:nvSpPr>
        <p:spPr>
          <a:xfrm rot="2357502">
            <a:off x="10223274" y="730403"/>
            <a:ext cx="296498" cy="90646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AA72CE3D-66AB-CF58-057F-274C042DA91B}"/>
              </a:ext>
            </a:extLst>
          </p:cNvPr>
          <p:cNvSpPr/>
          <p:nvPr/>
        </p:nvSpPr>
        <p:spPr>
          <a:xfrm>
            <a:off x="4324914" y="517221"/>
            <a:ext cx="296498" cy="88930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5310984-590C-697C-B641-BE9066E4BBC0}"/>
              </a:ext>
            </a:extLst>
          </p:cNvPr>
          <p:cNvSpPr/>
          <p:nvPr/>
        </p:nvSpPr>
        <p:spPr>
          <a:xfrm>
            <a:off x="466448" y="2702899"/>
            <a:ext cx="889493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7992B00E-02F2-3361-D6E5-5F742945D474}"/>
              </a:ext>
            </a:extLst>
          </p:cNvPr>
          <p:cNvSpPr/>
          <p:nvPr/>
        </p:nvSpPr>
        <p:spPr>
          <a:xfrm>
            <a:off x="1227481" y="4237434"/>
            <a:ext cx="889493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4C9C0C3-5969-B853-93C6-4B6311E0ED79}"/>
              </a:ext>
            </a:extLst>
          </p:cNvPr>
          <p:cNvSpPr/>
          <p:nvPr/>
        </p:nvSpPr>
        <p:spPr>
          <a:xfrm>
            <a:off x="4176665" y="3832226"/>
            <a:ext cx="889493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D3F0AFC-D92B-CF42-6585-9491F1D31D6B}"/>
              </a:ext>
            </a:extLst>
          </p:cNvPr>
          <p:cNvSpPr/>
          <p:nvPr/>
        </p:nvSpPr>
        <p:spPr>
          <a:xfrm>
            <a:off x="6121021" y="3494574"/>
            <a:ext cx="889492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DEF0DF7-E661-F88B-18DC-37CFB7B977D0}"/>
              </a:ext>
            </a:extLst>
          </p:cNvPr>
          <p:cNvSpPr/>
          <p:nvPr/>
        </p:nvSpPr>
        <p:spPr>
          <a:xfrm>
            <a:off x="7879196" y="3185689"/>
            <a:ext cx="889492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1FB903E9-1FFE-2333-2B2C-E0B13C7B8336}"/>
              </a:ext>
            </a:extLst>
          </p:cNvPr>
          <p:cNvSpPr/>
          <p:nvPr/>
        </p:nvSpPr>
        <p:spPr>
          <a:xfrm>
            <a:off x="1968725" y="2750344"/>
            <a:ext cx="296498" cy="714375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E33656D-22D6-B25A-5EB2-ACF7B7EBAB0E}"/>
              </a:ext>
            </a:extLst>
          </p:cNvPr>
          <p:cNvSpPr/>
          <p:nvPr/>
        </p:nvSpPr>
        <p:spPr>
          <a:xfrm>
            <a:off x="477411" y="3123420"/>
            <a:ext cx="889493" cy="142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20CC4523-6F97-4A8F-5C9E-4383C218E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78" y="214314"/>
            <a:ext cx="11941790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A275F8E9-A126-1033-DBF6-FF850B6F5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14" y="3557587"/>
            <a:ext cx="4867065" cy="27447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E9BA7F49-C85B-1841-A528-70E8C37D4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987" y="3658394"/>
            <a:ext cx="5253922" cy="261381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BBF8A88F-A7F1-926C-3D35-11D8621B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14" y="473076"/>
            <a:ext cx="4867065" cy="292893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74" name="Picture 2" descr="D:\2018-2019\Giáo án 18-19\ĐỘNG VẬT-6\khỉ leo cây.jpg">
            <a:extLst>
              <a:ext uri="{FF2B5EF4-FFF2-40B4-BE49-F238E27FC236}">
                <a16:creationId xmlns:a16="http://schemas.microsoft.com/office/drawing/2014/main" id="{F57FDD74-F25B-0DC3-9B4A-E20CFDE1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" y="492126"/>
            <a:ext cx="486706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4">
            <a:extLst>
              <a:ext uri="{FF2B5EF4-FFF2-40B4-BE49-F238E27FC236}">
                <a16:creationId xmlns:a16="http://schemas.microsoft.com/office/drawing/2014/main" id="{56485FE6-1D3A-01F2-3875-EE342D63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987" y="469900"/>
            <a:ext cx="5253922" cy="2932114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76" name="Picture 3" descr="D:\2018-2019\Giáo án 18-19\ĐỘNG VẬT-6\khỉ đu cây.jpg">
            <a:extLst>
              <a:ext uri="{FF2B5EF4-FFF2-40B4-BE49-F238E27FC236}">
                <a16:creationId xmlns:a16="http://schemas.microsoft.com/office/drawing/2014/main" id="{5F72D6A3-EEF2-92A0-0BE2-07252D59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23" y="457203"/>
            <a:ext cx="5253922" cy="29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D:\2018-2019\Giáo án 18-19\ĐỘNG VẬT-6\khi1491213807_0332.jpg">
            <a:extLst>
              <a:ext uri="{FF2B5EF4-FFF2-40B4-BE49-F238E27FC236}">
                <a16:creationId xmlns:a16="http://schemas.microsoft.com/office/drawing/2014/main" id="{A496D7B9-D4D3-D3E1-0749-A15EDCF3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" y="3557586"/>
            <a:ext cx="486706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D:\2018-2019\Giáo án 18-19\ĐỘNG VẬT-6\maxresdefault.jpg">
            <a:extLst>
              <a:ext uri="{FF2B5EF4-FFF2-40B4-BE49-F238E27FC236}">
                <a16:creationId xmlns:a16="http://schemas.microsoft.com/office/drawing/2014/main" id="{821C0C0E-D911-E575-7D25-E8C406DF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23" y="3657600"/>
            <a:ext cx="5159822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A9954AEC-2678-64D1-AD31-631826F1D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70" y="214314"/>
            <a:ext cx="11913704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6724D1B8-6944-DBFC-5841-D59A6D12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13" y="3699669"/>
            <a:ext cx="5290625" cy="27447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FC7654A2-5308-FAE7-C6D7-2F765D928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187" y="3643311"/>
            <a:ext cx="5290625" cy="2714625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E2232D0-2825-CA4D-B033-F7F3C6E40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13" y="500063"/>
            <a:ext cx="5192649" cy="292893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413E2445-9EB4-2E57-DA05-8937C95BE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039" y="500064"/>
            <a:ext cx="5290625" cy="294446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9" name="Picture 2" descr="D:\2018-2019\Giáo án 18-19\ĐỘNG VẬT-6\2-1454777768648.jpg">
            <a:extLst>
              <a:ext uri="{FF2B5EF4-FFF2-40B4-BE49-F238E27FC236}">
                <a16:creationId xmlns:a16="http://schemas.microsoft.com/office/drawing/2014/main" id="{132C3499-6A80-99F0-4A99-140A262D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12" y="3833812"/>
            <a:ext cx="457867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 descr="D:\2018-2019\Giáo án 18-19\ĐỘNG VẬT-6\Cung-cấp-Xiếc-Khỉ (1).jpg">
            <a:extLst>
              <a:ext uri="{FF2B5EF4-FFF2-40B4-BE49-F238E27FC236}">
                <a16:creationId xmlns:a16="http://schemas.microsoft.com/office/drawing/2014/main" id="{02230EE8-58FF-39C8-65E6-56A37273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48" y="753341"/>
            <a:ext cx="470277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 descr="D:\2018-2019\Giáo án 18-19\ĐỘNG VẬT-6\images.jpg">
            <a:extLst>
              <a:ext uri="{FF2B5EF4-FFF2-40B4-BE49-F238E27FC236}">
                <a16:creationId xmlns:a16="http://schemas.microsoft.com/office/drawing/2014/main" id="{6DE59A6A-A293-1131-D73B-75BEC9AC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51" y="830264"/>
            <a:ext cx="5044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6" descr="D:\2018-2019\Giáo án 18-19\ĐỘNG VẬT-6\1414519.jpg">
            <a:extLst>
              <a:ext uri="{FF2B5EF4-FFF2-40B4-BE49-F238E27FC236}">
                <a16:creationId xmlns:a16="http://schemas.microsoft.com/office/drawing/2014/main" id="{94DFD1E7-6480-5533-9167-7C96A871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86" y="3833449"/>
            <a:ext cx="489872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>
            <a:extLst>
              <a:ext uri="{FF2B5EF4-FFF2-40B4-BE49-F238E27FC236}">
                <a16:creationId xmlns:a16="http://schemas.microsoft.com/office/drawing/2014/main" id="{8E0CDC10-73E3-341D-5EAF-82B104DC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13"/>
            <a:ext cx="12192000" cy="6500812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43" name="Picture 5" descr="D:\2018-2019\Giáo án 18-19\ĐỘNG VẬT-6\5 (1).jpg">
            <a:extLst>
              <a:ext uri="{FF2B5EF4-FFF2-40B4-BE49-F238E27FC236}">
                <a16:creationId xmlns:a16="http://schemas.microsoft.com/office/drawing/2014/main" id="{5D3F9133-374D-A509-E039-9A56028C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6"/>
            <a:ext cx="12191999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3E7493D0-CD59-7347-AF6D-E35D4616BB9C}"/>
              </a:ext>
            </a:extLst>
          </p:cNvPr>
          <p:cNvSpPr/>
          <p:nvPr/>
        </p:nvSpPr>
        <p:spPr>
          <a:xfrm rot="4004827">
            <a:off x="9426575" y="249238"/>
            <a:ext cx="196850" cy="10033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7354E27-CAAA-3077-B198-78334A68FBA8}"/>
              </a:ext>
            </a:extLst>
          </p:cNvPr>
          <p:cNvSpPr/>
          <p:nvPr/>
        </p:nvSpPr>
        <p:spPr>
          <a:xfrm rot="4004827" flipH="1">
            <a:off x="10192287" y="644283"/>
            <a:ext cx="225425" cy="113506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AC81BD38-4686-02DB-A2C9-DFB64E2CAD72}"/>
              </a:ext>
            </a:extLst>
          </p:cNvPr>
          <p:cNvSpPr/>
          <p:nvPr/>
        </p:nvSpPr>
        <p:spPr>
          <a:xfrm rot="4004827" flipH="1">
            <a:off x="11122534" y="2275001"/>
            <a:ext cx="225425" cy="11350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10945EA7-D2EA-4DAA-A4EE-549F2413C29A}"/>
              </a:ext>
            </a:extLst>
          </p:cNvPr>
          <p:cNvSpPr/>
          <p:nvPr/>
        </p:nvSpPr>
        <p:spPr>
          <a:xfrm rot="4004827" flipH="1">
            <a:off x="10419601" y="3142784"/>
            <a:ext cx="225425" cy="11350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E896A825-A200-D406-5C39-070293223028}"/>
              </a:ext>
            </a:extLst>
          </p:cNvPr>
          <p:cNvSpPr/>
          <p:nvPr/>
        </p:nvSpPr>
        <p:spPr>
          <a:xfrm rot="4004827" flipH="1">
            <a:off x="6988998" y="595515"/>
            <a:ext cx="225425" cy="11350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63E9CB41-11C9-AFF9-96C7-AF834F59A27A}"/>
              </a:ext>
            </a:extLst>
          </p:cNvPr>
          <p:cNvSpPr/>
          <p:nvPr/>
        </p:nvSpPr>
        <p:spPr>
          <a:xfrm rot="4004827" flipH="1">
            <a:off x="8871217" y="1202013"/>
            <a:ext cx="225425" cy="113506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29C75E54-648B-BBED-91E7-667C341D2D64}"/>
              </a:ext>
            </a:extLst>
          </p:cNvPr>
          <p:cNvSpPr/>
          <p:nvPr/>
        </p:nvSpPr>
        <p:spPr>
          <a:xfrm rot="4004827" flipH="1">
            <a:off x="9093102" y="2602615"/>
            <a:ext cx="225425" cy="11350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FFD7B5CB-E42E-A2DA-897D-B007ED1B2BBA}"/>
              </a:ext>
            </a:extLst>
          </p:cNvPr>
          <p:cNvSpPr/>
          <p:nvPr/>
        </p:nvSpPr>
        <p:spPr>
          <a:xfrm rot="16200000">
            <a:off x="2931895" y="4703531"/>
            <a:ext cx="214312" cy="973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2D16610-FD27-A50D-4DBE-17B15BFF6D94}"/>
              </a:ext>
            </a:extLst>
          </p:cNvPr>
          <p:cNvSpPr/>
          <p:nvPr/>
        </p:nvSpPr>
        <p:spPr>
          <a:xfrm>
            <a:off x="4742205" y="516759"/>
            <a:ext cx="214312" cy="5492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BC7258EC-A1BF-4EB4-47A4-F764C5DAA60C}"/>
              </a:ext>
            </a:extLst>
          </p:cNvPr>
          <p:cNvSpPr/>
          <p:nvPr/>
        </p:nvSpPr>
        <p:spPr>
          <a:xfrm rot="17399198">
            <a:off x="2186734" y="3239940"/>
            <a:ext cx="203200" cy="973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A262DAE9-ECA2-8411-DF26-7A507B6E9180}"/>
              </a:ext>
            </a:extLst>
          </p:cNvPr>
          <p:cNvSpPr/>
          <p:nvPr/>
        </p:nvSpPr>
        <p:spPr>
          <a:xfrm rot="16200000">
            <a:off x="2234208" y="4274906"/>
            <a:ext cx="214312" cy="973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D791CED0-B090-E41A-F7CC-09DAFEAB3B6B}"/>
              </a:ext>
            </a:extLst>
          </p:cNvPr>
          <p:cNvSpPr/>
          <p:nvPr/>
        </p:nvSpPr>
        <p:spPr>
          <a:xfrm rot="16200000">
            <a:off x="6002338" y="4060593"/>
            <a:ext cx="214313" cy="973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172477AB-2F58-F875-BDF3-52074F6F7017}"/>
              </a:ext>
            </a:extLst>
          </p:cNvPr>
          <p:cNvSpPr/>
          <p:nvPr/>
        </p:nvSpPr>
        <p:spPr>
          <a:xfrm rot="16200000">
            <a:off x="7402810" y="4489218"/>
            <a:ext cx="214312" cy="973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ACF7058E-7EA4-E880-D8C3-BE1E9E5BA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96" y="214314"/>
            <a:ext cx="11449878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700A2E2B-C3DD-056B-0E70-09C2FE0E3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64" y="3643314"/>
            <a:ext cx="5084649" cy="27447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B6646757-7345-222B-1BD4-18A5D04D5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4" y="3621705"/>
            <a:ext cx="5084649" cy="2714625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9C8EBB05-0F53-D6D4-2B91-D73336E4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65" y="449644"/>
            <a:ext cx="4990489" cy="292893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4">
            <a:extLst>
              <a:ext uri="{FF2B5EF4-FFF2-40B4-BE49-F238E27FC236}">
                <a16:creationId xmlns:a16="http://schemas.microsoft.com/office/drawing/2014/main" id="{991DBAB6-7D9E-A05E-26C3-F168863CE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676" y="498066"/>
            <a:ext cx="5084649" cy="2839242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271" name="Picture 2" descr="D:\2018-2019\Giáo án 18-19\ĐỘNG VẬT-6\ky-luc-7.jpg">
            <a:extLst>
              <a:ext uri="{FF2B5EF4-FFF2-40B4-BE49-F238E27FC236}">
                <a16:creationId xmlns:a16="http://schemas.microsoft.com/office/drawing/2014/main" id="{5D3D64BE-2DE8-496B-FA24-F0061966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1" y="521081"/>
            <a:ext cx="480217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 descr="C:\Users\TUANDUNG\Desktop\13.png">
            <a:extLst>
              <a:ext uri="{FF2B5EF4-FFF2-40B4-BE49-F238E27FC236}">
                <a16:creationId xmlns:a16="http://schemas.microsoft.com/office/drawing/2014/main" id="{6EF3B60F-F253-CCBB-5D0E-72DE9AAC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7" y="3857625"/>
            <a:ext cx="4335554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D:\2018-2019\Giáo án 18-19\ĐỘNG VẬT-6\tải xuống (1).jpg">
            <a:extLst>
              <a:ext uri="{FF2B5EF4-FFF2-40B4-BE49-F238E27FC236}">
                <a16:creationId xmlns:a16="http://schemas.microsoft.com/office/drawing/2014/main" id="{D635EB5E-8652-562C-6E3E-3E38524D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8" y="642937"/>
            <a:ext cx="4708010" cy="259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5" descr="D:\2018-2019\Giáo án 18-19\ĐỘNG VẬT-6\xiec_thu.jpg">
            <a:extLst>
              <a:ext uri="{FF2B5EF4-FFF2-40B4-BE49-F238E27FC236}">
                <a16:creationId xmlns:a16="http://schemas.microsoft.com/office/drawing/2014/main" id="{A4D59339-BC4A-2365-0607-CDF2BD653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40" y="3764579"/>
            <a:ext cx="4519689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4687B36B-7B0E-345E-40E2-94B5946BA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12192000" cy="6572250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315" name="Picture 5" descr="C:\Users\TUANDUNG\Downloads\3 (1).jpg">
            <a:extLst>
              <a:ext uri="{FF2B5EF4-FFF2-40B4-BE49-F238E27FC236}">
                <a16:creationId xmlns:a16="http://schemas.microsoft.com/office/drawing/2014/main" id="{871D361D-1A9A-9C20-E5B9-9A28C85B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314"/>
            <a:ext cx="10310814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6D4BC96A-BA49-7C9E-8352-DB10DC641479}"/>
              </a:ext>
            </a:extLst>
          </p:cNvPr>
          <p:cNvSpPr/>
          <p:nvPr/>
        </p:nvSpPr>
        <p:spPr>
          <a:xfrm rot="2064773">
            <a:off x="9420520" y="777139"/>
            <a:ext cx="220663" cy="9794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19E58812-ACBA-EBA6-CC04-2E1BF5D34E8A}"/>
              </a:ext>
            </a:extLst>
          </p:cNvPr>
          <p:cNvSpPr/>
          <p:nvPr/>
        </p:nvSpPr>
        <p:spPr>
          <a:xfrm rot="2064773">
            <a:off x="5879512" y="499709"/>
            <a:ext cx="220663" cy="9794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C0BFED37-263F-D634-2B37-922CAFD3930C}"/>
              </a:ext>
            </a:extLst>
          </p:cNvPr>
          <p:cNvSpPr/>
          <p:nvPr/>
        </p:nvSpPr>
        <p:spPr>
          <a:xfrm rot="20297545">
            <a:off x="650754" y="2940049"/>
            <a:ext cx="217487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B0648F92-C471-D6A9-2A3F-73978A016214}"/>
              </a:ext>
            </a:extLst>
          </p:cNvPr>
          <p:cNvSpPr/>
          <p:nvPr/>
        </p:nvSpPr>
        <p:spPr>
          <a:xfrm rot="4645530">
            <a:off x="9484642" y="1400935"/>
            <a:ext cx="195263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0ECB85DA-0842-9A77-375D-E9F7900F1EBB}"/>
              </a:ext>
            </a:extLst>
          </p:cNvPr>
          <p:cNvSpPr/>
          <p:nvPr/>
        </p:nvSpPr>
        <p:spPr>
          <a:xfrm rot="5814122">
            <a:off x="8801994" y="1646744"/>
            <a:ext cx="163512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27810D8E-17D9-BCD0-4E60-40E2EFD83538}"/>
              </a:ext>
            </a:extLst>
          </p:cNvPr>
          <p:cNvSpPr/>
          <p:nvPr/>
        </p:nvSpPr>
        <p:spPr>
          <a:xfrm rot="2064773">
            <a:off x="8071860" y="514065"/>
            <a:ext cx="220663" cy="9794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D50AAF71-4D21-7445-2864-CDB84FCB1BC3}"/>
              </a:ext>
            </a:extLst>
          </p:cNvPr>
          <p:cNvSpPr/>
          <p:nvPr/>
        </p:nvSpPr>
        <p:spPr>
          <a:xfrm rot="2064773">
            <a:off x="9353551" y="404814"/>
            <a:ext cx="220663" cy="97948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63E5BC7F-7C9B-4D3D-FC00-BEE79E25FD6D}"/>
              </a:ext>
            </a:extLst>
          </p:cNvPr>
          <p:cNvSpPr/>
          <p:nvPr/>
        </p:nvSpPr>
        <p:spPr>
          <a:xfrm rot="5814122">
            <a:off x="9509919" y="2080419"/>
            <a:ext cx="163512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3D990CE3-74AD-16C1-BF3E-A272A265BBB3}"/>
              </a:ext>
            </a:extLst>
          </p:cNvPr>
          <p:cNvSpPr/>
          <p:nvPr/>
        </p:nvSpPr>
        <p:spPr>
          <a:xfrm rot="5814122">
            <a:off x="8595667" y="3930915"/>
            <a:ext cx="163513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6F591723-5844-1368-AE1A-69A03FC4A779}"/>
              </a:ext>
            </a:extLst>
          </p:cNvPr>
          <p:cNvSpPr/>
          <p:nvPr/>
        </p:nvSpPr>
        <p:spPr>
          <a:xfrm rot="5814122">
            <a:off x="9238595" y="2484180"/>
            <a:ext cx="163513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F79E3EC2-AAE2-BE1E-1AB4-97DB183D035D}"/>
              </a:ext>
            </a:extLst>
          </p:cNvPr>
          <p:cNvSpPr/>
          <p:nvPr/>
        </p:nvSpPr>
        <p:spPr>
          <a:xfrm rot="5814122">
            <a:off x="6223794" y="4226496"/>
            <a:ext cx="163512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4EDA9A6F-49BA-D947-2937-ADAA256A9B61}"/>
              </a:ext>
            </a:extLst>
          </p:cNvPr>
          <p:cNvSpPr/>
          <p:nvPr/>
        </p:nvSpPr>
        <p:spPr>
          <a:xfrm rot="5814122">
            <a:off x="3847377" y="4102657"/>
            <a:ext cx="163512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A44BA690-3F67-9D2B-49B4-A7B606F57A5E}"/>
              </a:ext>
            </a:extLst>
          </p:cNvPr>
          <p:cNvSpPr/>
          <p:nvPr/>
        </p:nvSpPr>
        <p:spPr>
          <a:xfrm rot="5814122">
            <a:off x="2218528" y="4511652"/>
            <a:ext cx="163513" cy="9779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4DE6A5AD-7E65-F1E4-2040-9E63D846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6" y="214314"/>
            <a:ext cx="11913704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339" name="Picture 2" descr="D:\2018-2019\Giáo án 18-19\ĐỘNG VẬT-6\ho4.jpg">
            <a:extLst>
              <a:ext uri="{FF2B5EF4-FFF2-40B4-BE49-F238E27FC236}">
                <a16:creationId xmlns:a16="http://schemas.microsoft.com/office/drawing/2014/main" id="{EF25AE4E-F0FD-69D9-27BC-A18BA897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6" y="428626"/>
            <a:ext cx="10777199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7AB9AFC-4FE2-4E28-A4A7-5C940CBE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6" y="-139148"/>
            <a:ext cx="9329530" cy="6997148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F89B363-58B5-61FC-5EF0-B7BDF0F97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01" y="142874"/>
            <a:ext cx="11898877" cy="6715125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4E9D5-CCAD-EC8E-7D75-D8F9D041F5CF}"/>
              </a:ext>
            </a:extLst>
          </p:cNvPr>
          <p:cNvSpPr txBox="1"/>
          <p:nvPr/>
        </p:nvSpPr>
        <p:spPr>
          <a:xfrm>
            <a:off x="9223512" y="5830957"/>
            <a:ext cx="249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F9A540F-8992-3124-29B8-08F378B22CA7}"/>
              </a:ext>
            </a:extLst>
          </p:cNvPr>
          <p:cNvSpPr/>
          <p:nvPr/>
        </p:nvSpPr>
        <p:spPr>
          <a:xfrm>
            <a:off x="2411896" y="3429000"/>
            <a:ext cx="251791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528C8D3-86FD-B30E-DC87-E56FE1373EE0}"/>
              </a:ext>
            </a:extLst>
          </p:cNvPr>
          <p:cNvSpPr/>
          <p:nvPr/>
        </p:nvSpPr>
        <p:spPr>
          <a:xfrm rot="16200000">
            <a:off x="2537791" y="5343940"/>
            <a:ext cx="251791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090335A-0661-BA7D-0C45-4F1B45C80DB0}"/>
              </a:ext>
            </a:extLst>
          </p:cNvPr>
          <p:cNvSpPr/>
          <p:nvPr/>
        </p:nvSpPr>
        <p:spPr>
          <a:xfrm rot="16200000">
            <a:off x="5276021" y="5290932"/>
            <a:ext cx="251791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37D63F-716D-6198-57BB-78C0405EE1C0}"/>
              </a:ext>
            </a:extLst>
          </p:cNvPr>
          <p:cNvSpPr/>
          <p:nvPr/>
        </p:nvSpPr>
        <p:spPr>
          <a:xfrm rot="1425951" flipH="1">
            <a:off x="4031873" y="1314391"/>
            <a:ext cx="241804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0C87A99-3114-B673-8D14-1F8221CBAEF3}"/>
              </a:ext>
            </a:extLst>
          </p:cNvPr>
          <p:cNvSpPr/>
          <p:nvPr/>
        </p:nvSpPr>
        <p:spPr>
          <a:xfrm rot="4813892">
            <a:off x="8073304" y="1865655"/>
            <a:ext cx="224800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D214482-BFBE-7CB8-F1F5-1EEE1338F465}"/>
              </a:ext>
            </a:extLst>
          </p:cNvPr>
          <p:cNvSpPr/>
          <p:nvPr/>
        </p:nvSpPr>
        <p:spPr>
          <a:xfrm rot="4847523">
            <a:off x="7589201" y="2652063"/>
            <a:ext cx="251791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7E1C441-64DB-6431-C26F-3F6D257CD0A5}"/>
              </a:ext>
            </a:extLst>
          </p:cNvPr>
          <p:cNvSpPr/>
          <p:nvPr/>
        </p:nvSpPr>
        <p:spPr>
          <a:xfrm rot="7768814">
            <a:off x="7326075" y="3348272"/>
            <a:ext cx="251791" cy="7222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4B02799-9FD6-2A1A-D516-8548C8C34657}"/>
              </a:ext>
            </a:extLst>
          </p:cNvPr>
          <p:cNvSpPr/>
          <p:nvPr/>
        </p:nvSpPr>
        <p:spPr>
          <a:xfrm rot="4576784">
            <a:off x="7864302" y="549985"/>
            <a:ext cx="263826" cy="10976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F63C5C-DA81-3904-AE5F-834366AE1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/>
          <a:stretch/>
        </p:blipFill>
        <p:spPr>
          <a:xfrm>
            <a:off x="0" y="-815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85A37-A224-97DC-6C01-2AAEC84DD56D}"/>
              </a:ext>
            </a:extLst>
          </p:cNvPr>
          <p:cNvSpPr txBox="1"/>
          <p:nvPr/>
        </p:nvSpPr>
        <p:spPr>
          <a:xfrm>
            <a:off x="5208104" y="815"/>
            <a:ext cx="400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84130-2EB8-3603-49F0-D91C27241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7"/>
          <a:stretch/>
        </p:blipFill>
        <p:spPr>
          <a:xfrm>
            <a:off x="1288688" y="1378678"/>
            <a:ext cx="4452730" cy="4099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8C8FF-88F8-F705-3DA9-D1033B40B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" r="12071"/>
          <a:stretch/>
        </p:blipFill>
        <p:spPr>
          <a:xfrm>
            <a:off x="6095999" y="1078397"/>
            <a:ext cx="4823963" cy="43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2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9519AE-7C3A-7B8F-75B8-0E215B85C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50"/>
            <a:ext cx="12192000" cy="6730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85A37-A224-97DC-6C01-2AAEC84DD56D}"/>
              </a:ext>
            </a:extLst>
          </p:cNvPr>
          <p:cNvSpPr txBox="1"/>
          <p:nvPr/>
        </p:nvSpPr>
        <p:spPr>
          <a:xfrm>
            <a:off x="5208104" y="815"/>
            <a:ext cx="400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</a:t>
            </a:r>
          </a:p>
        </p:txBody>
      </p:sp>
      <p:pic>
        <p:nvPicPr>
          <p:cNvPr id="2" name="Picture 4" descr="C:\Users\TUANDUNG\Downloads\5 (2).jpg">
            <a:extLst>
              <a:ext uri="{FF2B5EF4-FFF2-40B4-BE49-F238E27FC236}">
                <a16:creationId xmlns:a16="http://schemas.microsoft.com/office/drawing/2014/main" id="{16C4A3F6-624A-4FFA-2024-A333DA5A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2" y="1179443"/>
            <a:ext cx="5062329" cy="38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6051A-51CF-4B20-7297-AC60CC9AE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557" y="1179442"/>
            <a:ext cx="5062329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51-zpg.zdn.vn/3281041062701060028/73f499306113aa4df302.jpg">
            <a:extLst>
              <a:ext uri="{FF2B5EF4-FFF2-40B4-BE49-F238E27FC236}">
                <a16:creationId xmlns:a16="http://schemas.microsoft.com/office/drawing/2014/main" id="{B4D605DD-6D5C-5FDC-66F8-F08A1146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2">
            <a:extLst>
              <a:ext uri="{FF2B5EF4-FFF2-40B4-BE49-F238E27FC236}">
                <a16:creationId xmlns:a16="http://schemas.microsoft.com/office/drawing/2014/main" id="{72769F69-537F-2FB9-E6F0-3CE38C630E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2661" y="2027583"/>
            <a:ext cx="5996914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Avant" panose="020B7200000000000000" pitchFamily="34" charset="0"/>
              </a:rPr>
              <a:t>ỔN ĐỊNH TỔ CHỨC</a:t>
            </a:r>
          </a:p>
        </p:txBody>
      </p:sp>
      <p:pic>
        <p:nvPicPr>
          <p:cNvPr id="6" name="4.2. Tro choi ket.m4a">
            <a:hlinkClick r:id="" action="ppaction://media"/>
            <a:extLst>
              <a:ext uri="{FF2B5EF4-FFF2-40B4-BE49-F238E27FC236}">
                <a16:creationId xmlns:a16="http://schemas.microsoft.com/office/drawing/2014/main" id="{0A868B48-C17D-14F4-E4F4-4999D75C2AF6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7170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">
            <a:extLst>
              <a:ext uri="{FF2B5EF4-FFF2-40B4-BE49-F238E27FC236}">
                <a16:creationId xmlns:a16="http://schemas.microsoft.com/office/drawing/2014/main" id="{F20418CB-60C3-60DF-4DBC-EA125EBED2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2661" y="3429000"/>
            <a:ext cx="5249793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25D8-1F6D-0059-C789-5BA5F7DCF86D}"/>
              </a:ext>
            </a:extLst>
          </p:cNvPr>
          <p:cNvSpPr txBox="1"/>
          <p:nvPr/>
        </p:nvSpPr>
        <p:spPr>
          <a:xfrm>
            <a:off x="5463259" y="3429000"/>
            <a:ext cx="6175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3">
            <a:extLst>
              <a:ext uri="{FF2B5EF4-FFF2-40B4-BE49-F238E27FC236}">
                <a16:creationId xmlns:a16="http://schemas.microsoft.com/office/drawing/2014/main" id="{F310E3EE-7433-4316-38FA-BF8EEE88A5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5729" y="2173357"/>
            <a:ext cx="8234948" cy="2165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</a:p>
          <a:p>
            <a:pPr algn="ctr"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tay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mắt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5" name="Picture 5" descr="42dfb4e3205f8b249d9169befca78d25">
            <a:extLst>
              <a:ext uri="{FF2B5EF4-FFF2-40B4-BE49-F238E27FC236}">
                <a16:creationId xmlns:a16="http://schemas.microsoft.com/office/drawing/2014/main" id="{7781CED0-1689-E395-943D-A5018A87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2" y="2730502"/>
            <a:ext cx="451184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42dfb4e3205f8b249d9169befca78d25">
            <a:extLst>
              <a:ext uri="{FF2B5EF4-FFF2-40B4-BE49-F238E27FC236}">
                <a16:creationId xmlns:a16="http://schemas.microsoft.com/office/drawing/2014/main" id="{26C44770-E2E6-3B1F-EDFB-F98E4CAE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22" y="134937"/>
            <a:ext cx="574396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>
            <a:extLst>
              <a:ext uri="{FF2B5EF4-FFF2-40B4-BE49-F238E27FC236}">
                <a16:creationId xmlns:a16="http://schemas.microsoft.com/office/drawing/2014/main" id="{78B20695-FD26-6D8B-BC78-E858EE7AB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14"/>
            <a:ext cx="12192000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3A369E7E-29EB-AB40-F87A-58D6EBFEE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4" y="214314"/>
            <a:ext cx="12166556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459" name="Picture 2" descr="C:\Users\TUANDUNG\Downloads\1 (1).jpg">
            <a:extLst>
              <a:ext uri="{FF2B5EF4-FFF2-40B4-BE49-F238E27FC236}">
                <a16:creationId xmlns:a16="http://schemas.microsoft.com/office/drawing/2014/main" id="{DD8BFA87-6893-0FB0-D61E-994CB37A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" y="285750"/>
            <a:ext cx="12006470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Kết quả hình ảnh cho hinh dong de thuong">
            <a:extLst>
              <a:ext uri="{FF2B5EF4-FFF2-40B4-BE49-F238E27FC236}">
                <a16:creationId xmlns:a16="http://schemas.microsoft.com/office/drawing/2014/main" id="{C526C08A-FE13-AA8E-A931-5E8D01381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26" y="0"/>
            <a:ext cx="125233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WordArt 2">
            <a:extLst>
              <a:ext uri="{FF2B5EF4-FFF2-40B4-BE49-F238E27FC236}">
                <a16:creationId xmlns:a16="http://schemas.microsoft.com/office/drawing/2014/main" id="{C4BF748F-E3D7-9943-0A34-6F70436758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573" y="1285861"/>
            <a:ext cx="9392543" cy="12731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 typeface="Arial" charset="0"/>
              <a:buChar char="•"/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3: Trò chơ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( Chung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1508" name="AutoShape 7" descr="giphy">
            <a:extLst>
              <a:ext uri="{FF2B5EF4-FFF2-40B4-BE49-F238E27FC236}">
                <a16:creationId xmlns:a16="http://schemas.microsoft.com/office/drawing/2014/main" id="{32F0B981-06F6-9479-5F89-94D75B992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7499" y="3276600"/>
            <a:ext cx="4174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AutoShape 9" descr="giphy">
            <a:extLst>
              <a:ext uri="{FF2B5EF4-FFF2-40B4-BE49-F238E27FC236}">
                <a16:creationId xmlns:a16="http://schemas.microsoft.com/office/drawing/2014/main" id="{84CB34FB-12D9-254B-A88E-6288E44A68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7499" y="3276600"/>
            <a:ext cx="4174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Text Box 13">
            <a:extLst>
              <a:ext uri="{FF2B5EF4-FFF2-40B4-BE49-F238E27FC236}">
                <a16:creationId xmlns:a16="http://schemas.microsoft.com/office/drawing/2014/main" id="{20462C12-BB00-B1E8-B0B1-8C21F37E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356" y="3714751"/>
            <a:ext cx="9131575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99"/>
                </a:solidFill>
              </a:rPr>
              <a:t> </a:t>
            </a: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Về đúng khu rừng</a:t>
            </a:r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4B3A7FE2-471B-01A3-158F-10291C693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25" y="214314"/>
            <a:ext cx="11897139" cy="6415087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 descr="1145086ejqsyt499z">
            <a:extLst>
              <a:ext uri="{FF2B5EF4-FFF2-40B4-BE49-F238E27FC236}">
                <a16:creationId xmlns:a16="http://schemas.microsoft.com/office/drawing/2014/main" id="{8E8DFA99-2C25-A129-43CD-112BB81533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6179" y="-286659"/>
            <a:ext cx="1103010" cy="3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1145086ejqsyt499z">
            <a:extLst>
              <a:ext uri="{FF2B5EF4-FFF2-40B4-BE49-F238E27FC236}">
                <a16:creationId xmlns:a16="http://schemas.microsoft.com/office/drawing/2014/main" id="{E23C8CF4-63D1-4DF3-DA81-C8D1327A9E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6177" y="-1410311"/>
            <a:ext cx="1103010" cy="36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1145086ejqsyt499z">
            <a:extLst>
              <a:ext uri="{FF2B5EF4-FFF2-40B4-BE49-F238E27FC236}">
                <a16:creationId xmlns:a16="http://schemas.microsoft.com/office/drawing/2014/main" id="{31CDE232-31FF-3DBB-AACF-AB8684C4A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43134" y="-2"/>
            <a:ext cx="1103010" cy="3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1145086ejqsyt499z">
            <a:extLst>
              <a:ext uri="{FF2B5EF4-FFF2-40B4-BE49-F238E27FC236}">
                <a16:creationId xmlns:a16="http://schemas.microsoft.com/office/drawing/2014/main" id="{209232E9-4D3C-7CC1-93E4-8B34487EA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13121" y="-1282250"/>
            <a:ext cx="1103010" cy="36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5" name="Group 6">
            <a:extLst>
              <a:ext uri="{FF2B5EF4-FFF2-40B4-BE49-F238E27FC236}">
                <a16:creationId xmlns:a16="http://schemas.microsoft.com/office/drawing/2014/main" id="{EDA5964B-68D0-757E-926E-1F648B40494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026320" y="-1"/>
            <a:ext cx="6728358" cy="3935839"/>
            <a:chOff x="192" y="1968"/>
            <a:chExt cx="2928" cy="2304"/>
          </a:xfrm>
        </p:grpSpPr>
        <p:pic>
          <p:nvPicPr>
            <p:cNvPr id="22546" name="Picture 7" descr="N7">
              <a:extLst>
                <a:ext uri="{FF2B5EF4-FFF2-40B4-BE49-F238E27FC236}">
                  <a16:creationId xmlns:a16="http://schemas.microsoft.com/office/drawing/2014/main" id="{6C883569-0856-1B8C-248E-5F5203087E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8" descr="N3">
              <a:extLst>
                <a:ext uri="{FF2B5EF4-FFF2-40B4-BE49-F238E27FC236}">
                  <a16:creationId xmlns:a16="http://schemas.microsoft.com/office/drawing/2014/main" id="{5C7ABF6E-1A45-753C-60AC-4B1076D78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6" name="Picture 13" descr="1145086ejqsyt499z">
            <a:extLst>
              <a:ext uri="{FF2B5EF4-FFF2-40B4-BE49-F238E27FC236}">
                <a16:creationId xmlns:a16="http://schemas.microsoft.com/office/drawing/2014/main" id="{FF6D13EF-7370-FDCD-B8B6-B7094C5DA4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3" y="3667507"/>
            <a:ext cx="1103010" cy="3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4" descr="1145086ejqsyt499z">
            <a:extLst>
              <a:ext uri="{FF2B5EF4-FFF2-40B4-BE49-F238E27FC236}">
                <a16:creationId xmlns:a16="http://schemas.microsoft.com/office/drawing/2014/main" id="{95BB4630-E6DF-062D-29EC-F225D2C1E8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4410" y="4505809"/>
            <a:ext cx="1103010" cy="36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8" name="Group 6">
            <a:extLst>
              <a:ext uri="{FF2B5EF4-FFF2-40B4-BE49-F238E27FC236}">
                <a16:creationId xmlns:a16="http://schemas.microsoft.com/office/drawing/2014/main" id="{A52555CF-0DB9-5787-613F-A6CE3C1AAFCD}"/>
              </a:ext>
            </a:extLst>
          </p:cNvPr>
          <p:cNvGrpSpPr>
            <a:grpSpLocks/>
          </p:cNvGrpSpPr>
          <p:nvPr/>
        </p:nvGrpSpPr>
        <p:grpSpPr bwMode="auto">
          <a:xfrm>
            <a:off x="84000" y="3095045"/>
            <a:ext cx="6728358" cy="3935839"/>
            <a:chOff x="192" y="1968"/>
            <a:chExt cx="2928" cy="2304"/>
          </a:xfrm>
        </p:grpSpPr>
        <p:pic>
          <p:nvPicPr>
            <p:cNvPr id="22544" name="Picture 7" descr="N7">
              <a:extLst>
                <a:ext uri="{FF2B5EF4-FFF2-40B4-BE49-F238E27FC236}">
                  <a16:creationId xmlns:a16="http://schemas.microsoft.com/office/drawing/2014/main" id="{D89EFB71-1E07-815C-E4C9-11247E31D6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8" descr="N3">
              <a:extLst>
                <a:ext uri="{FF2B5EF4-FFF2-40B4-BE49-F238E27FC236}">
                  <a16:creationId xmlns:a16="http://schemas.microsoft.com/office/drawing/2014/main" id="{E84D3DDD-19B9-0DA4-D546-BA50A65CC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9" name="Picture 18" descr="1145086ejqsyt499z">
            <a:extLst>
              <a:ext uri="{FF2B5EF4-FFF2-40B4-BE49-F238E27FC236}">
                <a16:creationId xmlns:a16="http://schemas.microsoft.com/office/drawing/2014/main" id="{4A1207C1-0D28-F227-A5DE-4164CC8E2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5315" y="4406448"/>
            <a:ext cx="1103009" cy="366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9" descr="1145086ejqsyt499z">
            <a:extLst>
              <a:ext uri="{FF2B5EF4-FFF2-40B4-BE49-F238E27FC236}">
                <a16:creationId xmlns:a16="http://schemas.microsoft.com/office/drawing/2014/main" id="{BBB22611-DD64-32CF-6983-950A0660F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572" y="4038599"/>
            <a:ext cx="1103010" cy="3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7" descr="chuc">
            <a:extLst>
              <a:ext uri="{FF2B5EF4-FFF2-40B4-BE49-F238E27FC236}">
                <a16:creationId xmlns:a16="http://schemas.microsoft.com/office/drawing/2014/main" id="{E3B635A4-2C4E-055E-831A-40A8E7B5DC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092890"/>
            <a:ext cx="10272108" cy="268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8" descr="1">
            <a:extLst>
              <a:ext uri="{FF2B5EF4-FFF2-40B4-BE49-F238E27FC236}">
                <a16:creationId xmlns:a16="http://schemas.microsoft.com/office/drawing/2014/main" id="{D5D29379-9A5D-7844-48B9-827A0B7887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1" y="4042138"/>
            <a:ext cx="10265846" cy="12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NiemVuiGiaDinh-NhatNguyet-2429259.mp3">
            <a:hlinkClick r:id="" action="ppaction://media"/>
            <a:extLst>
              <a:ext uri="{FF2B5EF4-FFF2-40B4-BE49-F238E27FC236}">
                <a16:creationId xmlns:a16="http://schemas.microsoft.com/office/drawing/2014/main" id="{D74A219C-C112-0780-58C8-BCA6F87011B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054" y="6553200"/>
            <a:ext cx="441204" cy="44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5" fill="hold"/>
                                        <p:tgtEl>
                                          <p:spTgt spid="18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13E7FBC2-D521-F3C4-57DA-D479B0554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33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f51-zpg.zdn.vn/3281041062701060028/73f499306113aa4df302.jpg">
            <a:extLst>
              <a:ext uri="{FF2B5EF4-FFF2-40B4-BE49-F238E27FC236}">
                <a16:creationId xmlns:a16="http://schemas.microsoft.com/office/drawing/2014/main" id="{8E8763C3-D5E9-C00B-5769-23621033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9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WordArt 2">
            <a:extLst>
              <a:ext uri="{FF2B5EF4-FFF2-40B4-BE49-F238E27FC236}">
                <a16:creationId xmlns:a16="http://schemas.microsoft.com/office/drawing/2014/main" id="{3E0710FF-3FDC-3D29-36B9-88559D2818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2006601"/>
            <a:ext cx="6604000" cy="1697567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PHƯƠNG PHÁP,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HÌNH THỨC TỔ CHỨC</a:t>
            </a:r>
            <a:endParaRPr lang="en-US" sz="36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6" name="4.2. Tro choi ket.m4a">
            <a:hlinkClick r:id="" action="ppaction://media"/>
            <a:extLst>
              <a:ext uri="{FF2B5EF4-FFF2-40B4-BE49-F238E27FC236}">
                <a16:creationId xmlns:a16="http://schemas.microsoft.com/office/drawing/2014/main" id="{A329F17D-6123-9594-AF6F-BF2A4FF32474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7" y="727498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3ACCB3-5C1C-4A2E-A2C4-AF302E55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270"/>
            <a:ext cx="1207273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0A223EB-42B3-42DC-8910-102D8088FF7D}"/>
              </a:ext>
            </a:extLst>
          </p:cNvPr>
          <p:cNvSpPr txBox="1"/>
          <p:nvPr/>
        </p:nvSpPr>
        <p:spPr>
          <a:xfrm>
            <a:off x="2753193" y="2938073"/>
            <a:ext cx="5072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</a:rPr>
              <a:t>Khám</a:t>
            </a:r>
            <a:r>
              <a:rPr lang="vi-VN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solidFill>
                  <a:srgbClr val="FF0000"/>
                </a:solidFill>
              </a:rPr>
              <a:t>phá</a:t>
            </a:r>
            <a:r>
              <a:rPr lang="vi-VN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</a:rPr>
              <a:t> con hươu cao </a:t>
            </a:r>
            <a:r>
              <a:rPr lang="vi-VN" sz="4000" b="1" dirty="0" err="1">
                <a:solidFill>
                  <a:srgbClr val="FF0000"/>
                </a:solidFill>
              </a:rPr>
              <a:t>cổ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6C788-96B2-D9A5-6444-83F9C7ED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" y="265044"/>
            <a:ext cx="11383617" cy="6162260"/>
          </a:xfrm>
          <a:prstGeom prst="rect">
            <a:avLst/>
          </a:prstGeom>
        </p:spPr>
      </p:pic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C714C2D9-8AF4-BD59-CADE-5B409C154B93}"/>
              </a:ext>
            </a:extLst>
          </p:cNvPr>
          <p:cNvSpPr txBox="1"/>
          <p:nvPr/>
        </p:nvSpPr>
        <p:spPr>
          <a:xfrm>
            <a:off x="2246449" y="650912"/>
            <a:ext cx="7699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</a:rPr>
              <a:t>HOẠT ĐỘNG NHÓM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55FAA-5A86-0595-048F-6E9A64FD09CB}"/>
              </a:ext>
            </a:extLst>
          </p:cNvPr>
          <p:cNvSpPr/>
          <p:nvPr/>
        </p:nvSpPr>
        <p:spPr>
          <a:xfrm>
            <a:off x="1736406" y="1979651"/>
            <a:ext cx="3044825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1: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DE1D0-D594-DF9F-98A8-FE25DDFE41EB}"/>
              </a:ext>
            </a:extLst>
          </p:cNvPr>
          <p:cNvSpPr/>
          <p:nvPr/>
        </p:nvSpPr>
        <p:spPr>
          <a:xfrm>
            <a:off x="4148455" y="3865877"/>
            <a:ext cx="3044825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3: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1EE01-AF27-E25C-33AE-D2CFC2BF842E}"/>
              </a:ext>
            </a:extLst>
          </p:cNvPr>
          <p:cNvSpPr/>
          <p:nvPr/>
        </p:nvSpPr>
        <p:spPr>
          <a:xfrm>
            <a:off x="5545855" y="2055025"/>
            <a:ext cx="3044825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2: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D48CB2E9-2D1A-2622-50B8-9E94B8D7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2" y="214313"/>
            <a:ext cx="12112266" cy="6500812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3" name="Picture 4" descr="C:\Users\TUANDUNG\Downloads\5 (2).jpg">
            <a:extLst>
              <a:ext uri="{FF2B5EF4-FFF2-40B4-BE49-F238E27FC236}">
                <a16:creationId xmlns:a16="http://schemas.microsoft.com/office/drawing/2014/main" id="{9963539A-DF85-36CE-3F9A-D4EC4496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242889"/>
            <a:ext cx="11913704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37F76205-FF83-81E0-A58D-784CA24E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824" y="214313"/>
            <a:ext cx="12206824" cy="6500812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219" name="Picture 5" descr="D:\2018-2019\Giáo án 18-19\ĐỘNG VẬT-6\5 (1).jpg">
            <a:extLst>
              <a:ext uri="{FF2B5EF4-FFF2-40B4-BE49-F238E27FC236}">
                <a16:creationId xmlns:a16="http://schemas.microsoft.com/office/drawing/2014/main" id="{99ACCC9A-5300-9B5A-2F84-919E8AFE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428626"/>
            <a:ext cx="11856414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0D55ECA5-305B-628E-E8A6-7D9B6CC45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01" y="142875"/>
            <a:ext cx="11898877" cy="6572250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1" name="Picture 5" descr="C:\Users\TUANDUNG\Downloads\3 (1).jpg">
            <a:extLst>
              <a:ext uri="{FF2B5EF4-FFF2-40B4-BE49-F238E27FC236}">
                <a16:creationId xmlns:a16="http://schemas.microsoft.com/office/drawing/2014/main" id="{F648D6B5-B792-5F1D-880B-8923E7ED8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214314"/>
            <a:ext cx="11644461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7AB9AFC-4FE2-4E28-A4A7-5C940CBE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6" y="-139148"/>
            <a:ext cx="9329530" cy="6997148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F89B363-58B5-61FC-5EF0-B7BDF0F97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01" y="142874"/>
            <a:ext cx="11898877" cy="6715125"/>
          </a:xfrm>
          <a:prstGeom prst="rect">
            <a:avLst/>
          </a:prstGeom>
          <a:noFill/>
          <a:ln w="76200" cmpd="tri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4E9D5-CCAD-EC8E-7D75-D8F9D041F5CF}"/>
              </a:ext>
            </a:extLst>
          </p:cNvPr>
          <p:cNvSpPr txBox="1"/>
          <p:nvPr/>
        </p:nvSpPr>
        <p:spPr>
          <a:xfrm>
            <a:off x="9223512" y="5830957"/>
            <a:ext cx="249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164</Words>
  <Application>Microsoft Office PowerPoint</Application>
  <PresentationFormat>Widescreen</PresentationFormat>
  <Paragraphs>30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Algerian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Tra Do</dc:creator>
  <cp:lastModifiedBy>MinhThangPC.VN</cp:lastModifiedBy>
  <cp:revision>24</cp:revision>
  <dcterms:created xsi:type="dcterms:W3CDTF">2020-06-03T13:52:06Z</dcterms:created>
  <dcterms:modified xsi:type="dcterms:W3CDTF">2023-12-25T06:18:44Z</dcterms:modified>
</cp:coreProperties>
</file>