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28"/>
  </p:notesMasterIdLst>
  <p:sldIdLst>
    <p:sldId id="262" r:id="rId7"/>
    <p:sldId id="263" r:id="rId8"/>
    <p:sldId id="256" r:id="rId9"/>
    <p:sldId id="257" r:id="rId10"/>
    <p:sldId id="258" r:id="rId11"/>
    <p:sldId id="259" r:id="rId12"/>
    <p:sldId id="260" r:id="rId13"/>
    <p:sldId id="280" r:id="rId14"/>
    <p:sldId id="266" r:id="rId15"/>
    <p:sldId id="284" r:id="rId16"/>
    <p:sldId id="281" r:id="rId17"/>
    <p:sldId id="269" r:id="rId18"/>
    <p:sldId id="285" r:id="rId19"/>
    <p:sldId id="282" r:id="rId20"/>
    <p:sldId id="273" r:id="rId21"/>
    <p:sldId id="286" r:id="rId22"/>
    <p:sldId id="283" r:id="rId23"/>
    <p:sldId id="276" r:id="rId24"/>
    <p:sldId id="287" r:id="rId25"/>
    <p:sldId id="278" r:id="rId26"/>
    <p:sldId id="279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258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E9B5-05BB-4A13-9EBE-D64C938BCE47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6881-23AF-4561-A3CF-966719AF90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56881-23AF-4561-A3CF-966719AF90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6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E136-014E-43B2-9876-7364DED1B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817B-B6BB-4095-B93E-B7BE85E6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8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9437-03AA-401C-A60A-98817C3C2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0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D6E05-AFA3-4214-B15B-665EC39B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9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CC92-C953-4954-B935-762B36C2D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9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BBAA-6789-4345-9219-4ADAC437E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96A9-FE7B-457F-9703-EA45D3FC7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36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20DE-8818-42BA-A5B8-C4C91262C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7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8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FC8B-28BC-46A6-ADE4-D90D10BBD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6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15CF-083E-4A82-B4C6-5271BFAE3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76667-D52C-4D5A-AE7F-8B7939150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80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4FAE3-6886-47F8-8084-7C43623A0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03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1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7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9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4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7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8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9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4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0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9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3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5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0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4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1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8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78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2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8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5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50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1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44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4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82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BFBC-80AD-4E02-B39E-077D40050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53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30B-A2AE-4DF7-BBB8-251C375BF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8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6A9D-19BC-4CEA-8E97-4ABF43666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4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5AE9-A96A-41D6-B56E-BAAA675A3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4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2435-E80E-4F39-8DF6-C117817152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4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E31-4ADC-4C3D-BF62-E55F0F54D2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34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085F-BBCF-44FE-AE83-C95FF05F0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58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4152-821C-4993-B57E-54C1629A2B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9573-2EEA-470E-B289-829F61273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9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33C0-76C3-41A6-884F-51D760A48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0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22C6-31BA-4D43-8050-80D05312D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8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607A-5EBC-46A2-8035-181A91F6FC0D}" type="datetimeFigureOut">
              <a:rPr lang="en-US" smtClean="0"/>
              <a:pPr/>
              <a:t>10/03/2023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40F4-1238-40A4-809D-50F09A93D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5863E-B180-4739-A657-AFE7EE94C4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2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43E0E8-3A5A-4CA2-961D-9512FEDA48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7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8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My%20Documents\Downloads\Music\drumroll_v5tv9yx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-1" r="3198" b="33861"/>
          <a:stretch/>
        </p:blipFill>
        <p:spPr bwMode="auto">
          <a:xfrm>
            <a:off x="0" y="-116925"/>
            <a:ext cx="9144000" cy="52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0648" y="590961"/>
            <a:ext cx="5932585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889" y="1200150"/>
            <a:ext cx="6838154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THƠ: 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ĐOÀN TÀU LĂN BÁNH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1892" y="3379789"/>
            <a:ext cx="184730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Time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469966" y="-116925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171568" y="2067011"/>
            <a:ext cx="53816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altLang="en-US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027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912435" y="714192"/>
            <a:ext cx="5791200" cy="4467225"/>
            <a:chOff x="1872" y="288"/>
            <a:chExt cx="3648" cy="3752"/>
          </a:xfrm>
        </p:grpSpPr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9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0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1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2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7424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7425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7413" name="Group 15"/>
          <p:cNvGrpSpPr>
            <a:grpSpLocks/>
          </p:cNvGrpSpPr>
          <p:nvPr/>
        </p:nvGrpSpPr>
        <p:grpSpPr bwMode="auto">
          <a:xfrm rot="-883164">
            <a:off x="1471613" y="160338"/>
            <a:ext cx="2924175" cy="1460500"/>
            <a:chOff x="366" y="185"/>
            <a:chExt cx="1842" cy="1227"/>
          </a:xfrm>
        </p:grpSpPr>
        <p:sp>
          <p:nvSpPr>
            <p:cNvPr id="17416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17" name="Oval 17"/>
            <p:cNvSpPr>
              <a:spLocks noChangeArrowheads="1"/>
            </p:cNvSpPr>
            <p:nvPr/>
          </p:nvSpPr>
          <p:spPr bwMode="auto">
            <a:xfrm>
              <a:off x="366" y="185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712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637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7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3413125" y="23701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8437" name="Picture 12" descr="day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"/>
              <a:ext cx="480" cy="4032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3" descr="day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0"/>
              <a:ext cx="480" cy="40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14" descr="day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28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5" descr="dayho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080"/>
              <a:ext cx="5328" cy="2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71600" y="1262419"/>
            <a:ext cx="66278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5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Tàu 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được em bé làm bằng những cái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gì</a:t>
            </a:r>
            <a:r>
              <a:rPr lang="vi-VN" sz="5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?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 </a:t>
            </a:r>
            <a:r>
              <a:rPr lang="vi-VN" sz="5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Nó </a:t>
            </a:r>
            <a:r>
              <a:rPr lang="vi-VN" sz="54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chạy như thế </a:t>
            </a:r>
            <a:r>
              <a:rPr lang="vi-VN" sz="5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nào?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606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900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048000" y="664277"/>
            <a:ext cx="5791200" cy="4467225"/>
            <a:chOff x="1872" y="288"/>
            <a:chExt cx="3648" cy="3752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5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6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1519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1521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 rot="-883164">
            <a:off x="1354138" y="174625"/>
            <a:ext cx="3043237" cy="1462088"/>
            <a:chOff x="291" y="184"/>
            <a:chExt cx="1917" cy="1228"/>
          </a:xfrm>
        </p:grpSpPr>
        <p:sp>
          <p:nvSpPr>
            <p:cNvPr id="21512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513" name="Oval 17"/>
            <p:cNvSpPr>
              <a:spLocks noChangeArrowheads="1"/>
            </p:cNvSpPr>
            <p:nvPr/>
          </p:nvSpPr>
          <p:spPr bwMode="auto">
            <a:xfrm>
              <a:off x="291" y="184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9172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22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2974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71" fill="hold"/>
                                        <p:tgtEl>
                                          <p:spTgt spid="49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21736" y="899945"/>
            <a:ext cx="390746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vi-VN" sz="5400" dirty="0" smtClean="0">
                <a:solidFill>
                  <a:srgbClr val="002060"/>
                </a:solidFill>
                <a:latin typeface="Times New Roman"/>
              </a:rPr>
              <a:t>Bé </a:t>
            </a:r>
            <a:r>
              <a:rPr lang="vi-VN" sz="5400" dirty="0">
                <a:solidFill>
                  <a:srgbClr val="002060"/>
                </a:solidFill>
                <a:latin typeface="Times New Roman"/>
              </a:rPr>
              <a:t>nói gì với mẹ? </a:t>
            </a:r>
            <a:r>
              <a:rPr lang="vi-VN" sz="5400" dirty="0" smtClean="0">
                <a:solidFill>
                  <a:srgbClr val="002060"/>
                </a:solidFill>
                <a:latin typeface="Times New Roman"/>
              </a:rPr>
              <a:t>Bé </a:t>
            </a:r>
            <a:r>
              <a:rPr lang="vi-VN" sz="5400" dirty="0">
                <a:solidFill>
                  <a:srgbClr val="002060"/>
                </a:solidFill>
                <a:latin typeface="Times New Roman"/>
              </a:rPr>
              <a:t>đã đưa cái gì cho mẹ </a:t>
            </a:r>
            <a:r>
              <a:rPr lang="vi-VN" sz="5400" dirty="0" smtClean="0">
                <a:solidFill>
                  <a:srgbClr val="002060"/>
                </a:solidFill>
                <a:latin typeface="Times New Roman"/>
              </a:rPr>
              <a:t>?</a:t>
            </a:r>
            <a:endParaRPr lang="vi-VN" sz="5400" dirty="0">
              <a:solidFill>
                <a:srgbClr val="00206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50786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0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2743200" y="739509"/>
            <a:ext cx="5791200" cy="4467225"/>
            <a:chOff x="1872" y="288"/>
            <a:chExt cx="3648" cy="3752"/>
          </a:xfrm>
        </p:grpSpPr>
        <p:sp>
          <p:nvSpPr>
            <p:cNvPr id="24586" name="Oval 5"/>
            <p:cNvSpPr>
              <a:spLocks noChangeArrowheads="1"/>
            </p:cNvSpPr>
            <p:nvPr/>
          </p:nvSpPr>
          <p:spPr bwMode="auto">
            <a:xfrm>
              <a:off x="1872" y="288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7" name="Line 6"/>
            <p:cNvSpPr>
              <a:spLocks noChangeShapeType="1"/>
            </p:cNvSpPr>
            <p:nvPr/>
          </p:nvSpPr>
          <p:spPr bwMode="auto">
            <a:xfrm>
              <a:off x="3696" y="288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>
              <a:off x="2112" y="120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 flipH="1">
              <a:off x="2208" y="115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90" name="Text Box 9"/>
            <p:cNvSpPr txBox="1">
              <a:spLocks noChangeArrowheads="1"/>
            </p:cNvSpPr>
            <p:nvPr/>
          </p:nvSpPr>
          <p:spPr bwMode="auto">
            <a:xfrm>
              <a:off x="3840" y="62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>
              <a:off x="4656" y="153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4592" name="Text Box 11"/>
            <p:cNvSpPr txBox="1">
              <a:spLocks noChangeArrowheads="1"/>
            </p:cNvSpPr>
            <p:nvPr/>
          </p:nvSpPr>
          <p:spPr bwMode="auto">
            <a:xfrm>
              <a:off x="3792" y="259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2459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7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 Box 14"/>
            <p:cNvSpPr txBox="1">
              <a:spLocks noChangeArrowheads="1"/>
            </p:cNvSpPr>
            <p:nvPr/>
          </p:nvSpPr>
          <p:spPr bwMode="auto">
            <a:xfrm>
              <a:off x="3072" y="62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4581" name="Group 15"/>
          <p:cNvGrpSpPr>
            <a:grpSpLocks/>
          </p:cNvGrpSpPr>
          <p:nvPr/>
        </p:nvGrpSpPr>
        <p:grpSpPr bwMode="auto">
          <a:xfrm rot="-883164">
            <a:off x="1454150" y="203200"/>
            <a:ext cx="2947988" cy="1420813"/>
            <a:chOff x="351" y="219"/>
            <a:chExt cx="1857" cy="1193"/>
          </a:xfrm>
        </p:grpSpPr>
        <p:sp>
          <p:nvSpPr>
            <p:cNvPr id="2458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585" name="Oval 17"/>
            <p:cNvSpPr>
              <a:spLocks noChangeArrowheads="1"/>
            </p:cNvSpPr>
            <p:nvPr/>
          </p:nvSpPr>
          <p:spPr bwMode="auto">
            <a:xfrm>
              <a:off x="351" y="219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51218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7564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71" fill="hold"/>
                                        <p:tgtEl>
                                          <p:spTgt spid="51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31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51097" y="685384"/>
            <a:ext cx="450820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/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vi-VN" sz="3200" dirty="0" smtClean="0">
                <a:solidFill>
                  <a:srgbClr val="C00000"/>
                </a:solidFill>
                <a:latin typeface="Times New Roman"/>
              </a:rPr>
              <a:t>Cuối </a:t>
            </a:r>
            <a:r>
              <a:rPr lang="vi-VN" sz="3200" dirty="0">
                <a:solidFill>
                  <a:srgbClr val="C00000"/>
                </a:solidFill>
                <a:latin typeface="Times New Roman"/>
              </a:rPr>
              <a:t>cùng chuyện gì xảy ra</a:t>
            </a:r>
            <a:r>
              <a:rPr lang="vi-VN" sz="3200" dirty="0" smtClean="0">
                <a:solidFill>
                  <a:srgbClr val="C00000"/>
                </a:solidFill>
                <a:latin typeface="Times New Roman"/>
              </a:rPr>
              <a:t>?</a:t>
            </a:r>
            <a:endParaRPr lang="en-US" sz="3200" dirty="0" smtClean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“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hãm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phanh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”: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giảm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bớt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ngừng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vận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/>
            </a:endParaRPr>
          </a:p>
          <a:p>
            <a:pPr lvl="0" algn="just" eaLnBrk="1" hangingPunct="1"/>
            <a:r>
              <a:rPr lang="vi-VN" sz="3200" dirty="0">
                <a:solidFill>
                  <a:srgbClr val="C00000"/>
                </a:solidFill>
                <a:latin typeface="Times New Roman"/>
              </a:rPr>
              <a:t>=&gt; Giáo dục trẻ: Có mơ ước và thực hiện mơ ước của mình </a:t>
            </a:r>
            <a:r>
              <a:rPr lang="vi-VN" sz="3200" dirty="0">
                <a:solidFill>
                  <a:srgbClr val="002060"/>
                </a:solidFill>
                <a:latin typeface="Times New Roman"/>
              </a:rPr>
              <a:t>…</a:t>
            </a:r>
            <a:endParaRPr lang="vi-VN" sz="3200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3277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33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319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874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8"/>
            <a:ext cx="9144000" cy="53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685131" y="12848"/>
            <a:ext cx="6840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147126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Doan-Tau-Nho-Xiu-CLB-Hoa-M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00" end="81250.20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06874693816278_fil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667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895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1475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4750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47800" y="800100"/>
            <a:ext cx="586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81928" name="WordArt 8"/>
          <p:cNvSpPr>
            <a:spLocks noChangeArrowheads="1" noChangeShapeType="1" noTextEdit="1"/>
          </p:cNvSpPr>
          <p:nvPr/>
        </p:nvSpPr>
        <p:spPr bwMode="auto">
          <a:xfrm>
            <a:off x="1828800" y="-65901"/>
            <a:ext cx="5905500" cy="247066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086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286250"/>
            <a:ext cx="8229600" cy="857250"/>
          </a:xfrm>
        </p:spPr>
        <p:txBody>
          <a:bodyPr/>
          <a:lstStyle/>
          <a:p>
            <a:pPr eaLnBrk="1" hangingPunct="1"/>
            <a:endParaRPr lang="en-US" altLang="en-US" sz="2400" b="1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28676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EJ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WordArt 9"/>
          <p:cNvSpPr>
            <a:spLocks noChangeArrowheads="1" noChangeShapeType="1" noTextEdit="1"/>
          </p:cNvSpPr>
          <p:nvPr/>
        </p:nvSpPr>
        <p:spPr bwMode="auto">
          <a:xfrm>
            <a:off x="1371600" y="971550"/>
            <a:ext cx="6296025" cy="2679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ngoan.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1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398" y="514350"/>
            <a:ext cx="7882003" cy="4114800"/>
            <a:chOff x="656397" y="685800"/>
            <a:chExt cx="6938203" cy="4533900"/>
          </a:xfrm>
        </p:grpSpPr>
        <p:pic>
          <p:nvPicPr>
            <p:cNvPr id="1026" name="Picture 2" descr="D:\download_03122012\doan tau lan banh\logo_rongthe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685800"/>
              <a:ext cx="3454400" cy="453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_03122012\doan tau lan banh\bia-acop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54"/>
            <a:stretch/>
          </p:blipFill>
          <p:spPr bwMode="auto">
            <a:xfrm>
              <a:off x="656397" y="685800"/>
              <a:ext cx="3454400" cy="453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817255" y="-144869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FF3300"/>
                </a:solidFill>
                <a:latin typeface="Forte" pitchFamily="66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37814" y="4802223"/>
            <a:ext cx="266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Hữu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1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49"/>
            <a:ext cx="7848600" cy="4171951"/>
            <a:chOff x="685800" y="685799"/>
            <a:chExt cx="7610475" cy="5000626"/>
          </a:xfrm>
        </p:grpSpPr>
        <p:pic>
          <p:nvPicPr>
            <p:cNvPr id="2050" name="Picture 2" descr="D:\download_03122012\doan tau lan banh\2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799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ownload_03122012\doan tau lan banh\2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171950"/>
            <a:chOff x="685800" y="685800"/>
            <a:chExt cx="7610475" cy="5000625"/>
          </a:xfrm>
        </p:grpSpPr>
        <p:pic>
          <p:nvPicPr>
            <p:cNvPr id="3074" name="Picture 2" descr="D:\download_03122012\doan tau lan banh\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wnload_03122012\doan tau lan banh\3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514350"/>
            <a:ext cx="7924800" cy="4171950"/>
            <a:chOff x="609600" y="685800"/>
            <a:chExt cx="7924800" cy="5562600"/>
          </a:xfrm>
        </p:grpSpPr>
        <p:pic>
          <p:nvPicPr>
            <p:cNvPr id="4098" name="Picture 2" descr="D:\download_03122012\doan tau lan banh\4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44" y="692573"/>
              <a:ext cx="3955856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D:\download_03122012\doan tau lan banh\4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85800"/>
              <a:ext cx="3965771" cy="5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14350"/>
            <a:ext cx="7848600" cy="4229100"/>
            <a:chOff x="685800" y="685800"/>
            <a:chExt cx="7610475" cy="5000625"/>
          </a:xfrm>
        </p:grpSpPr>
        <p:pic>
          <p:nvPicPr>
            <p:cNvPr id="5122" name="Picture 2" descr="D:\download_03122012\doan tau lan banh\5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85800"/>
              <a:ext cx="3800475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D:\download_03122012\doan tau lan banh\5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3810000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2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5626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894879" y="732930"/>
            <a:ext cx="5791200" cy="4467225"/>
            <a:chOff x="1793" y="-72"/>
            <a:chExt cx="3648" cy="3752"/>
          </a:xfrm>
        </p:grpSpPr>
        <p:sp>
          <p:nvSpPr>
            <p:cNvPr id="14346" name="Oval 5"/>
            <p:cNvSpPr>
              <a:spLocks noChangeArrowheads="1"/>
            </p:cNvSpPr>
            <p:nvPr/>
          </p:nvSpPr>
          <p:spPr bwMode="auto">
            <a:xfrm>
              <a:off x="1793" y="-72"/>
              <a:ext cx="3648" cy="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7" name="Line 6"/>
            <p:cNvSpPr>
              <a:spLocks noChangeShapeType="1"/>
            </p:cNvSpPr>
            <p:nvPr/>
          </p:nvSpPr>
          <p:spPr bwMode="auto">
            <a:xfrm>
              <a:off x="3600" y="-72"/>
              <a:ext cx="0" cy="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8" name="Line 7"/>
            <p:cNvSpPr>
              <a:spLocks noChangeShapeType="1"/>
            </p:cNvSpPr>
            <p:nvPr/>
          </p:nvSpPr>
          <p:spPr bwMode="auto">
            <a:xfrm>
              <a:off x="2016" y="840"/>
              <a:ext cx="312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9" name="Line 8"/>
            <p:cNvSpPr>
              <a:spLocks noChangeShapeType="1"/>
            </p:cNvSpPr>
            <p:nvPr/>
          </p:nvSpPr>
          <p:spPr bwMode="auto">
            <a:xfrm flipH="1">
              <a:off x="2112" y="792"/>
              <a:ext cx="3024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Text Box 9"/>
            <p:cNvSpPr txBox="1">
              <a:spLocks noChangeArrowheads="1"/>
            </p:cNvSpPr>
            <p:nvPr/>
          </p:nvSpPr>
          <p:spPr bwMode="auto">
            <a:xfrm>
              <a:off x="3744" y="264"/>
              <a:ext cx="528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 smtClean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4560" y="1176"/>
              <a:ext cx="816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4352" name="Text Box 11"/>
            <p:cNvSpPr txBox="1">
              <a:spLocks noChangeArrowheads="1"/>
            </p:cNvSpPr>
            <p:nvPr/>
          </p:nvSpPr>
          <p:spPr bwMode="auto">
            <a:xfrm>
              <a:off x="3696" y="2232"/>
              <a:ext cx="72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smtClean="0">
                  <a:solidFill>
                    <a:srgbClr val="009900"/>
                  </a:solidFill>
                </a:rPr>
                <a:t>4</a:t>
              </a:r>
            </a:p>
          </p:txBody>
        </p:sp>
        <p:pic>
          <p:nvPicPr>
            <p:cNvPr id="14353" name="Picture 12" descr="ANd9GcS00f77boZuxodSE43jMXOwXu_X0UcgBuHqk3eCbx0jG1jGvv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42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3" descr="ANd9GcRIq41pGbx1JaGk370Zsocyi7sespWUixfj0z31lhZBiAnfm3rg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16"/>
              <a:ext cx="816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14"/>
            <p:cNvSpPr txBox="1">
              <a:spLocks noChangeArrowheads="1"/>
            </p:cNvSpPr>
            <p:nvPr/>
          </p:nvSpPr>
          <p:spPr bwMode="auto">
            <a:xfrm>
              <a:off x="2993" y="264"/>
              <a:ext cx="480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0600" b="1" dirty="0" smtClean="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4341" name="Group 15"/>
          <p:cNvGrpSpPr>
            <a:grpSpLocks/>
          </p:cNvGrpSpPr>
          <p:nvPr/>
        </p:nvGrpSpPr>
        <p:grpSpPr bwMode="auto">
          <a:xfrm rot="-883164">
            <a:off x="1325563" y="152400"/>
            <a:ext cx="3028950" cy="1501775"/>
            <a:chOff x="300" y="150"/>
            <a:chExt cx="1908" cy="1262"/>
          </a:xfrm>
        </p:grpSpPr>
        <p:sp>
          <p:nvSpPr>
            <p:cNvPr id="14344" name="AutoShape 16"/>
            <p:cNvSpPr>
              <a:spLocks noChangeArrowheads="1"/>
            </p:cNvSpPr>
            <p:nvPr/>
          </p:nvSpPr>
          <p:spPr bwMode="auto">
            <a:xfrm rot="1985327">
              <a:off x="432" y="672"/>
              <a:ext cx="1776" cy="7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45" name="Oval 17"/>
            <p:cNvSpPr>
              <a:spLocks noChangeArrowheads="1"/>
            </p:cNvSpPr>
            <p:nvPr/>
          </p:nvSpPr>
          <p:spPr bwMode="auto">
            <a:xfrm>
              <a:off x="300" y="150"/>
              <a:ext cx="576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6274" name="drumroll_v5tv9yx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9720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762000" y="0"/>
            <a:ext cx="777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Trò chơi: Vòng quay kỳ diệu</a:t>
            </a:r>
          </a:p>
        </p:txBody>
      </p:sp>
    </p:spTree>
    <p:extLst>
      <p:ext uri="{BB962C8B-B14F-4D97-AF65-F5344CB8AC3E}">
        <p14:creationId xmlns:p14="http://schemas.microsoft.com/office/powerpoint/2010/main" val="41314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6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556" y="4031457"/>
            <a:ext cx="852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54956" y="3855244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990600" y="770520"/>
            <a:ext cx="5029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  <a:latin typeface="Times New Roman"/>
              </a:rPr>
              <a:t>+ </a:t>
            </a:r>
            <a:r>
              <a:rPr lang="vi-VN" sz="4000" dirty="0" smtClean="0">
                <a:solidFill>
                  <a:srgbClr val="C00000"/>
                </a:solidFill>
                <a:latin typeface="Times New Roman"/>
              </a:rPr>
              <a:t>Bài </a:t>
            </a:r>
            <a:r>
              <a:rPr lang="vi-VN" sz="4000" dirty="0">
                <a:solidFill>
                  <a:srgbClr val="C00000"/>
                </a:solidFill>
                <a:latin typeface="Times New Roman"/>
              </a:rPr>
              <a:t>thơ nói về cái </a:t>
            </a:r>
            <a:r>
              <a:rPr lang="vi-VN" sz="4000" dirty="0" smtClean="0">
                <a:solidFill>
                  <a:srgbClr val="C00000"/>
                </a:solidFill>
                <a:latin typeface="Times New Roman"/>
              </a:rPr>
              <a:t>gì? </a:t>
            </a:r>
            <a:r>
              <a:rPr lang="en-US" sz="4000" dirty="0" smtClean="0">
                <a:solidFill>
                  <a:srgbClr val="C00000"/>
                </a:solidFill>
                <a:latin typeface="Times New Roman"/>
              </a:rPr>
              <a:t>      </a:t>
            </a:r>
            <a:r>
              <a:rPr lang="en-US" sz="4000" dirty="0" smtClean="0">
                <a:solidFill>
                  <a:srgbClr val="C00000"/>
                </a:solidFill>
              </a:rPr>
              <a:t>+ 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rời ga tiếng động cơ của tàu kêu như thế nào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 tiếng còi tàu kêu thế 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4628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211</Words>
  <Application>Microsoft Office PowerPoint</Application>
  <PresentationFormat>On-screen Show (16:9)</PresentationFormat>
  <Paragraphs>40</Paragraphs>
  <Slides>21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1_Default Design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xuanthuy</dc:creator>
  <cp:lastModifiedBy>Win7U</cp:lastModifiedBy>
  <cp:revision>10</cp:revision>
  <dcterms:created xsi:type="dcterms:W3CDTF">2013-01-09T12:24:16Z</dcterms:created>
  <dcterms:modified xsi:type="dcterms:W3CDTF">2023-03-10T12:31:22Z</dcterms:modified>
</cp:coreProperties>
</file>