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12" r:id="rId2"/>
    <p:sldMasterId id="2147483824" r:id="rId3"/>
    <p:sldMasterId id="2147483849" r:id="rId4"/>
    <p:sldMasterId id="2147483861" r:id="rId5"/>
  </p:sldMasterIdLst>
  <p:notesMasterIdLst>
    <p:notesMasterId r:id="rId22"/>
  </p:notesMasterIdLst>
  <p:sldIdLst>
    <p:sldId id="313" r:id="rId6"/>
    <p:sldId id="394" r:id="rId7"/>
    <p:sldId id="404" r:id="rId8"/>
    <p:sldId id="431" r:id="rId9"/>
    <p:sldId id="435" r:id="rId10"/>
    <p:sldId id="436" r:id="rId11"/>
    <p:sldId id="437" r:id="rId12"/>
    <p:sldId id="438" r:id="rId13"/>
    <p:sldId id="440" r:id="rId14"/>
    <p:sldId id="441" r:id="rId15"/>
    <p:sldId id="443" r:id="rId16"/>
    <p:sldId id="446" r:id="rId17"/>
    <p:sldId id="444" r:id="rId18"/>
    <p:sldId id="445" r:id="rId19"/>
    <p:sldId id="449" r:id="rId20"/>
    <p:sldId id="451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00CC"/>
    <a:srgbClr val="FF0066"/>
    <a:srgbClr val="FF0000"/>
    <a:srgbClr val="0000FF"/>
    <a:srgbClr val="CCECFF"/>
    <a:srgbClr val="FF99FF"/>
    <a:srgbClr val="F991D6"/>
    <a:srgbClr val="00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>
        <p:scale>
          <a:sx n="90" d="100"/>
          <a:sy n="90" d="100"/>
        </p:scale>
        <p:origin x="-828" y="-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0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7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9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39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4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3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43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31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5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314450"/>
            <a:ext cx="8824912" cy="3846910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428750"/>
            <a:ext cx="7772400" cy="1302544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2971800"/>
            <a:ext cx="6781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3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6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9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50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3" y="1428750"/>
            <a:ext cx="3927475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8" y="1428750"/>
            <a:ext cx="3927475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47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18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5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0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51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3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3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5" y="183357"/>
            <a:ext cx="2097087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183357"/>
            <a:ext cx="6138863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81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83357"/>
            <a:ext cx="838835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8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83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33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68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24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52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55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33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31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50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79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00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563045"/>
      </p:ext>
    </p:extLst>
  </p:cSld>
  <p:clrMapOvr>
    <a:masterClrMapping/>
  </p:clrMapOvr>
  <p:transition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427854"/>
      </p:ext>
    </p:extLst>
  </p:cSld>
  <p:clrMapOvr>
    <a:masterClrMapping/>
  </p:clrMapOvr>
  <p:transition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574143"/>
      </p:ext>
    </p:extLst>
  </p:cSld>
  <p:clrMapOvr>
    <a:masterClrMapping/>
  </p:clrMapOvr>
  <p:transition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623737"/>
      </p:ext>
    </p:extLst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307775"/>
      </p:ext>
    </p:extLst>
  </p:cSld>
  <p:clrMapOvr>
    <a:masterClrMapping/>
  </p:clrMapOvr>
  <p:transition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908990"/>
      </p:ext>
    </p:extLst>
  </p:cSld>
  <p:clrMapOvr>
    <a:masterClrMapping/>
  </p:clrMapOvr>
  <p:transition>
    <p:diamond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078599"/>
      </p:ext>
    </p:extLst>
  </p:cSld>
  <p:clrMapOvr>
    <a:masterClrMapping/>
  </p:clrMapOvr>
  <p:transition>
    <p:diamond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290931"/>
      </p:ext>
    </p:extLst>
  </p:cSld>
  <p:clrMapOvr>
    <a:masterClrMapping/>
  </p:clrMapOvr>
  <p:transition>
    <p:diamond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20026"/>
      </p:ext>
    </p:extLst>
  </p:cSld>
  <p:clrMapOvr>
    <a:masterClrMapping/>
  </p:clrMapOvr>
  <p:transition>
    <p:diamond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410949"/>
      </p:ext>
    </p:extLst>
  </p:cSld>
  <p:clrMapOvr>
    <a:masterClrMapping/>
  </p:clrMapOvr>
  <p:transition>
    <p:diamond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334498"/>
      </p:ext>
    </p:extLst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50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ags" Target="../tags/tag5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10" Type="http://schemas.openxmlformats.org/officeDocument/2006/relationships/slideLayout" Target="../slideLayouts/slideLayout32.xml"/><Relationship Id="rId19" Type="http://schemas.openxmlformats.org/officeDocument/2006/relationships/tags" Target="../tags/tag48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10/04/2023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10/04/2023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97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371600"/>
            <a:ext cx="8824912" cy="37719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3" y="4683919"/>
            <a:ext cx="1901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8" y="4683919"/>
            <a:ext cx="1901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794AE16A-9386-472C-BBDE-0BAA11577ED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2" y="183357"/>
            <a:ext cx="8385175" cy="10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428750"/>
            <a:ext cx="8007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1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10/04/2023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7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EDDA2BF-E721-47FA-9A31-F45DB7D0C7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67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0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93.xml"/><Relationship Id="rId7" Type="http://schemas.openxmlformats.org/officeDocument/2006/relationships/image" Target="../media/image40.jpe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5.jpe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4.jpeg"/><Relationship Id="rId5" Type="http://schemas.openxmlformats.org/officeDocument/2006/relationships/tags" Target="../tags/tag67.xml"/><Relationship Id="rId10" Type="http://schemas.openxmlformats.org/officeDocument/2006/relationships/image" Target="../media/image3.jpeg"/><Relationship Id="rId4" Type="http://schemas.openxmlformats.org/officeDocument/2006/relationships/tags" Target="../tags/tag66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26" Type="http://schemas.openxmlformats.org/officeDocument/2006/relationships/image" Target="../media/image12.png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34" Type="http://schemas.openxmlformats.org/officeDocument/2006/relationships/image" Target="../media/image20.png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20" Type="http://schemas.openxmlformats.org/officeDocument/2006/relationships/tags" Target="../tags/tag91.xml"/><Relationship Id="rId29" Type="http://schemas.openxmlformats.org/officeDocument/2006/relationships/image" Target="../media/image15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image" Target="../media/image10.jpe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slideLayout" Target="../slideLayouts/slideLayout17.xml"/><Relationship Id="rId28" Type="http://schemas.openxmlformats.org/officeDocument/2006/relationships/image" Target="../media/image14.jpeg"/><Relationship Id="rId36" Type="http://schemas.openxmlformats.org/officeDocument/2006/relationships/image" Target="../media/image22.png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31" Type="http://schemas.openxmlformats.org/officeDocument/2006/relationships/image" Target="../media/image17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34" Type="http://schemas.openxmlformats.org/officeDocument/2006/relationships/image" Target="../media/image25.png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image" Target="../media/image24.png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tags" Target="../tags/tag122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image" Target="../media/image15.png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image" Target="../media/image14.jpeg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image" Target="../media/image26.gif"/><Relationship Id="rId3" Type="http://schemas.openxmlformats.org/officeDocument/2006/relationships/tags" Target="../tags/tag125.xml"/><Relationship Id="rId21" Type="http://schemas.openxmlformats.org/officeDocument/2006/relationships/tags" Target="../tags/tag143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slideLayout" Target="../slideLayouts/slideLayout24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tags" Target="../tags/tag146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26" Type="http://schemas.openxmlformats.org/officeDocument/2006/relationships/tags" Target="../tags/tag172.xml"/><Relationship Id="rId3" Type="http://schemas.openxmlformats.org/officeDocument/2006/relationships/tags" Target="../tags/tag149.xml"/><Relationship Id="rId21" Type="http://schemas.openxmlformats.org/officeDocument/2006/relationships/tags" Target="../tags/tag167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5" Type="http://schemas.openxmlformats.org/officeDocument/2006/relationships/tags" Target="../tags/tag171.xml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0" Type="http://schemas.openxmlformats.org/officeDocument/2006/relationships/tags" Target="../tags/tag166.xml"/><Relationship Id="rId29" Type="http://schemas.openxmlformats.org/officeDocument/2006/relationships/image" Target="../media/image26.gif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tags" Target="../tags/tag170.xml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tags" Target="../tags/tag169.xml"/><Relationship Id="rId28" Type="http://schemas.openxmlformats.org/officeDocument/2006/relationships/image" Target="../media/image28.jpeg"/><Relationship Id="rId10" Type="http://schemas.openxmlformats.org/officeDocument/2006/relationships/tags" Target="../tags/tag156.xml"/><Relationship Id="rId19" Type="http://schemas.openxmlformats.org/officeDocument/2006/relationships/tags" Target="../tags/tag165.xml"/><Relationship Id="rId31" Type="http://schemas.openxmlformats.org/officeDocument/2006/relationships/image" Target="../media/image23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68.xml"/><Relationship Id="rId27" Type="http://schemas.openxmlformats.org/officeDocument/2006/relationships/slideLayout" Target="../slideLayouts/slideLayout29.xml"/><Relationship Id="rId30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17.xml"/><Relationship Id="rId26" Type="http://schemas.openxmlformats.org/officeDocument/2006/relationships/image" Target="../media/image32.jpeg"/><Relationship Id="rId3" Type="http://schemas.openxmlformats.org/officeDocument/2006/relationships/tags" Target="../tags/tag175.xml"/><Relationship Id="rId21" Type="http://schemas.openxmlformats.org/officeDocument/2006/relationships/audio" Target="../media/audio2.wav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5" Type="http://schemas.openxmlformats.org/officeDocument/2006/relationships/image" Target="../media/image31.png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audio" Target="../media/audio1.wav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24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23" Type="http://schemas.openxmlformats.org/officeDocument/2006/relationships/image" Target="../media/image30.png"/><Relationship Id="rId28" Type="http://schemas.openxmlformats.org/officeDocument/2006/relationships/image" Target="../media/image34.jpeg"/><Relationship Id="rId10" Type="http://schemas.openxmlformats.org/officeDocument/2006/relationships/tags" Target="../tags/tag18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Relationship Id="rId22" Type="http://schemas.openxmlformats.org/officeDocument/2006/relationships/image" Target="../media/image29.wmf"/><Relationship Id="rId27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65283" y="914812"/>
            <a:ext cx="8652251" cy="338513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489651" y="1249060"/>
            <a:ext cx="822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60918"/>
            <a:ext cx="59436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TRƯỜNG MẦM NON GIANG BIÊ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763689" y="1085258"/>
            <a:ext cx="5943600" cy="4869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50" dirty="0" smtClean="0"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4998"/>
                    </a:srgbClr>
                  </a:outerShdw>
                </a:effectLst>
                <a:latin typeface=".VnAvantH"/>
              </a:rPr>
              <a:t>KHÁM PHÁ KHOA HỌC</a:t>
            </a:r>
            <a:endParaRPr lang="en-US" sz="4000" b="1" kern="10" spc="50" dirty="0"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4998"/>
                  </a:srgbClr>
                </a:outerShdw>
              </a:effectLst>
              <a:latin typeface=".VnAvantH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988" y="1727990"/>
            <a:ext cx="913286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Đề</a:t>
            </a:r>
            <a:r>
              <a:rPr lang="en-US" altLang="en-US" sz="5000" b="1" dirty="0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tài</a:t>
            </a:r>
            <a:r>
              <a:rPr lang="en-US" altLang="en-US" sz="5000" b="1" dirty="0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: </a:t>
            </a: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Sự</a:t>
            </a:r>
            <a:r>
              <a:rPr lang="en-US" altLang="en-US" sz="5000" b="1" dirty="0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kì</a:t>
            </a:r>
            <a:r>
              <a:rPr lang="en-US" altLang="en-US" sz="5000" b="1" dirty="0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diệu</a:t>
            </a:r>
            <a:r>
              <a:rPr lang="en-US" altLang="en-US" sz="5000" b="1" dirty="0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của</a:t>
            </a:r>
            <a:r>
              <a:rPr lang="en-US" altLang="en-US" sz="5000" b="1" dirty="0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 smtClean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nước</a:t>
            </a:r>
            <a:endParaRPr lang="en-US" altLang="en-US" sz="5000" b="1" dirty="0">
              <a:solidFill>
                <a:srgbClr val="00B050"/>
              </a:solidFill>
              <a:latin typeface="Berlin Sans FB" pitchFamily="34" charset="0"/>
              <a:cs typeface="Simplified Arabic" pitchFamily="18" charset="-78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88315" y="2463739"/>
            <a:ext cx="3805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924050" y="3216833"/>
            <a:ext cx="6210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hiếu nước uống ảnh hưởng đến cơ thể bạn như thế nào?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3896" r="20827" b="4434"/>
          <a:stretch/>
        </p:blipFill>
        <p:spPr bwMode="auto">
          <a:xfrm>
            <a:off x="16425" y="1275606"/>
            <a:ext cx="2699792" cy="355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mprod_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47664" y="161925"/>
            <a:ext cx="6368735" cy="574927"/>
          </a:xfrm>
          <a:noFill/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Nếu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thiếu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nướ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điều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gì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sẽ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xảy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ra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1269" name="Picture 5" descr="Tôm, cua, cá... chết hàng loạt dạt vào bờ biển Canada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7" y="1275606"/>
            <a:ext cx="3096343" cy="34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2515" b="12755"/>
          <a:stretch/>
        </p:blipFill>
        <p:spPr bwMode="auto">
          <a:xfrm>
            <a:off x="5868144" y="1275605"/>
            <a:ext cx="3151015" cy="347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8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39"/>
            <a:ext cx="9144000" cy="5143500"/>
          </a:xfrm>
          <a:prstGeom prst="rect">
            <a:avLst/>
          </a:prstGeom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286636" y="6994"/>
            <a:ext cx="8400164" cy="4400372"/>
            <a:chOff x="304800" y="-502656"/>
            <a:chExt cx="8400164" cy="5867162"/>
          </a:xfrm>
        </p:grpSpPr>
        <p:sp>
          <p:nvSpPr>
            <p:cNvPr id="14" name="TextBox 13"/>
            <p:cNvSpPr txBox="1"/>
            <p:nvPr/>
          </p:nvSpPr>
          <p:spPr>
            <a:xfrm>
              <a:off x="942089" y="-502656"/>
              <a:ext cx="7315200" cy="861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 ĐỘNG NHÓM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2913764" cy="15594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3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3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3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sz="23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3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3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endPara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0764" y="1981200"/>
              <a:ext cx="3124200" cy="15183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muối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4523965" y="359119"/>
              <a:ext cx="1588" cy="34296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770764" y="335781"/>
              <a:ext cx="2770372" cy="16598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32052" y="373531"/>
              <a:ext cx="2806613" cy="16220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37589" y="3846142"/>
              <a:ext cx="3124200" cy="15183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4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4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bốc</a:t>
              </a:r>
              <a:r>
                <a:rPr lang="en-US" sz="24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endPara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1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894113"/>
            <a:ext cx="4292140" cy="2441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78761"/>
            <a:ext cx="4648200" cy="2316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79432"/>
            <a:ext cx="4343400" cy="2163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160717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dirty="0" smtClean="0">
                <a:ln/>
                <a:solidFill>
                  <a:srgbClr val="FF0000"/>
                </a:solidFill>
              </a:rPr>
              <a:t>TRẠNG THÁI, TÍNH CHẤT CỦA NƯỚC</a:t>
            </a:r>
            <a:endParaRPr lang="en-US" sz="3000" b="1" dirty="0">
              <a:ln/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2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47664" y="-1"/>
            <a:ext cx="6368735" cy="5749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634544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/>
              </a:rPr>
              <a:t>Ngoài đường, muối, C sủi ra nước còn có thể hòa tan được rất nhiều các chất khác như</a:t>
            </a:r>
            <a:r>
              <a:rPr lang="vi-VN" dirty="0" smtClean="0">
                <a:solidFill>
                  <a:srgbClr val="000000"/>
                </a:solidFill>
                <a:latin typeface="Times New Roman"/>
              </a:rPr>
              <a:t>: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2" t="4514" r="5448" b="9627"/>
          <a:stretch/>
        </p:blipFill>
        <p:spPr bwMode="auto">
          <a:xfrm>
            <a:off x="827584" y="1136452"/>
            <a:ext cx="374441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r="28136" b="20622"/>
          <a:stretch/>
        </p:blipFill>
        <p:spPr bwMode="auto">
          <a:xfrm>
            <a:off x="4932040" y="1136450"/>
            <a:ext cx="3672408" cy="352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475098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M</a:t>
            </a:r>
            <a:r>
              <a:rPr lang="vi-VN" dirty="0" smtClean="0">
                <a:solidFill>
                  <a:srgbClr val="000000"/>
                </a:solidFill>
                <a:latin typeface="Times New Roman"/>
              </a:rPr>
              <a:t>ì 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chính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00192" y="4750985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vi-VN" dirty="0" smtClean="0">
                <a:solidFill>
                  <a:srgbClr val="000000"/>
                </a:solidFill>
                <a:latin typeface="Times New Roman"/>
              </a:rPr>
              <a:t>ột 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xà phòng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0"/>
            <a:ext cx="9252520" cy="607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31721" y="1936911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Ngoài ra nước còn để uống, để nấu cơm canh, để rửa thịt, cá, giặt quần áo, tưới </a:t>
            </a:r>
            <a:r>
              <a:rPr lang="vi-VN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cây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...</a:t>
            </a:r>
            <a:r>
              <a:rPr lang="vi-VN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 </a:t>
            </a:r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nước có rất nhiều tác dụng.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=&gt; </a:t>
            </a:r>
            <a:r>
              <a:rPr lang="vi-VN" sz="2000" dirty="0" smtClean="0">
                <a:solidFill>
                  <a:srgbClr val="FF0000"/>
                </a:solidFill>
                <a:latin typeface="Times New Roman"/>
              </a:rPr>
              <a:t>Giáo </a:t>
            </a:r>
            <a:r>
              <a:rPr lang="vi-VN" sz="2000" dirty="0">
                <a:solidFill>
                  <a:srgbClr val="FF0000"/>
                </a:solidFill>
                <a:latin typeface="Times New Roman"/>
              </a:rPr>
              <a:t>dục: Các con phải tiết kiệm nước, giữ sạch nguồn nước và không nên uống nước đá lạnh vì sẽ bị viêm họng và tránh xa nước nóng kẻo bị bỏng.</a:t>
            </a:r>
            <a:endParaRPr lang="vi-VN" sz="2000" b="0" i="0" dirty="0">
              <a:solidFill>
                <a:srgbClr val="FF0000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13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hiếu nước uống ảnh hưởng đến cơ thể bạn như thế nào?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3896" r="20827" b="4434"/>
          <a:stretch/>
        </p:blipFill>
        <p:spPr bwMode="auto">
          <a:xfrm>
            <a:off x="16425" y="1275606"/>
            <a:ext cx="2699792" cy="355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mprod_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47664" y="161925"/>
            <a:ext cx="6368735" cy="574927"/>
          </a:xfrm>
          <a:noFill/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Nếu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thiếu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nước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điều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gì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sẽ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xảy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ra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1269" name="Picture 5" descr="Tôm, cua, cá... chết hàng loạt dạt vào bờ biển Canada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7" y="1275606"/>
            <a:ext cx="3096343" cy="34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2515" b="12755"/>
          <a:stretch/>
        </p:blipFill>
        <p:spPr bwMode="auto">
          <a:xfrm>
            <a:off x="5868144" y="1275605"/>
            <a:ext cx="3151015" cy="347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57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smtClean="0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/>
            <a:r>
              <a:rPr lang="en-US" altLang="en-US" sz="4000" b="1" smtClean="0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74620120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325162"/>
            <a:ext cx="2644632" cy="1345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3155986"/>
            <a:ext cx="2895600" cy="1557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3028950"/>
            <a:ext cx="2750232" cy="1942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3" y="2913909"/>
            <a:ext cx="2708873" cy="2041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6" y="1526886"/>
            <a:ext cx="3345873" cy="1473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7" y="1440204"/>
            <a:ext cx="2714975" cy="1418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15616" y="174899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Sự</a:t>
            </a:r>
            <a:r>
              <a:rPr 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kì</a:t>
            </a:r>
            <a:r>
              <a:rPr 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diệu</a:t>
            </a:r>
            <a:r>
              <a:rPr 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của</a:t>
            </a:r>
            <a:r>
              <a:rPr 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nước</a:t>
            </a:r>
            <a:endParaRPr lang="en-US" sz="6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2277388" y="303498"/>
            <a:ext cx="5040560" cy="124213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a Học Mầm Non - Sự Tuần Hoàn Của Nước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8" y="138"/>
            <a:ext cx="9150898" cy="51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8606" y="25365"/>
            <a:ext cx="8229600" cy="63500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5330546"/>
            <a:ext cx="3291840" cy="509171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dirty="0" smtClean="0">
                <a:solidFill>
                  <a:prstClr val="white"/>
                </a:solidFill>
              </a:rPr>
              <a:t>Sai rồi, bấm chuột để tiếp tục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5585132"/>
            <a:ext cx="3291840" cy="509171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mtClean="0">
                <a:solidFill>
                  <a:prstClr val="white"/>
                </a:solidFill>
              </a:rPr>
              <a:t>Bạn chưa hoàn thành câu hỏi</a:t>
            </a:r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5735791"/>
            <a:ext cx="3291840" cy="509171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dirty="0" smtClean="0">
                <a:solidFill>
                  <a:prstClr val="white"/>
                </a:solidFill>
              </a:rPr>
              <a:t>Bạn phải trả lời câu hỏi trước khi chuyển sang câu khác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4019327"/>
            <a:ext cx="1603375" cy="120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8005280" y="3963723"/>
            <a:ext cx="1136752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10324" y="1119667"/>
            <a:ext cx="2898665" cy="289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6" y="1142861"/>
            <a:ext cx="1504721" cy="970095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3241240"/>
            <a:ext cx="217998" cy="260576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4" y="2988983"/>
            <a:ext cx="171393" cy="280955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3371530"/>
            <a:ext cx="188272" cy="247106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2823730"/>
            <a:ext cx="233796" cy="272762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3371529"/>
            <a:ext cx="192230" cy="2523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4" y="2823730"/>
            <a:ext cx="232937" cy="30573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6" y="2800574"/>
            <a:ext cx="253645" cy="29591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3112968" y="1103365"/>
            <a:ext cx="2885496" cy="2652951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4" y="2149083"/>
            <a:ext cx="1675279" cy="1607233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918350">
            <a:off x="4065873" y="1397774"/>
            <a:ext cx="252695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918350">
            <a:off x="4852247" y="1810810"/>
            <a:ext cx="215980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6225300" y="1089962"/>
            <a:ext cx="2743200" cy="252004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014958" y="1916920"/>
            <a:ext cx="1466323" cy="1150580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1"/>
            </p:custDataLst>
          </p:nvPr>
        </p:nvGrpSpPr>
        <p:grpSpPr>
          <a:xfrm>
            <a:off x="216243" y="992598"/>
            <a:ext cx="2650920" cy="2502484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18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link="rId38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2"/>
            </p:custDataLst>
          </p:nvPr>
        </p:nvGrpSpPr>
        <p:grpSpPr>
          <a:xfrm>
            <a:off x="3452502" y="1053401"/>
            <a:ext cx="2353941" cy="231812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16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8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3"/>
            </p:custDataLst>
          </p:nvPr>
        </p:nvGrpSpPr>
        <p:grpSpPr>
          <a:xfrm>
            <a:off x="6443062" y="1257302"/>
            <a:ext cx="2525438" cy="2064671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4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38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695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439342"/>
            <a:ext cx="9144000" cy="416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3352800" cy="1813322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2400300"/>
            <a:ext cx="342900" cy="40005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3429000"/>
            <a:ext cx="304800" cy="40005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2571750"/>
            <a:ext cx="342900" cy="40005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3771900"/>
            <a:ext cx="342900" cy="40005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3714750"/>
            <a:ext cx="342900" cy="40005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3143250"/>
            <a:ext cx="304800" cy="40005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2628900"/>
            <a:ext cx="304800" cy="40005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3143250"/>
            <a:ext cx="342900" cy="40005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3886200"/>
            <a:ext cx="304800" cy="40005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543300"/>
            <a:ext cx="342900" cy="40005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3200400"/>
            <a:ext cx="342900" cy="40005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3943350"/>
            <a:ext cx="342900" cy="40005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3143250"/>
            <a:ext cx="304800" cy="40005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2743200"/>
            <a:ext cx="304800" cy="40005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439341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285750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700740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684612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143000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4560094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hơi</a:t>
            </a:r>
            <a:endParaRPr lang="en-US" sz="2800" b="1" dirty="0">
              <a:solidFill>
                <a:srgbClr val="3333FF"/>
              </a:solidFill>
              <a:latin typeface="Arial"/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869915"/>
            <a:ext cx="838200" cy="28575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332310"/>
            <a:ext cx="838200" cy="28575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589360"/>
            <a:ext cx="838200" cy="28575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857250"/>
            <a:ext cx="838200" cy="28575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514350"/>
            <a:ext cx="838200" cy="2286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6" y="-35705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đúng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3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257176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91440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91440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25730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20015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2514602"/>
            <a:ext cx="2495550" cy="1871663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2971802"/>
            <a:ext cx="1504950" cy="1128713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5" y="4171950"/>
            <a:ext cx="708025" cy="521494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5" y="3714750"/>
            <a:ext cx="708025" cy="521494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5" y="3771900"/>
            <a:ext cx="708025" cy="521494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80" y="3486150"/>
            <a:ext cx="708025" cy="521494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2686052"/>
            <a:ext cx="2495550" cy="1871663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3028952"/>
            <a:ext cx="1504950" cy="1128713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5" y="3371850"/>
            <a:ext cx="708025" cy="521494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5" y="3314700"/>
            <a:ext cx="708025" cy="521494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2" y="3371850"/>
            <a:ext cx="708025" cy="521494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5" y="3257550"/>
            <a:ext cx="708025" cy="521494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2743200"/>
            <a:ext cx="2057400" cy="154305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3086102"/>
            <a:ext cx="1504950" cy="1128713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4445794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/>
              </a:rPr>
              <a:t>đen</a:t>
            </a:r>
            <a:endParaRPr lang="en-US" sz="2800" b="1" dirty="0">
              <a:solidFill>
                <a:srgbClr val="3333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2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3886200"/>
            <a:ext cx="9144000" cy="8001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2"/>
            <a:ext cx="2743200" cy="10715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2800352"/>
            <a:ext cx="2495550" cy="1871663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2800352"/>
            <a:ext cx="1809750" cy="1357313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5" y="4000500"/>
            <a:ext cx="708025" cy="521494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5" y="3714750"/>
            <a:ext cx="708025" cy="521494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5" y="4114800"/>
            <a:ext cx="708025" cy="521494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5" y="4000500"/>
            <a:ext cx="708025" cy="521494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5" y="3943350"/>
            <a:ext cx="708025" cy="521494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5" y="4057650"/>
            <a:ext cx="708025" cy="521494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4057650"/>
            <a:ext cx="708025" cy="521494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5" y="3943350"/>
            <a:ext cx="708025" cy="521494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2914652"/>
            <a:ext cx="1962150" cy="1471613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2971800"/>
            <a:ext cx="2057400" cy="154305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3429002"/>
            <a:ext cx="1504950" cy="1128713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14300"/>
            <a:ext cx="3276600" cy="12370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1"/>
            <a:ext cx="3200400" cy="125015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514351"/>
            <a:ext cx="4572000" cy="1785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571501"/>
            <a:ext cx="5257800" cy="198477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522689" y="334566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360889" y="1134666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600450" y="133350"/>
            <a:ext cx="5715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932889" y="-351234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1771650"/>
            <a:ext cx="1752600" cy="16002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1771650"/>
            <a:ext cx="1752600" cy="16002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1714500"/>
            <a:ext cx="1752600" cy="16002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971550"/>
            <a:ext cx="1752600" cy="16002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628650"/>
            <a:ext cx="1752600" cy="16002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1543050"/>
            <a:ext cx="1752600" cy="16002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2743200"/>
            <a:ext cx="1752600" cy="16002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2743200"/>
            <a:ext cx="1752600" cy="16002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914400"/>
            <a:ext cx="1752600" cy="16002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503889" y="-351234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4662488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1943100"/>
            <a:ext cx="1752600" cy="16002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54351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99220" y="-41956"/>
            <a:ext cx="6368735" cy="574927"/>
          </a:xfrm>
          <a:noFill/>
        </p:spPr>
        <p:txBody>
          <a:bodyPr>
            <a:noAutofit/>
          </a:bodyPr>
          <a:lstStyle/>
          <a:p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Nước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có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 ở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đâu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mmprod_ButtonShape106"/>
          <p:cNvSpPr/>
          <p:nvPr>
            <p:custDataLst>
              <p:tags r:id="rId3"/>
            </p:custDataLst>
          </p:nvPr>
        </p:nvSpPr>
        <p:spPr>
          <a:xfrm>
            <a:off x="7826806" y="4691329"/>
            <a:ext cx="1145540" cy="305503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1" y="4535315"/>
            <a:ext cx="1382713" cy="6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14" y="4550257"/>
            <a:ext cx="1382713" cy="6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70779"/>
            <a:ext cx="1361696" cy="6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02919" y="4535315"/>
            <a:ext cx="1383912" cy="617530"/>
          </a:xfrm>
          <a:prstGeom prst="rect">
            <a:avLst/>
          </a:prstGeom>
        </p:spPr>
      </p:pic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8"/>
            </p:custDataLst>
          </p:nvPr>
        </p:nvSpPr>
        <p:spPr bwMode="auto">
          <a:xfrm>
            <a:off x="847029" y="2824108"/>
            <a:ext cx="1335365" cy="6095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775320" y="2814864"/>
            <a:ext cx="14478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10"/>
            </p:custDataLst>
          </p:nvPr>
        </p:nvSpPr>
        <p:spPr bwMode="auto">
          <a:xfrm>
            <a:off x="767167" y="2814864"/>
            <a:ext cx="1493839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813420" y="2804977"/>
            <a:ext cx="13716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12"/>
            </p:custDataLst>
          </p:nvPr>
        </p:nvSpPr>
        <p:spPr bwMode="auto">
          <a:xfrm>
            <a:off x="842071" y="2809921"/>
            <a:ext cx="12192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684741" y="2770450"/>
            <a:ext cx="1752600" cy="69770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</a:rPr>
              <a:t>Hết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latin typeface="Arial"/>
            </a:endParaRPr>
          </a:p>
        </p:txBody>
      </p:sp>
      <p:grpSp>
        <p:nvGrpSpPr>
          <p:cNvPr id="63" name="mmprod_answer10785"/>
          <p:cNvGrpSpPr/>
          <p:nvPr>
            <p:custDataLst>
              <p:tags r:id="rId14"/>
            </p:custDataLst>
          </p:nvPr>
        </p:nvGrpSpPr>
        <p:grpSpPr>
          <a:xfrm>
            <a:off x="4886677" y="752940"/>
            <a:ext cx="2113701" cy="1761662"/>
            <a:chOff x="4886677" y="1003920"/>
            <a:chExt cx="2113701" cy="2348882"/>
          </a:xfrm>
        </p:grpSpPr>
        <p:sp>
          <p:nvSpPr>
            <p:cNvPr id="65" name="mmprod_s1_10785"/>
            <p:cNvSpPr/>
            <p:nvPr>
              <p:custDataLst>
                <p:tags r:id="rId16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6" name="mmprod_s3_1078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24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67086" y="4525970"/>
            <a:ext cx="1383912" cy="61753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03161" y="4508768"/>
            <a:ext cx="1383912" cy="617530"/>
          </a:xfrm>
          <a:prstGeom prst="rect">
            <a:avLst/>
          </a:prstGeom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18" y="2875659"/>
            <a:ext cx="4267528" cy="22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6" cstate="print"/>
          <a:srcRect l="11698"/>
          <a:stretch/>
        </p:blipFill>
        <p:spPr bwMode="auto">
          <a:xfrm>
            <a:off x="315509" y="576056"/>
            <a:ext cx="4139952" cy="2007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Content Placeholder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585" y="2860726"/>
            <a:ext cx="4217334" cy="2312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10" y="399591"/>
            <a:ext cx="4215166" cy="2318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4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293</Words>
  <Application>Microsoft Office PowerPoint</Application>
  <PresentationFormat>On-screen Show (16:9)</PresentationFormat>
  <Paragraphs>55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Office Theme</vt:lpstr>
      <vt:lpstr>1_Office Theme</vt:lpstr>
      <vt:lpstr>Glass Layers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Đâu là quá trình tạo thành mưa?</vt:lpstr>
      <vt:lpstr>PowerPoint Presentation</vt:lpstr>
      <vt:lpstr>PowerPoint Presentation</vt:lpstr>
      <vt:lpstr>PowerPoint Presentation</vt:lpstr>
      <vt:lpstr>Nước có ở đâu?</vt:lpstr>
      <vt:lpstr>Nếu thiếu nướ điều gì sẽ xảy ra?</vt:lpstr>
      <vt:lpstr>PowerPoint Presentation</vt:lpstr>
      <vt:lpstr>PowerPoint Presentation</vt:lpstr>
      <vt:lpstr>PowerPoint Presentation</vt:lpstr>
      <vt:lpstr>PowerPoint Presentation</vt:lpstr>
      <vt:lpstr>Nếu thiếu nước điều gì sẽ xảy ra?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Win7U</cp:lastModifiedBy>
  <cp:revision>397</cp:revision>
  <dcterms:created xsi:type="dcterms:W3CDTF">2008-09-15T14:04:11Z</dcterms:created>
  <dcterms:modified xsi:type="dcterms:W3CDTF">2023-04-10T13:10:26Z</dcterms:modified>
</cp:coreProperties>
</file>