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sldIdLst>
    <p:sldId id="269" r:id="rId3"/>
    <p:sldId id="270" r:id="rId4"/>
    <p:sldId id="276" r:id="rId5"/>
    <p:sldId id="271" r:id="rId6"/>
    <p:sldId id="274" r:id="rId7"/>
    <p:sldId id="275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99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745644" y="704850"/>
            <a:ext cx="7693506" cy="33750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5191125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413" y="5672137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67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79" y="37698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5908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397125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41842" y="1586805"/>
            <a:ext cx="59500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</a:p>
          <a:p>
            <a:pPr algn="ctr"/>
            <a:endParaRPr lang="en-US" sz="26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7626" y="3807635"/>
            <a:ext cx="61425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MGN ( 4 - 5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5326" y="793330"/>
            <a:ext cx="4370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2362200"/>
            <a:ext cx="62203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/>
          </a:p>
        </p:txBody>
      </p:sp>
      <p:pic>
        <p:nvPicPr>
          <p:cNvPr id="7" name="Đàn Gà Trong Sân ♫ Nhạc Thiếu Nhi Gà Con Vui Nhộ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63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7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 PTGT duong sat, duong hang khong\hinh nen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2743200"/>
            <a:ext cx="8001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 SÁT TRANH MẪU, ĐÀM THOẠI</a:t>
            </a:r>
          </a:p>
          <a:p>
            <a:pPr algn="ctr"/>
            <a:endParaRPr lang="en-US" sz="48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38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9328973" cy="6858000"/>
          </a:xfrm>
        </p:spPr>
      </p:pic>
    </p:spTree>
    <p:extLst>
      <p:ext uri="{BB962C8B-B14F-4D97-AF65-F5344CB8AC3E}">
        <p14:creationId xmlns:p14="http://schemas.microsoft.com/office/powerpoint/2010/main" val="1030958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MNON\anh PTGT duong sat, duong hang khong\hinh n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148" y="2105292"/>
            <a:ext cx="9144000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 THỰC HIỆN</a:t>
            </a:r>
          </a:p>
          <a:p>
            <a:pPr algn="ctr"/>
            <a:endParaRPr lang="en-US" sz="32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pic>
        <p:nvPicPr>
          <p:cNvPr id="2" name="Nhạc Piano không lời nhẹ nhàng lãng mạn giúp thư giãn~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8148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MAMNON\anh PTGT duong sat, duong hang khong\hình nen 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6200" y="3810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XÉT SẢN PHẨM</a:t>
            </a:r>
          </a:p>
        </p:txBody>
      </p:sp>
    </p:spTree>
    <p:extLst>
      <p:ext uri="{BB962C8B-B14F-4D97-AF65-F5344CB8AC3E}">
        <p14:creationId xmlns:p14="http://schemas.microsoft.com/office/powerpoint/2010/main" val="27724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MNON\anh PTGT duong sat, duong hang khong\HÌNH NỀN 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6200" y="18288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THÚC</a:t>
            </a:r>
          </a:p>
        </p:txBody>
      </p:sp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4264</TotalTime>
  <Words>64</Words>
  <Application>Microsoft Office PowerPoint</Application>
  <PresentationFormat>On-screen Show (4:3)</PresentationFormat>
  <Paragraphs>13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.VnAvantH</vt:lpstr>
      <vt:lpstr>Arial</vt:lpstr>
      <vt:lpstr>Calibri</vt:lpstr>
      <vt:lpstr>Times New Roman</vt:lpstr>
      <vt:lpstr>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MinhThangPC.VN</cp:lastModifiedBy>
  <cp:revision>132</cp:revision>
  <dcterms:created xsi:type="dcterms:W3CDTF">2016-10-23T17:21:39Z</dcterms:created>
  <dcterms:modified xsi:type="dcterms:W3CDTF">2023-12-25T06:02:54Z</dcterms:modified>
</cp:coreProperties>
</file>