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90" r:id="rId4"/>
    <p:sldId id="291" r:id="rId5"/>
    <p:sldId id="289" r:id="rId6"/>
    <p:sldId id="294" r:id="rId7"/>
    <p:sldId id="295" r:id="rId8"/>
    <p:sldId id="267" r:id="rId9"/>
    <p:sldId id="292" r:id="rId10"/>
    <p:sldId id="296" r:id="rId11"/>
    <p:sldId id="293" r:id="rId12"/>
    <p:sldId id="297" r:id="rId13"/>
    <p:sldId id="298" r:id="rId14"/>
    <p:sldId id="299" r:id="rId15"/>
    <p:sldId id="274" r:id="rId16"/>
    <p:sldId id="282" r:id="rId17"/>
    <p:sldId id="303" r:id="rId18"/>
    <p:sldId id="302" r:id="rId19"/>
    <p:sldId id="276" r:id="rId20"/>
    <p:sldId id="301" r:id="rId21"/>
    <p:sldId id="300" r:id="rId22"/>
    <p:sldId id="304" r:id="rId23"/>
    <p:sldId id="305" r:id="rId24"/>
    <p:sldId id="306" r:id="rId25"/>
    <p:sldId id="280" r:id="rId26"/>
    <p:sldId id="285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\Desktop\Soos%204\Soos%204\4.2.%20Tro%20choi%20ket\4.2.%20Tro%20choi%20ket.m4a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\Desktop\Soos%204\Soos%204\4.2.%20Tro%20choi%20ket\4.2.%20Tro%20choi%20ket.m4a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4800" b="1" spc="5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4188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en-US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1239085"/>
            <a:ext cx="9525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2312938"/>
            <a:ext cx="922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i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– 5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93726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08358" y="5562600"/>
            <a:ext cx="3587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6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6000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304800"/>
            <a:ext cx="10896599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5334000"/>
            <a:ext cx="3207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BƯỞI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04800"/>
            <a:ext cx="533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0"/>
            <a:ext cx="5791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810000"/>
            <a:ext cx="5410200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16832"/>
            <a:ext cx="5029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9905999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48640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inh anh cay rau b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12192000" cy="70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59275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518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010961"/>
            <a:ext cx="52754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CHUỘT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295" y="0"/>
            <a:ext cx="6288505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71800"/>
            <a:ext cx="6324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5715000"/>
            <a:ext cx="3207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8"/>
            <a:ext cx="12192000" cy="6632221"/>
          </a:xfrm>
          <a:prstGeom prst="rect">
            <a:avLst/>
          </a:prstGeom>
        </p:spPr>
      </p:pic>
      <p:sp>
        <p:nvSpPr>
          <p:cNvPr id="49155" name="WordArt 2">
            <a:extLst>
              <a:ext uri="{FF2B5EF4-FFF2-40B4-BE49-F238E27FC236}">
                <a16:creationId xmlns:a16="http://schemas.microsoft.com/office/drawing/2014/main" id="{72769F69-537F-2FB9-E6F0-3CE38C630E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7543" y="1015664"/>
            <a:ext cx="5996914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Avant" panose="020B7200000000000000" pitchFamily="34" charset="0"/>
              </a:rPr>
              <a:t>ỔN ĐỊNH TỔ CHỨC</a:t>
            </a:r>
          </a:p>
        </p:txBody>
      </p:sp>
      <p:pic>
        <p:nvPicPr>
          <p:cNvPr id="6" name="4.2. Tro choi ket.m4a">
            <a:hlinkClick r:id="" action="ppaction://media"/>
            <a:extLst>
              <a:ext uri="{FF2B5EF4-FFF2-40B4-BE49-F238E27FC236}">
                <a16:creationId xmlns:a16="http://schemas.microsoft.com/office/drawing/2014/main" id="{0A868B48-C17D-14F4-E4F4-4999D75C2AF6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7170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">
            <a:extLst>
              <a:ext uri="{FF2B5EF4-FFF2-40B4-BE49-F238E27FC236}">
                <a16:creationId xmlns:a16="http://schemas.microsoft.com/office/drawing/2014/main" id="{F20418CB-60C3-60DF-4DBC-EA125EBED2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2661" y="3429000"/>
            <a:ext cx="5249793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25D8-1F6D-0059-C789-5BA5F7DCF86D}"/>
              </a:ext>
            </a:extLst>
          </p:cNvPr>
          <p:cNvSpPr txBox="1"/>
          <p:nvPr/>
        </p:nvSpPr>
        <p:spPr>
          <a:xfrm>
            <a:off x="2590800" y="2771152"/>
            <a:ext cx="7877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0"/>
            <a:ext cx="5791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0"/>
            <a:ext cx="6324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5715000"/>
            <a:ext cx="27045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2484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"/>
            <a:ext cx="5867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b="1" smtClean="0"/>
              <a:t>Mở rộng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715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026694"/>
            <a:ext cx="6083969" cy="2832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963980"/>
            <a:ext cx="57150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910263"/>
            <a:ext cx="6083969" cy="29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667000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    </a:t>
            </a:r>
            <a:r>
              <a:rPr lang="en-US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TRÒ CHƠI :</a:t>
            </a:r>
          </a:p>
          <a:p>
            <a:r>
              <a:rPr lang="en-US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AI NHANH AI TÀI 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562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05400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5838825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2209800" y="838200"/>
            <a:ext cx="79248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CHÚC CÁC BÉ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CHĂM NGOAN HỌC GIỎI</a:t>
            </a:r>
          </a:p>
        </p:txBody>
      </p:sp>
      <p:grpSp>
        <p:nvGrpSpPr>
          <p:cNvPr id="115721" name="Group 9"/>
          <p:cNvGrpSpPr>
            <a:grpSpLocks/>
          </p:cNvGrpSpPr>
          <p:nvPr/>
        </p:nvGrpSpPr>
        <p:grpSpPr bwMode="auto">
          <a:xfrm>
            <a:off x="2557463" y="2790825"/>
            <a:ext cx="7239000" cy="1485900"/>
            <a:chOff x="720" y="2832"/>
            <a:chExt cx="4560" cy="936"/>
          </a:xfrm>
        </p:grpSpPr>
        <p:pic>
          <p:nvPicPr>
            <p:cNvPr id="23583" name="Picture 10" descr="Chµo t¹m biÖ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>
                  <a:solidFill>
                    <a:srgbClr val="FF3300"/>
                  </a:solidFill>
                </a:rPr>
                <a:t>!</a:t>
              </a:r>
            </a:p>
          </p:txBody>
        </p:sp>
      </p:grpSp>
      <p:pic>
        <p:nvPicPr>
          <p:cNvPr id="23562" name="Picture 12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3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4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05400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5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6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7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5767388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9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20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633913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1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4535488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3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5089525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4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5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122738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6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7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368925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8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29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805363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2" descr="hoa rat d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1173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22" descr="hoa ra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13" y="-15875"/>
            <a:ext cx="251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22" descr="hoa ra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22" descr="hoa rat d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663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Picture 34" descr="blumen-pflanzen12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888" y="5286375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1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5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115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9"/>
            <a:ext cx="12192000" cy="6632221"/>
          </a:xfrm>
          <a:prstGeom prst="rect">
            <a:avLst/>
          </a:prstGeom>
        </p:spPr>
      </p:pic>
      <p:sp>
        <p:nvSpPr>
          <p:cNvPr id="49155" name="WordArt 2">
            <a:extLst>
              <a:ext uri="{FF2B5EF4-FFF2-40B4-BE49-F238E27FC236}">
                <a16:creationId xmlns:a16="http://schemas.microsoft.com/office/drawing/2014/main" id="{72769F69-537F-2FB9-E6F0-3CE38C630E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8159" y="2662328"/>
            <a:ext cx="6870546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 </a:t>
            </a:r>
            <a:endParaRPr lang="en-US" sz="27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4.2. Tro choi ket.m4a">
            <a:hlinkClick r:id="" action="ppaction://media"/>
            <a:extLst>
              <a:ext uri="{FF2B5EF4-FFF2-40B4-BE49-F238E27FC236}">
                <a16:creationId xmlns:a16="http://schemas.microsoft.com/office/drawing/2014/main" id="{0A868B48-C17D-14F4-E4F4-4999D75C2AF6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7170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">
            <a:extLst>
              <a:ext uri="{FF2B5EF4-FFF2-40B4-BE49-F238E27FC236}">
                <a16:creationId xmlns:a16="http://schemas.microsoft.com/office/drawing/2014/main" id="{F20418CB-60C3-60DF-4DBC-EA125EBED2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2661" y="3429000"/>
            <a:ext cx="5249793" cy="11056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3ACCB3-5C1C-4A2E-A2C4-AF302E55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270"/>
            <a:ext cx="1207273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0A223EB-42B3-42DC-8910-102D8088FF7D}"/>
              </a:ext>
            </a:extLst>
          </p:cNvPr>
          <p:cNvSpPr txBox="1"/>
          <p:nvPr/>
        </p:nvSpPr>
        <p:spPr>
          <a:xfrm>
            <a:off x="2753193" y="2938073"/>
            <a:ext cx="5072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</a:rPr>
              <a:t>Khám</a:t>
            </a:r>
            <a:r>
              <a:rPr lang="vi-VN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solidFill>
                  <a:srgbClr val="FF0000"/>
                </a:solidFill>
              </a:rPr>
              <a:t>phá</a:t>
            </a:r>
            <a:r>
              <a:rPr lang="vi-VN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</a:rPr>
              <a:t> con hươu cao </a:t>
            </a:r>
            <a:r>
              <a:rPr lang="vi-VN" sz="4000" b="1" dirty="0" err="1">
                <a:solidFill>
                  <a:srgbClr val="FF0000"/>
                </a:solidFill>
              </a:rPr>
              <a:t>cổ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6C788-96B2-D9A5-6444-83F9C7ED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" y="265044"/>
            <a:ext cx="11383617" cy="6162260"/>
          </a:xfrm>
          <a:prstGeom prst="rect">
            <a:avLst/>
          </a:prstGeom>
        </p:spPr>
      </p:pic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C714C2D9-8AF4-BD59-CADE-5B409C154B93}"/>
              </a:ext>
            </a:extLst>
          </p:cNvPr>
          <p:cNvSpPr txBox="1"/>
          <p:nvPr/>
        </p:nvSpPr>
        <p:spPr>
          <a:xfrm>
            <a:off x="1371600" y="961673"/>
            <a:ext cx="8726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55FAA-5A86-0595-048F-6E9A64FD09CB}"/>
              </a:ext>
            </a:extLst>
          </p:cNvPr>
          <p:cNvSpPr/>
          <p:nvPr/>
        </p:nvSpPr>
        <p:spPr>
          <a:xfrm>
            <a:off x="1736406" y="1979651"/>
            <a:ext cx="3044825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1: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DE1D0-D594-DF9F-98A8-FE25DDFE41EB}"/>
              </a:ext>
            </a:extLst>
          </p:cNvPr>
          <p:cNvSpPr/>
          <p:nvPr/>
        </p:nvSpPr>
        <p:spPr>
          <a:xfrm>
            <a:off x="4148455" y="3865877"/>
            <a:ext cx="3044825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3: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1EE01-AF27-E25C-33AE-D2CFC2BF842E}"/>
              </a:ext>
            </a:extLst>
          </p:cNvPr>
          <p:cNvSpPr/>
          <p:nvPr/>
        </p:nvSpPr>
        <p:spPr>
          <a:xfrm>
            <a:off x="5231805" y="2055025"/>
            <a:ext cx="3611038" cy="1574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</a:rPr>
              <a:t>NHÓM 2: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6" b="90808" l="11404" r="847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62572"/>
            <a:ext cx="9982199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2400" y="5715000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474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1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0" y="4010026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3" b="93521" l="8333" r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063" y="381000"/>
            <a:ext cx="9525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671464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QUÝT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0"/>
            <a:ext cx="5410200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6248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141</Words>
  <Application>Microsoft Office PowerPoint</Application>
  <PresentationFormat>Widescreen</PresentationFormat>
  <Paragraphs>35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.VnAvant</vt:lpstr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140</cp:revision>
  <dcterms:created xsi:type="dcterms:W3CDTF">2016-10-23T17:21:39Z</dcterms:created>
  <dcterms:modified xsi:type="dcterms:W3CDTF">2024-01-15T14:41:04Z</dcterms:modified>
</cp:coreProperties>
</file>