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8" r:id="rId3"/>
    <p:sldId id="257" r:id="rId4"/>
    <p:sldId id="260" r:id="rId5"/>
    <p:sldId id="268" r:id="rId6"/>
    <p:sldId id="265" r:id="rId7"/>
    <p:sldId id="267" r:id="rId8"/>
    <p:sldId id="266" r:id="rId9"/>
    <p:sldId id="269" r:id="rId10"/>
    <p:sldId id="270" r:id="rId11"/>
    <p:sldId id="271" r:id="rId12"/>
    <p:sldId id="272" r:id="rId13"/>
    <p:sldId id="273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ED885-1F70-4921-B6DF-1AFCC6CF80B8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666E-ACE2-4C0B-8E1C-8CD4F1526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666E-ACE2-4C0B-8E1C-8CD4F1526C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6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666E-ACE2-4C0B-8E1C-8CD4F1526C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7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6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2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6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3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5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5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92BE-8BCB-4B6E-96B5-1B9213CD61E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2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-2771" y="-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20" y="762000"/>
            <a:ext cx="967267" cy="1014838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295400" y="1600200"/>
            <a:ext cx="6858000" cy="1600199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Deflat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4000" b="1" dirty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3016804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15239"/>
            <a:ext cx="9150927" cy="68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5" y="1905000"/>
            <a:ext cx="7391400" cy="24384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9178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209800" y="32766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5: Qua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15239"/>
            <a:ext cx="9150927" cy="68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5" y="1905000"/>
            <a:ext cx="7391400" cy="24384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9178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242357" y="2819400"/>
            <a:ext cx="60198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GD: Qua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nahwsc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1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077200" cy="1143000"/>
          </a:xfrm>
        </p:spPr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6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9178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857500"/>
            <a:ext cx="6705600" cy="1143000"/>
          </a:xfrm>
        </p:spPr>
        <p:txBody>
          <a:bodyPr>
            <a:normAutofit/>
          </a:bodyPr>
          <a:lstStyle/>
          <a:p>
            <a:r>
              <a:rPr lang="en-US" sz="4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  <a:endParaRPr lang="en-US" sz="4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133600" y="38100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“Cho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-10886"/>
            <a:ext cx="9147629" cy="6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424942"/>
            <a:ext cx="7696200" cy="1143000"/>
          </a:xfrm>
        </p:spPr>
        <p:txBody>
          <a:bodyPr>
            <a:no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PHƯƠNG PHÁP</a:t>
            </a:r>
            <a:br>
              <a:rPr lang="en-US" sz="5400" b="1" u="sng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u="sng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HÌNH THỨC TỔ CHỨC</a:t>
            </a:r>
            <a:endParaRPr lang="en-US" sz="5400" b="1" u="sng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209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3152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b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“NƯỚC”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620" r="7319" b="2592"/>
          <a:stretch/>
        </p:blipFill>
        <p:spPr bwMode="auto">
          <a:xfrm>
            <a:off x="1" y="0"/>
            <a:ext cx="91673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63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15239"/>
            <a:ext cx="9150927" cy="68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391400" cy="24384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9178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209800" y="32766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15239"/>
            <a:ext cx="9150927" cy="68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5" y="1905000"/>
            <a:ext cx="7391400" cy="24384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9178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209800" y="32766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145</Words>
  <Application>Microsoft Office PowerPoint</Application>
  <PresentationFormat>On-screen Show (4:3)</PresentationFormat>
  <Paragraphs>21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ỔN ĐỊNH TỔ CHỨC</vt:lpstr>
      <vt:lpstr>PHƯƠNG PHÁP HÌNH THỨC TỔ CHỨC</vt:lpstr>
      <vt:lpstr>THƠ “NƯỚC”</vt:lpstr>
      <vt:lpstr>PowerPoint Presentation</vt:lpstr>
      <vt:lpstr>Đàm thoại</vt:lpstr>
      <vt:lpstr>PowerPoint Presentation</vt:lpstr>
      <vt:lpstr>Câu 2: Bài thơ nói về điều gì?</vt:lpstr>
      <vt:lpstr>PowerPoint Presentation</vt:lpstr>
      <vt:lpstr>Câu 4: Nước mang lại lợi ích gì cho con người, con vật và cây cối?</vt:lpstr>
      <vt:lpstr>PowerPoint Presentation</vt:lpstr>
      <vt:lpstr>Câu 5: Các con sử dụng nước như thế nào?</vt:lpstr>
      <vt:lpstr>PowerPoint Presentation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BIÊNc</dc:title>
  <dc:creator>Windows User</dc:creator>
  <cp:lastModifiedBy>Admin</cp:lastModifiedBy>
  <cp:revision>25</cp:revision>
  <dcterms:created xsi:type="dcterms:W3CDTF">2022-11-23T13:30:15Z</dcterms:created>
  <dcterms:modified xsi:type="dcterms:W3CDTF">2023-04-09T14:05:10Z</dcterms:modified>
</cp:coreProperties>
</file>