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5" r:id="rId6"/>
    <p:sldId id="266" r:id="rId7"/>
    <p:sldId id="260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8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4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1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0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5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8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0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5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1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94A9D-30E5-4881-8E52-F4B3BA8854B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94"/>
            <a:ext cx="9144000" cy="68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7162800" cy="11430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3399" y="2209799"/>
            <a:ext cx="7299435" cy="816035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Sto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800" b="1" dirty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39" y="838200"/>
            <a:ext cx="1104610" cy="1158935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676400" y="3025834"/>
            <a:ext cx="6705600" cy="24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4 – 5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25 – 30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2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219200" y="6286499"/>
            <a:ext cx="7162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2022 - 2023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40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1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04" y="380999"/>
            <a:ext cx="9167004" cy="57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0"/>
            <a:ext cx="91571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857500"/>
            <a:ext cx="66294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1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0"/>
            <a:ext cx="7467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CHƠI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438400"/>
            <a:ext cx="5181600" cy="2667000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2</a:t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0"/>
            <a:ext cx="7467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CHƠI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3955" y="1905000"/>
            <a:ext cx="7076090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6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062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905000" y="1665890"/>
            <a:ext cx="70104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“Cho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Cho Tôi Đi Làm Mưa Với - Cho Toi Di Lam Mua Voi [Official Full HD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9873" y="419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"/>
            <a:ext cx="9144000" cy="685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86600" cy="19812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PHÁP </a:t>
            </a:r>
            <a:b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THỨC TỔ CHỨC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057400"/>
            <a:ext cx="7315200" cy="28956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1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-37381"/>
            <a:ext cx="9152626" cy="689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2400300"/>
            <a:ext cx="5181600" cy="2057400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5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9750" y="2743200"/>
            <a:ext cx="5524500" cy="1681656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93" y="304800"/>
            <a:ext cx="9192429" cy="582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5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62</Words>
  <Application>Microsoft Office PowerPoint</Application>
  <PresentationFormat>On-screen Show (4:3)</PresentationFormat>
  <Paragraphs>21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PHÒNG GIÁO DỤC VÀ ĐÀO TẠO QUẬN LONG BIÊN TRƯỜNG MẦM NON GIANG BIÊN</vt:lpstr>
      <vt:lpstr>ỔN ĐỊNH TỔ CHỨC</vt:lpstr>
      <vt:lpstr>PHƯƠNG PHÁP  HÌNH THỨC TỔ CHỨC</vt:lpstr>
      <vt:lpstr>Tìm hiểu 1 số hiện tượng thời tiết</vt:lpstr>
      <vt:lpstr>PowerPoint Presentation</vt:lpstr>
      <vt:lpstr>PowerPoint Presentation</vt:lpstr>
      <vt:lpstr>So sánh</vt:lpstr>
      <vt:lpstr>Mở rộng</vt:lpstr>
      <vt:lpstr>PowerPoint Presentation</vt:lpstr>
      <vt:lpstr>PowerPoint Presentation</vt:lpstr>
      <vt:lpstr>PowerPoint Presentation</vt:lpstr>
      <vt:lpstr>TC 1 “Thi xem ai nhanh”</vt:lpstr>
      <vt:lpstr>TRẺ CHƠI</vt:lpstr>
      <vt:lpstr>TC 2 “Đội nào nhanh nhất”</vt:lpstr>
      <vt:lpstr>TRẺ CHƠI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</dc:title>
  <dc:creator>Admin</dc:creator>
  <cp:lastModifiedBy>Admin</cp:lastModifiedBy>
  <cp:revision>11</cp:revision>
  <dcterms:created xsi:type="dcterms:W3CDTF">2023-02-13T14:00:12Z</dcterms:created>
  <dcterms:modified xsi:type="dcterms:W3CDTF">2023-04-18T14:09:27Z</dcterms:modified>
</cp:coreProperties>
</file>