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74" r:id="rId6"/>
    <p:sldId id="276" r:id="rId7"/>
    <p:sldId id="275" r:id="rId8"/>
    <p:sldId id="277" r:id="rId9"/>
    <p:sldId id="265" r:id="rId10"/>
    <p:sldId id="278" r:id="rId11"/>
    <p:sldId id="266" r:id="rId12"/>
    <p:sldId id="267" r:id="rId13"/>
    <p:sldId id="260" r:id="rId14"/>
    <p:sldId id="268" r:id="rId15"/>
    <p:sldId id="279" r:id="rId16"/>
    <p:sldId id="262" r:id="rId17"/>
    <p:sldId id="271" r:id="rId18"/>
    <p:sldId id="272" r:id="rId19"/>
    <p:sldId id="280" r:id="rId20"/>
    <p:sldId id="281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4"/>
            <a:ext cx="9144000" cy="68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7162800" cy="1143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399" y="2209799"/>
            <a:ext cx="7299435" cy="81603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Sto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28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9" y="838200"/>
            <a:ext cx="1104610" cy="115893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255343" y="3025834"/>
            <a:ext cx="6705600" cy="24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4 – 5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25 – 30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219200" y="6286499"/>
            <a:ext cx="7162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2022 - 2023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12801" r="2649" b="12231"/>
          <a:stretch/>
        </p:blipFill>
        <p:spPr bwMode="auto">
          <a:xfrm>
            <a:off x="0" y="533400"/>
            <a:ext cx="920514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6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5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717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7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400300"/>
            <a:ext cx="5181600" cy="20574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9" y="1752600"/>
            <a:ext cx="6248400" cy="467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0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25309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1505"/>
            <a:ext cx="731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3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5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731" y="3429000"/>
            <a:ext cx="6629400" cy="6858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5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731" y="3429000"/>
            <a:ext cx="66294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0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6100"/>
            <a:ext cx="7467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8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6100"/>
            <a:ext cx="7467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Qu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8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06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1665890"/>
            <a:ext cx="7010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TC “Taxi”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8300" y="2057400"/>
            <a:ext cx="5867400" cy="33528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5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955" y="1905000"/>
            <a:ext cx="707609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44000" cy="68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1981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</a:t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057400"/>
            <a:ext cx="7315200" cy="2895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667000"/>
            <a:ext cx="6553200" cy="2286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2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21866"/>
            <a:ext cx="9128185" cy="68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9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2971800"/>
            <a:ext cx="6324600" cy="19812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2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21866"/>
            <a:ext cx="9128185" cy="68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37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81000"/>
            <a:ext cx="9148763" cy="60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151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PHÒNG GIÁO DỤC VÀ ĐÀO TẠO QUẬN LONG BIÊN TRƯỜNG MẦM NON GIANG BIÊN</vt:lpstr>
      <vt:lpstr>ỔN ĐỊNH TỔ CHỨC</vt:lpstr>
      <vt:lpstr>PHƯƠNG PHÁP  HÌNH THỨC TỔ CHỨC</vt:lpstr>
      <vt:lpstr>Hoạt động 1 Kể chuyện cho trẻ nghe</vt:lpstr>
      <vt:lpstr>Cô kể lần 1</vt:lpstr>
      <vt:lpstr>PowerPoint Presentation</vt:lpstr>
      <vt:lpstr>Cô kể lần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Câu 1: Câu chuyện cô vừa kể có tên là gì?</vt:lpstr>
      <vt:lpstr>Câu 2: Trong truyện có những nhân vật nào?</vt:lpstr>
      <vt:lpstr>Câu 3: Kiến con lên xe ô tô để đi đâu?</vt:lpstr>
      <vt:lpstr>Câu 4: Những ai đã mời bác Gấu ngồi vào chỗ của mình? Và bác Gấu đã ngồi chỗ của ai?</vt:lpstr>
      <vt:lpstr>Câu 5: Kiến con đã ngồi vào đâu để cho bác Gấu ngồi?</vt:lpstr>
      <vt:lpstr>Câu 6: Qua câu chuyện các con thấy bạn Kiến là người như thế nào?</vt:lpstr>
      <vt:lpstr>Xem  phim chuyển thể từ truyện sang phim hoạt hình 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Admin</cp:lastModifiedBy>
  <cp:revision>11</cp:revision>
  <dcterms:created xsi:type="dcterms:W3CDTF">2023-02-13T14:00:12Z</dcterms:created>
  <dcterms:modified xsi:type="dcterms:W3CDTF">2023-03-16T14:32:59Z</dcterms:modified>
</cp:coreProperties>
</file>