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5" r:id="rId3"/>
    <p:sldId id="333" r:id="rId4"/>
    <p:sldId id="354" r:id="rId5"/>
    <p:sldId id="315" r:id="rId6"/>
    <p:sldId id="357" r:id="rId7"/>
    <p:sldId id="308" r:id="rId8"/>
    <p:sldId id="358" r:id="rId9"/>
    <p:sldId id="351" r:id="rId10"/>
    <p:sldId id="310" r:id="rId11"/>
    <p:sldId id="324" r:id="rId12"/>
    <p:sldId id="329" r:id="rId13"/>
    <p:sldId id="341" r:id="rId14"/>
    <p:sldId id="328" r:id="rId15"/>
    <p:sldId id="326" r:id="rId16"/>
    <p:sldId id="327" r:id="rId17"/>
    <p:sldId id="344" r:id="rId18"/>
    <p:sldId id="343" r:id="rId19"/>
    <p:sldId id="345" r:id="rId20"/>
    <p:sldId id="353" r:id="rId21"/>
    <p:sldId id="356" r:id="rId22"/>
    <p:sldId id="330" r:id="rId23"/>
  </p:sldIdLst>
  <p:sldSz cx="9144000" cy="6858000" type="screen4x3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alibri Light" pitchFamily="34" charset="0"/>
      <p:regular r:id="rId28"/>
      <p:italic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9900"/>
    <a:srgbClr val="FFFF00"/>
    <a:srgbClr val="FF6699"/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19" autoAdjust="0"/>
  </p:normalViewPr>
  <p:slideViewPr>
    <p:cSldViewPr>
      <p:cViewPr varScale="1">
        <p:scale>
          <a:sx n="67" d="100"/>
          <a:sy n="67" d="100"/>
        </p:scale>
        <p:origin x="-13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17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07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28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99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34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67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5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0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47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98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09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80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6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3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5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29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27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0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94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58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9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2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75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9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8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79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0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17/2/2023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21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396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64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68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557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91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412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3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17/2/2023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17/2/2023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17/2/2023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17/2/2023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17/2/2023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083C3-4204-4CF0-8B52-3F7E4FAF72EF}" type="datetimeFigureOut">
              <a:rPr lang="en-US" smtClean="0"/>
              <a:pPr/>
              <a:t>17/2/2023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75FF8-FC75-44A5-A9D5-FA7A51FF9D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143C-4D44-45C9-A830-F3ECE79457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7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8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927" y="0"/>
            <a:ext cx="9144000" cy="6858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0273" y="741724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Ủy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ban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nhân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dân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Quận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Long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Biên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Trường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ầm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non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Giang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Biên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80596" y="1447800"/>
            <a:ext cx="8836025" cy="181047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solidFill>
                <a:srgbClr val="7030A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 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VỰC PHÁT TRIỂN 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b="1" dirty="0" smtClean="0">
              <a:solidFill>
                <a:srgbClr val="7030A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00200" y="2509630"/>
            <a:ext cx="72390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tài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	: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Truyện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“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Trái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cây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vườn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Đối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tượng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: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Mẫu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giáo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nhỡ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 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- 5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tuổi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lượng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: 25 – 30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trẻ</a:t>
            </a: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Thời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gian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: 25 – 30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phút</a:t>
            </a: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Cô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giáo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: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Đỗ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Thị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Hường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	 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Nguyễn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Thị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Nhàn</a:t>
            </a: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0800" y="6396335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2022 – 2023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6096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220980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8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8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8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752600"/>
            <a:ext cx="57531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8" y="1752600"/>
            <a:ext cx="7390723" cy="462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531" y="15898"/>
            <a:ext cx="9143999" cy="2286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743200"/>
            <a:ext cx="6172200" cy="353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17604"/>
            <a:ext cx="8229600" cy="28194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(Cho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159" r="33981" b="950"/>
          <a:stretch/>
        </p:blipFill>
        <p:spPr bwMode="auto">
          <a:xfrm>
            <a:off x="2514600" y="3048000"/>
            <a:ext cx="3505201" cy="330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957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3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47178"/>
            <a:ext cx="7299278" cy="450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957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7700" y="1989730"/>
            <a:ext cx="7848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4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11374"/>
            <a:ext cx="9130352" cy="138297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629400" cy="397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78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73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3165662"/>
            <a:ext cx="79248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1600200"/>
            <a:ext cx="693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oiBanAn-V.A-37551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78.4264" end="40894.61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8557" y="4198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Tài Liệu Học Tập Mùa Học, đơn Giản, Màu Xanh Da Trời, Bông Hoa Hình nền 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2209800"/>
            <a:ext cx="67229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01266" y="4085200"/>
            <a:ext cx="418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5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11707" y="2548467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6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676400"/>
            <a:ext cx="7467600" cy="2514600"/>
          </a:xfrm>
        </p:spPr>
        <p:txBody>
          <a:bodyPr>
            <a:noAutofit/>
          </a:bodyPr>
          <a:lstStyle/>
          <a:p>
            <a:r>
              <a:rPr lang="en-US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7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7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32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3886200"/>
            <a:ext cx="38862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 3: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 QUẢ  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8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0063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8657" y="24384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7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741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20" y="-1"/>
            <a:ext cx="9118980" cy="68684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79260" y="2057400"/>
            <a:ext cx="7810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544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5137" cy="571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7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7" b="11585"/>
          <a:stretch/>
        </p:blipFill>
        <p:spPr bwMode="auto">
          <a:xfrm>
            <a:off x="0" y="732430"/>
            <a:ext cx="9144000" cy="524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17&quot;&gt;&lt;property id=&quot;20148&quot; value=&quot;5&quot;/&gt;&lt;property id=&quot;20300&quot; value=&quot;Slide 13&quot;/&gt;&lt;property id=&quot;20307&quot; value=&quot;265&quot;/&gt;&lt;/object&gt;&lt;object type=&quot;3&quot; unique_id=&quot;10051&quot;&gt;&lt;property id=&quot;20148&quot; value=&quot;5&quot;/&gt;&lt;property id=&quot;20300&quot; value=&quot;Slide 3&quot;/&gt;&lt;property id=&quot;20307&quot; value=&quot;286&quot;/&gt;&lt;/object&gt;&lt;object type=&quot;3&quot; unique_id=&quot;14127&quot;&gt;&lt;property id=&quot;20148&quot; value=&quot;5&quot;/&gt;&lt;property id=&quot;20300&quot; value=&quot;Slide 17 - &amp;quot;Kết thúc giờ học&amp;#x0D;&amp;#x0A;&amp;quot;&quot;/&gt;&lt;property id=&quot;20307&quot; value=&quot;304&quot;/&gt;&lt;/object&gt;&lt;object type=&quot;3&quot; unique_id=&quot;14206&quot;&gt;&lt;property id=&quot;20148&quot; value=&quot;5&quot;/&gt;&lt;property id=&quot;20300&quot; value=&quot;Slide 1&quot;/&gt;&lt;property id=&quot;20307&quot; value=&quot;305&quot;/&gt;&lt;/object&gt;&lt;object type=&quot;3&quot; unique_id=&quot;14207&quot;&gt;&lt;property id=&quot;20148&quot; value=&quot;5&quot;/&gt;&lt;property id=&quot;20300&quot; value=&quot;Slide 2&quot;/&gt;&lt;property id=&quot;20307&quot; value=&quot;306&quot;/&gt;&lt;/object&gt;&lt;object type=&quot;3&quot; unique_id=&quot;14489&quot;&gt;&lt;property id=&quot;20148&quot; value=&quot;5&quot;/&gt;&lt;property id=&quot;20300&quot; value=&quot;Slide 4&quot;/&gt;&lt;property id=&quot;20307&quot; value=&quot;310&quot;/&gt;&lt;/object&gt;&lt;object type=&quot;3&quot; unique_id=&quot;14491&quot;&gt;&lt;property id=&quot;20148&quot; value=&quot;5&quot;/&gt;&lt;property id=&quot;20300&quot; value=&quot;Slide 5&quot;/&gt;&lt;property id=&quot;20307&quot; value=&quot;308&quot;/&gt;&lt;/object&gt;&lt;object type=&quot;3&quot; unique_id=&quot;14926&quot;&gt;&lt;property id=&quot;20148&quot; value=&quot;5&quot;/&gt;&lt;property id=&quot;20300&quot; value=&quot;Slide 7&quot;/&gt;&lt;property id=&quot;20307&quot; value=&quot;315&quot;/&gt;&lt;/object&gt;&lt;object type=&quot;3&quot; unique_id=&quot;14927&quot;&gt;&lt;property id=&quot;20148&quot; value=&quot;5&quot;/&gt;&lt;property id=&quot;20300&quot; value=&quot;Slide 8&quot;/&gt;&lt;property id=&quot;20307&quot; value=&quot;311&quot;/&gt;&lt;/object&gt;&lt;object type=&quot;3&quot; unique_id=&quot;14928&quot;&gt;&lt;property id=&quot;20148&quot; value=&quot;5&quot;/&gt;&lt;property id=&quot;20300&quot; value=&quot;Slide 9&quot;/&gt;&lt;property id=&quot;20307&quot; value=&quot;316&quot;/&gt;&lt;/object&gt;&lt;object type=&quot;3&quot; unique_id=&quot;14929&quot;&gt;&lt;property id=&quot;20148&quot; value=&quot;5&quot;/&gt;&lt;property id=&quot;20300&quot; value=&quot;Slide 10&quot;/&gt;&lt;property id=&quot;20307&quot; value=&quot;318&quot;/&gt;&lt;/object&gt;&lt;object type=&quot;3&quot; unique_id=&quot;14930&quot;&gt;&lt;property id=&quot;20148&quot; value=&quot;5&quot;/&gt;&lt;property id=&quot;20300&quot; value=&quot;Slide 12&quot;/&gt;&lt;property id=&quot;20307&quot; value=&quot;317&quot;/&gt;&lt;/object&gt;&lt;object type=&quot;3&quot; unique_id=&quot;15062&quot;&gt;&lt;property id=&quot;20148&quot; value=&quot;5&quot;/&gt;&lt;property id=&quot;20300&quot; value=&quot;Slide 11&quot;/&gt;&lt;property id=&quot;20307&quot; value=&quot;319&quot;/&gt;&lt;/object&gt;&lt;object type=&quot;3&quot; unique_id=&quot;15168&quot;&gt;&lt;property id=&quot;20148&quot; value=&quot;5&quot;/&gt;&lt;property id=&quot;20300&quot; value=&quot;Slide 14&quot;/&gt;&lt;property id=&quot;20307&quot; value=&quot;321&quot;/&gt;&lt;/object&gt;&lt;object type=&quot;3&quot; unique_id=&quot;15169&quot;&gt;&lt;property id=&quot;20148&quot; value=&quot;5&quot;/&gt;&lt;property id=&quot;20300&quot; value=&quot;Slide 16&quot;/&gt;&lt;property id=&quot;20307&quot; value=&quot;320&quot;/&gt;&lt;/object&gt;&lt;object type=&quot;3&quot; unique_id=&quot;15227&quot;&gt;&lt;property id=&quot;20148&quot; value=&quot;5&quot;/&gt;&lt;property id=&quot;20300&quot; value=&quot;Slide 15&quot;/&gt;&lt;property id=&quot;20307&quot; value=&quot;32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13538406</TotalTime>
  <Words>270</Words>
  <Application>Microsoft Office PowerPoint</Application>
  <PresentationFormat>On-screen Show (4:3)</PresentationFormat>
  <Paragraphs>188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Times New Roman</vt:lpstr>
      <vt:lpstr>Calibri Light</vt:lpstr>
      <vt:lpstr>Office Theme</vt:lpstr>
      <vt:lpstr>4_Office Theme</vt:lpstr>
      <vt:lpstr>PowerPoint Presentation</vt:lpstr>
      <vt:lpstr>PowerPoint Presentation</vt:lpstr>
      <vt:lpstr>2. Phương pháp, hình thức tổ chức</vt:lpstr>
      <vt:lpstr>Cô kể lần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Cô vừa kể cho cả lớp nghe câu chuyện gì?</vt:lpstr>
      <vt:lpstr>Câu 2: Bé Na bừng tỉnh bởi tiếng con gì?</vt:lpstr>
      <vt:lpstr>Câu 3: Khi bé Na thầm hỏi “Bây giờ là mùa nào nhỉ?” thì chị Bướm bay qua đã nói gì?</vt:lpstr>
      <vt:lpstr>Câu 4: Bé Na vui sướng reo lên như thế nào? (Cho trẻ cùng bắt chước bé Na lúc vui sướng nào)</vt:lpstr>
      <vt:lpstr>Câu 5: Những loại quả trong vườn nhà bé Na có gì đặc biệt?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ĐIỆN TỬ   DẠY TRẺ PHÒNG TRÁNH BỊ XÂM HẠI TÌNH DỤC  Giáo viên: Nguyễn Thị Ngân Lớp: MGL A2- Trường MN Giang Biên</dc:title>
  <dc:creator>BTC</dc:creator>
  <cp:lastModifiedBy>Admin</cp:lastModifiedBy>
  <cp:revision>360</cp:revision>
  <dcterms:created xsi:type="dcterms:W3CDTF">2018-01-21T08:34:09Z</dcterms:created>
  <dcterms:modified xsi:type="dcterms:W3CDTF">2023-02-17T05:37:20Z</dcterms:modified>
</cp:coreProperties>
</file>