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80" r:id="rId4"/>
    <p:sldId id="277" r:id="rId5"/>
    <p:sldId id="278" r:id="rId6"/>
    <p:sldId id="307" r:id="rId7"/>
    <p:sldId id="308" r:id="rId8"/>
    <p:sldId id="296" r:id="rId9"/>
    <p:sldId id="297" r:id="rId10"/>
    <p:sldId id="292" r:id="rId11"/>
    <p:sldId id="313" r:id="rId12"/>
    <p:sldId id="309" r:id="rId13"/>
    <p:sldId id="310" r:id="rId14"/>
    <p:sldId id="299" r:id="rId15"/>
    <p:sldId id="298" r:id="rId16"/>
    <p:sldId id="312" r:id="rId17"/>
    <p:sldId id="293" r:id="rId18"/>
    <p:sldId id="295" r:id="rId19"/>
    <p:sldId id="300" r:id="rId20"/>
    <p:sldId id="301" r:id="rId21"/>
    <p:sldId id="302" r:id="rId22"/>
    <p:sldId id="281" r:id="rId23"/>
    <p:sldId id="311" r:id="rId24"/>
    <p:sldId id="290" r:id="rId25"/>
    <p:sldId id="306" r:id="rId26"/>
    <p:sldId id="27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89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1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3C41106-445B-453B-9A0A-F54C2178A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B54CC45-2407-491B-A8D5-A4F9F48E5D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D926B5A-A661-444F-A927-A174A428F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0D2A2FB-057D-43CA-B6C6-162F1ACB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2FC0AC-37E2-4231-80B2-281DA4280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609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6EBA3A-B849-42EA-AAB7-54502AF4A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3530CB7-76A1-4BEF-94BF-9D6B2723D0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372FD3E-AFCC-4524-B3C6-B3CCC421E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036348-7524-4C89-8F8F-6F7FCBF6E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7B2C01A-47C5-453A-BA16-91C36E859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613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9E36CAC-3E9D-4714-99CF-609E5C4369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FDA98ED-E9F3-4616-8962-C75CFBB438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8C7272-6A73-4114-8ABD-8DF63B36A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C27D8E1-7A73-4A62-A60E-48CA0A5E8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65A590-A9B2-4AB5-9243-4B9191C45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977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72FF09-CD6E-4451-AB07-E2775FA8B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AF1D8AF-3DAB-4F00-9029-9A0C199252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12F2D1-D874-44CE-9D99-C84CD87C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8654FFF-9ECA-4315-9BAF-DE4E7FE01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436ECC-31D0-449E-82F1-C69DCC11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698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C4AC552-E1FE-425D-8561-9BB57210D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C281A8A-96A4-49DE-B351-3DF431480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2FF6B72-AC6D-4D5A-BEEE-C083F245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CC44677-3F0F-40ED-A0D7-5111CB4B9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ABBA9A-4D99-4635-9806-3AE9EAF7F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92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14374CC-6AA5-4A96-A3CD-3FFE5372E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84C8AF-E618-4311-954D-C9FF0D6D29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2CCF5F0-A28A-4A1A-BA6C-84605ACDD4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B8AB91C-AED2-49BE-A9D8-6737D7959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562C945-BF73-4895-B3F0-F2EBAB48D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B078D56-4C69-4ED2-899F-0250381EC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70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7D487A-AC84-48F3-B77E-A373F847A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FAE7D00-ECE7-4690-AAA6-EEB1DB572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55E7694-5B6B-4691-AC0B-FC9470534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D93CD38-73CD-42E6-8681-4787D56A9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A0338138-D51F-41E3-8091-3A2E5E003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82F57037-2ABC-4094-8667-37FEEE0C5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EAAB7A6-64A6-4DCB-A81F-8E5F44E58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BABCD7F-6019-48ED-B443-732B4FC8B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55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630401-8AB9-49EE-86FD-4575236D7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5F2B3BD-21DB-4314-86C0-E7F838F37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EC55EC2-C01D-49B2-975F-2DCA04E2C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EC7DFE6-D541-49D1-BDBB-2DAAFA52C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004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7720FC2-1754-4057-B707-84F833882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A46288B-D33C-4FCE-B315-035B6D5D1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F49F082-58B4-4640-8322-7F442B3A9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083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EF3EE9B-A3D3-4D80-AD09-CC1CE71DD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EE60059-1FEF-4229-94FB-2ED66BD2B4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FB3378D-8892-4475-A5A4-509BBA8D78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57BE34D-76D8-4902-9D1D-341029F4E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ABF0EDF-9ECE-4D02-A342-1A1A3F8EC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D2BC0CC-FB82-4FA7-810A-33FDF5186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632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C9DAF0-8B31-4B52-A7EA-4816F0601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18925CC-1D73-43F6-9130-FB716C7C6D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B5201CD-4228-457A-9947-C9FFC270F5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312193F-3328-45EA-8D73-2E31CCCC9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4D4F-B757-41B1-9248-D6916E1F2461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920A0F-8549-4506-A54B-3ADBE547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ECE352B-FA12-4FAC-934C-F6106912A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1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0C57DD0-CAC8-4FE3-8EE0-20C207DB9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3BE29E5-1EA0-48B8-9D53-944F1E18F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B5FF74B-AD82-446C-9738-FFF18833AE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04D4F-B757-41B1-9248-D6916E1F2461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8BA0CB2-BEED-46A4-BAAB-9625BB54B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0C515D6-89F3-4BDD-9365-CB25AF8F7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9BB959-4675-4D08-AD23-208C22F76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3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3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5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4.gif"/><Relationship Id="rId5" Type="http://schemas.openxmlformats.org/officeDocument/2006/relationships/image" Target="../media/image53.gif"/><Relationship Id="rId4" Type="http://schemas.openxmlformats.org/officeDocument/2006/relationships/image" Target="../media/image5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3D77A8-9066-433E-A1BB-821B48C531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FED89482-D1CD-4D20-9E13-8C368CAB3B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Background pattern&#10;&#10;Description automatically generated">
            <a:extLst>
              <a:ext uri="{FF2B5EF4-FFF2-40B4-BE49-F238E27FC236}">
                <a16:creationId xmlns="" xmlns:a16="http://schemas.microsoft.com/office/drawing/2014/main" id="{183B4996-A0A7-49EE-8EC6-3F7C2DA4C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4760" cy="6858000"/>
          </a:xfrm>
          <a:prstGeom prst="rect">
            <a:avLst/>
          </a:prstGeom>
        </p:spPr>
      </p:pic>
      <p:pic>
        <p:nvPicPr>
          <p:cNvPr id="26" name="Picture 25" descr="A picture containing plant&#10;&#10;Description automatically generated">
            <a:extLst>
              <a:ext uri="{FF2B5EF4-FFF2-40B4-BE49-F238E27FC236}">
                <a16:creationId xmlns="" xmlns:a16="http://schemas.microsoft.com/office/drawing/2014/main" id="{5B22FC89-126C-423E-B0C6-CB44DCAAD6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" y="5064125"/>
            <a:ext cx="3790950" cy="1885950"/>
          </a:xfrm>
          <a:prstGeom prst="rect">
            <a:avLst/>
          </a:prstGeom>
        </p:spPr>
      </p:pic>
      <p:pic>
        <p:nvPicPr>
          <p:cNvPr id="27" name="Picture 26" descr="A picture containing plant&#10;&#10;Description automatically generated">
            <a:extLst>
              <a:ext uri="{FF2B5EF4-FFF2-40B4-BE49-F238E27FC236}">
                <a16:creationId xmlns="" xmlns:a16="http://schemas.microsoft.com/office/drawing/2014/main" id="{4ED2E534-261B-4E15-AD6B-4669B49C0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75" y="4972050"/>
            <a:ext cx="3790950" cy="1885950"/>
          </a:xfrm>
          <a:prstGeom prst="rect">
            <a:avLst/>
          </a:prstGeom>
        </p:spPr>
      </p:pic>
      <p:pic>
        <p:nvPicPr>
          <p:cNvPr id="28" name="Picture 27" descr="A picture containing plant&#10;&#10;Description automatically generated">
            <a:extLst>
              <a:ext uri="{FF2B5EF4-FFF2-40B4-BE49-F238E27FC236}">
                <a16:creationId xmlns="" xmlns:a16="http://schemas.microsoft.com/office/drawing/2014/main" id="{7B6DDCA2-78DB-4EF8-9EE0-C1FD39D1F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243" y="4909511"/>
            <a:ext cx="3790950" cy="1885950"/>
          </a:xfrm>
          <a:prstGeom prst="rect">
            <a:avLst/>
          </a:prstGeom>
        </p:spPr>
      </p:pic>
      <p:pic>
        <p:nvPicPr>
          <p:cNvPr id="29" name="Picture 28" descr="A picture containing plant&#10;&#10;Description automatically generated">
            <a:extLst>
              <a:ext uri="{FF2B5EF4-FFF2-40B4-BE49-F238E27FC236}">
                <a16:creationId xmlns="" xmlns:a16="http://schemas.microsoft.com/office/drawing/2014/main" id="{5FB2A312-B372-494A-B152-3AE7525C5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8" y="3132138"/>
            <a:ext cx="3790950" cy="1885950"/>
          </a:xfrm>
          <a:prstGeom prst="rect">
            <a:avLst/>
          </a:prstGeom>
        </p:spPr>
      </p:pic>
      <p:pic>
        <p:nvPicPr>
          <p:cNvPr id="30" name="Picture 29" descr="A picture containing plant&#10;&#10;Description automatically generated">
            <a:extLst>
              <a:ext uri="{FF2B5EF4-FFF2-40B4-BE49-F238E27FC236}">
                <a16:creationId xmlns="" xmlns:a16="http://schemas.microsoft.com/office/drawing/2014/main" id="{6AE9A42E-CAA3-47C5-BF10-B41F9E1D4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51" y="3418327"/>
            <a:ext cx="3790950" cy="1885950"/>
          </a:xfrm>
          <a:prstGeom prst="rect">
            <a:avLst/>
          </a:prstGeom>
        </p:spPr>
      </p:pic>
      <p:pic>
        <p:nvPicPr>
          <p:cNvPr id="31" name="Picture 30" descr="A picture containing plant&#10;&#10;Description automatically generated">
            <a:extLst>
              <a:ext uri="{FF2B5EF4-FFF2-40B4-BE49-F238E27FC236}">
                <a16:creationId xmlns="" xmlns:a16="http://schemas.microsoft.com/office/drawing/2014/main" id="{F1C8518D-B54F-4C07-A8BC-2F14A2D05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168" y="3725862"/>
            <a:ext cx="3790950" cy="1885950"/>
          </a:xfrm>
          <a:prstGeom prst="rect">
            <a:avLst/>
          </a:prstGeom>
        </p:spPr>
      </p:pic>
      <p:pic>
        <p:nvPicPr>
          <p:cNvPr id="32" name="Picture 31" descr="A picture containing plant&#10;&#10;Description automatically generated">
            <a:extLst>
              <a:ext uri="{FF2B5EF4-FFF2-40B4-BE49-F238E27FC236}">
                <a16:creationId xmlns="" xmlns:a16="http://schemas.microsoft.com/office/drawing/2014/main" id="{CF2CAAE4-ADCD-48DD-9A8C-9A4B071D2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934" y="1373188"/>
            <a:ext cx="3790950" cy="1885950"/>
          </a:xfrm>
          <a:prstGeom prst="rect">
            <a:avLst/>
          </a:prstGeom>
        </p:spPr>
      </p:pic>
      <p:pic>
        <p:nvPicPr>
          <p:cNvPr id="33" name="Picture 32" descr="A picture containing plant&#10;&#10;Description automatically generated">
            <a:extLst>
              <a:ext uri="{FF2B5EF4-FFF2-40B4-BE49-F238E27FC236}">
                <a16:creationId xmlns="" xmlns:a16="http://schemas.microsoft.com/office/drawing/2014/main" id="{B7BFDD60-0A3D-4F88-854C-25889241D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0" y="812007"/>
            <a:ext cx="3790950" cy="1885950"/>
          </a:xfrm>
          <a:prstGeom prst="rect">
            <a:avLst/>
          </a:prstGeom>
        </p:spPr>
      </p:pic>
      <p:pic>
        <p:nvPicPr>
          <p:cNvPr id="34" name="Picture 33" descr="A picture containing plant&#10;&#10;Description automatically generated">
            <a:extLst>
              <a:ext uri="{FF2B5EF4-FFF2-40B4-BE49-F238E27FC236}">
                <a16:creationId xmlns="" xmlns:a16="http://schemas.microsoft.com/office/drawing/2014/main" id="{AEBC6681-649F-4084-AFC1-5CD652A199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68" y="2032592"/>
            <a:ext cx="3790950" cy="188595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025A116A-1CE8-4F16-904E-8C48C4F793A1}"/>
              </a:ext>
            </a:extLst>
          </p:cNvPr>
          <p:cNvSpPr txBox="1"/>
          <p:nvPr/>
        </p:nvSpPr>
        <p:spPr>
          <a:xfrm>
            <a:off x="1760489" y="788764"/>
            <a:ext cx="8799116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>
                <a:ln w="13462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lnSpc>
                <a:spcPct val="150000"/>
              </a:lnSpc>
            </a:pPr>
            <a:r>
              <a:rPr lang="vi-VN" sz="2000" b="1" dirty="0">
                <a:ln w="13462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b="1" dirty="0">
                <a:ln w="13462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RƯỜNG MẦM NON GIANG BIÊN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F12679F-BCB9-426B-9110-6DCC85323109}"/>
              </a:ext>
            </a:extLst>
          </p:cNvPr>
          <p:cNvSpPr txBox="1"/>
          <p:nvPr/>
        </p:nvSpPr>
        <p:spPr>
          <a:xfrm>
            <a:off x="3119822" y="2674017"/>
            <a:ext cx="7548177" cy="858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LĨNH VỰC </a:t>
            </a:r>
            <a:r>
              <a:rPr lang="en-US" sz="2400" b="1" dirty="0" smtClean="0">
                <a:solidFill>
                  <a:srgbClr val="FF0000"/>
                </a:solidFill>
                <a:latin typeface="Algerian" panose="04020705040A02060702" pitchFamily="82" charset="0"/>
                <a:cs typeface="Times New Roman" panose="02020603050405020304" pitchFamily="18" charset="0"/>
              </a:rPr>
              <a:t>KHÁM PHÁ XÃ HỘI</a:t>
            </a:r>
            <a:endParaRPr lang="en-US" sz="2400" b="1" dirty="0">
              <a:solidFill>
                <a:srgbClr val="FF0000"/>
              </a:solidFill>
              <a:latin typeface="Algerian" panose="04020705040A02060702" pitchFamily="82" charset="0"/>
              <a:cs typeface="Times New Roman" panose="02020603050405020304" pitchFamily="18" charset="0"/>
            </a:endParaRPr>
          </a:p>
        </p:txBody>
      </p:sp>
      <p:pic>
        <p:nvPicPr>
          <p:cNvPr id="44" name="Picture 43" descr="Logo&#10;&#10;Description automatically generated">
            <a:extLst>
              <a:ext uri="{FF2B5EF4-FFF2-40B4-BE49-F238E27FC236}">
                <a16:creationId xmlns="" xmlns:a16="http://schemas.microsoft.com/office/drawing/2014/main" id="{F209A282-DC68-4425-B2FB-4F069290B7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590" y="1855785"/>
            <a:ext cx="1018455" cy="1068543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36C922CA-95EC-4986-B476-2A64DC024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942" y="5611812"/>
            <a:ext cx="2504818" cy="12774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A63210D-6BD4-47D3-966B-22D887EA8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815465" y="2193066"/>
            <a:ext cx="3820639" cy="1752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DD449585-4770-4044-A23B-2BF7F16F95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92259" y="2077179"/>
            <a:ext cx="3820639" cy="1752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A413E45-4E6A-4FD2-87D1-967CEE07D8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" y="23255"/>
            <a:ext cx="2962275" cy="1619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B2D1675D-206A-4276-87A5-12893EF5A2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30" y="29781"/>
            <a:ext cx="2962275" cy="16192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CAB7B4B4-4543-42C7-987F-2BA5F2ABCE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145"/>
            <a:ext cx="2962275" cy="1619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2EA36D94-5938-4329-9B9D-B8AB9A338B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862" y="4145"/>
            <a:ext cx="2962275" cy="161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2B493E2-DFB8-463C-A33A-41ADAD869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891" y="6741019"/>
            <a:ext cx="2809875" cy="952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28DD2030-2328-4705-AB83-F68FEBB3D5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43397">
            <a:off x="-560764" y="2273154"/>
            <a:ext cx="3820639" cy="17523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79534AD8-A5F6-4F4B-AAEA-C54B071434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92865">
            <a:off x="8901894" y="2128153"/>
            <a:ext cx="3820639" cy="17523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C4D9791-095E-4B2C-87D3-4CABFC3BE78C}"/>
              </a:ext>
            </a:extLst>
          </p:cNvPr>
          <p:cNvSpPr txBox="1"/>
          <p:nvPr/>
        </p:nvSpPr>
        <p:spPr>
          <a:xfrm>
            <a:off x="3867103" y="3940015"/>
            <a:ext cx="66866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 smtClean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 smtClean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2400" dirty="0">
              <a:ln w="0">
                <a:solidFill>
                  <a:srgbClr val="0070C0"/>
                </a:solidFill>
              </a:ln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>
              <a:lnSpc>
                <a:spcPct val="150000"/>
              </a:lnSpc>
            </a:pP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dirty="0">
                <a:ln w="0">
                  <a:solidFill>
                    <a:srgbClr val="0070C0"/>
                  </a:solidFill>
                </a:ln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B3</a:t>
            </a:r>
          </a:p>
          <a:p>
            <a:pPr lvl="2">
              <a:lnSpc>
                <a:spcPct val="150000"/>
              </a:lnSpc>
            </a:pP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DBABCD2-8CCC-4A9D-A4CF-B717888DF6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35" y="2624473"/>
            <a:ext cx="4233528" cy="42335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78788C5-565C-4871-ACCC-85D50DC294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136" y="4086833"/>
            <a:ext cx="2371725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2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0D0E8B-8E49-43E1-AF5D-B1204577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A50C2921-525D-4FD6-A400-C0D683845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819901" cy="6843713"/>
          </a:xfrm>
        </p:spPr>
      </p:pic>
      <p:pic>
        <p:nvPicPr>
          <p:cNvPr id="6" name="Content Placeholder 4">
            <a:extLst>
              <a:ext uri="{FF2B5EF4-FFF2-40B4-BE49-F238E27FC236}">
                <a16:creationId xmlns="" xmlns:a16="http://schemas.microsoft.com/office/drawing/2014/main" id="{8A631672-FC7B-4A56-8AA5-8B0C99081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70196" y="-1"/>
            <a:ext cx="5721804" cy="6843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36B9A0E-6AF1-4E95-B9BB-447D68010DC7}"/>
              </a:ext>
            </a:extLst>
          </p:cNvPr>
          <p:cNvSpPr txBox="1"/>
          <p:nvPr/>
        </p:nvSpPr>
        <p:spPr>
          <a:xfrm>
            <a:off x="1114425" y="210205"/>
            <a:ext cx="61245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sĩ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72154" y="871924"/>
            <a:ext cx="61960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</a:t>
            </a:r>
            <a:r>
              <a:rPr lang="en-US" sz="2800" b="1" dirty="0" err="1" smtClean="0">
                <a:solidFill>
                  <a:srgbClr val="0070C0"/>
                </a:solidFill>
              </a:rPr>
              <a:t>Nghề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gì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chăm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sóc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bệnh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nhân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r>
              <a:rPr lang="en-US" sz="2800" b="1" dirty="0" smtClean="0">
                <a:solidFill>
                  <a:srgbClr val="0070C0"/>
                </a:solidFill>
              </a:rPr>
              <a:t>Cho ta </a:t>
            </a:r>
            <a:r>
              <a:rPr lang="en-US" sz="2800" b="1" dirty="0" err="1" smtClean="0">
                <a:solidFill>
                  <a:srgbClr val="0070C0"/>
                </a:solidFill>
              </a:rPr>
              <a:t>mạnh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khỏe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vui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chơi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học</a:t>
            </a:r>
            <a:r>
              <a:rPr lang="en-US" sz="2800" b="1" dirty="0" smtClean="0">
                <a:solidFill>
                  <a:srgbClr val="0070C0"/>
                </a:solidFill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</a:rPr>
              <a:t>hành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779" y="1826031"/>
            <a:ext cx="7167586" cy="472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60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1275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224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109" y="750627"/>
            <a:ext cx="4112216" cy="1590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35"/>
            <a:ext cx="3325813" cy="332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936" y="0"/>
            <a:ext cx="4762500" cy="361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83" y="3616657"/>
            <a:ext cx="2891053" cy="2891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3196301"/>
            <a:ext cx="4367126" cy="3661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325" y="3196300"/>
            <a:ext cx="4699110" cy="366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40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A50C2921-525D-4FD6-A400-C0D683845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0"/>
            <a:ext cx="12191999" cy="6858000"/>
          </a:xfrm>
        </p:spPr>
      </p:pic>
      <p:sp>
        <p:nvSpPr>
          <p:cNvPr id="3" name="Rectangle 2"/>
          <p:cNvSpPr/>
          <p:nvPr/>
        </p:nvSpPr>
        <p:spPr>
          <a:xfrm>
            <a:off x="176138" y="192178"/>
            <a:ext cx="29081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133" y="1238440"/>
            <a:ext cx="8223676" cy="561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63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13" y="412124"/>
            <a:ext cx="11178862" cy="6130344"/>
          </a:xfrm>
        </p:spPr>
      </p:pic>
      <p:pic>
        <p:nvPicPr>
          <p:cNvPr id="7" name="Content Placeholder 4">
            <a:extLst>
              <a:ext uri="{FF2B5EF4-FFF2-40B4-BE49-F238E27FC236}">
                <a16:creationId xmlns="" xmlns:a16="http://schemas.microsoft.com/office/drawing/2014/main" id="{A50C2921-525D-4FD6-A400-C0D683845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9" y="489397"/>
            <a:ext cx="11114468" cy="604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9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00549" cy="3493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Bồn trộn bê tông LHA10 10m3 (10 khối) lắp động cơ điệ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4" b="18229"/>
          <a:stretch/>
        </p:blipFill>
        <p:spPr bwMode="auto">
          <a:xfrm>
            <a:off x="6106000" y="0"/>
            <a:ext cx="6085999" cy="3493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Xe lu rung Hamm 311D sx 2019, Lắp ráp Ấn Độ, mới 100%, Giá cực tốt. - Máy  công trình chính hã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3826"/>
            <a:ext cx="6020843" cy="336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Tổng Hợp Các Loại Máy Móc Xây Dựng Dân Dụng Cần Phải Có. – Bảo Hộ GAR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843" y="3493825"/>
            <a:ext cx="6171156" cy="336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99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0D0E8B-8E49-43E1-AF5D-B1204577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A50C2921-525D-4FD6-A400-C0D683845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205"/>
            <a:ext cx="6819901" cy="6843713"/>
          </a:xfrm>
        </p:spPr>
      </p:pic>
      <p:pic>
        <p:nvPicPr>
          <p:cNvPr id="6" name="Content Placeholder 4">
            <a:extLst>
              <a:ext uri="{FF2B5EF4-FFF2-40B4-BE49-F238E27FC236}">
                <a16:creationId xmlns="" xmlns:a16="http://schemas.microsoft.com/office/drawing/2014/main" id="{8A631672-FC7B-4A56-8AA5-8B0C99081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70196" y="14287"/>
            <a:ext cx="5721804" cy="6843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36B9A0E-6AF1-4E95-B9BB-447D68010DC7}"/>
              </a:ext>
            </a:extLst>
          </p:cNvPr>
          <p:cNvSpPr txBox="1"/>
          <p:nvPr/>
        </p:nvSpPr>
        <p:spPr>
          <a:xfrm>
            <a:off x="1114425" y="210205"/>
            <a:ext cx="6124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24" y="995035"/>
            <a:ext cx="11153103" cy="514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8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0D0E8B-8E49-43E1-AF5D-B1204577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A50C2921-525D-4FD6-A400-C0D683845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7" y="-2"/>
            <a:ext cx="6819901" cy="6843713"/>
          </a:xfrm>
        </p:spPr>
      </p:pic>
      <p:pic>
        <p:nvPicPr>
          <p:cNvPr id="6" name="Content Placeholder 4">
            <a:extLst>
              <a:ext uri="{FF2B5EF4-FFF2-40B4-BE49-F238E27FC236}">
                <a16:creationId xmlns="" xmlns:a16="http://schemas.microsoft.com/office/drawing/2014/main" id="{8A631672-FC7B-4A56-8AA5-8B0C99081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70196" y="-1"/>
            <a:ext cx="5721804" cy="6843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36B9A0E-6AF1-4E95-B9BB-447D68010DC7}"/>
              </a:ext>
            </a:extLst>
          </p:cNvPr>
          <p:cNvSpPr txBox="1"/>
          <p:nvPr/>
        </p:nvSpPr>
        <p:spPr>
          <a:xfrm>
            <a:off x="240632" y="210205"/>
            <a:ext cx="12063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8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2" y="210205"/>
            <a:ext cx="11582174" cy="640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26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A50C2921-525D-4FD6-A400-C0D683845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28" name="Picture 4" descr="Trường Mầm non Giang Biên - Phường Giang Bi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19" y="347730"/>
            <a:ext cx="11191740" cy="6336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28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570B00-48FB-460F-8119-47C4107BE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8DC7642A-35A0-4AEA-8EA1-F91588924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-409574"/>
            <a:ext cx="12268200" cy="7915274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97E46EC-15FE-4029-BBB5-B31A521E5DD5}"/>
              </a:ext>
            </a:extLst>
          </p:cNvPr>
          <p:cNvSpPr txBox="1"/>
          <p:nvPr/>
        </p:nvSpPr>
        <p:spPr>
          <a:xfrm>
            <a:off x="3211580" y="2517011"/>
            <a:ext cx="6819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Bài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hát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: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Ước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mơ</a:t>
            </a:r>
            <a:r>
              <a:rPr lang="en-US" sz="4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4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xanh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59D2AE1-904D-4851-B169-D1704AF5FB4B}"/>
              </a:ext>
            </a:extLst>
          </p:cNvPr>
          <p:cNvSpPr txBox="1"/>
          <p:nvPr/>
        </p:nvSpPr>
        <p:spPr>
          <a:xfrm>
            <a:off x="2490579" y="1470571"/>
            <a:ext cx="4581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1.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Ổn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định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tổ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chức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:</a:t>
            </a:r>
            <a:endParaRPr lang="en-US" sz="2800" dirty="0"/>
          </a:p>
        </p:txBody>
      </p:sp>
      <p:pic>
        <p:nvPicPr>
          <p:cNvPr id="3" name="y2mate.com - Ước Mơ Xanh_[cut_60sec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9250" y="38735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32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A50C2921-525D-4FD6-A400-C0D683845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0233"/>
          </a:xfrm>
        </p:spPr>
      </p:pic>
      <p:sp>
        <p:nvSpPr>
          <p:cNvPr id="3" name="AutoShape 2" descr="Đề xuất 16 nhóm dịch vụ thuộc gói dịch vụ y tế công cộng cơ bản tại Trạm Y  tế xã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Content Placeholder 4">
            <a:extLst>
              <a:ext uri="{FF2B5EF4-FFF2-40B4-BE49-F238E27FC236}">
                <a16:creationId xmlns="" xmlns:a16="http://schemas.microsoft.com/office/drawing/2014/main" id="{A50C2921-525D-4FD6-A400-C0D683845C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3173264" y="7598501"/>
            <a:ext cx="2398831" cy="1322736"/>
          </a:xfrm>
          <a:prstGeom prst="rect">
            <a:avLst/>
          </a:prstGeom>
        </p:spPr>
      </p:pic>
      <p:sp>
        <p:nvSpPr>
          <p:cNvPr id="7" name="AutoShape 4" descr="Đề xuất 16 nhóm dịch vụ thuộc gói dịch vụ y tế công cộng cơ bản tại Trạm Y  tế xã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72" name="Picture 8" descr="Trạm y tế phường Giang Biê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78" y="312738"/>
            <a:ext cx="11317643" cy="627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23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="" xmlns:a16="http://schemas.microsoft.com/office/drawing/2014/main" id="{A50C2921-525D-4FD6-A400-C0D683845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030"/>
            <a:ext cx="12192000" cy="67227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185738"/>
            <a:ext cx="5994400" cy="62436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5" y="165100"/>
            <a:ext cx="5429250" cy="610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1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0D0E8B-8E49-43E1-AF5D-B1204577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A50C2921-525D-4FD6-A400-C0D683845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19901" cy="6843713"/>
          </a:xfrm>
        </p:spPr>
      </p:pic>
      <p:pic>
        <p:nvPicPr>
          <p:cNvPr id="6" name="Content Placeholder 4">
            <a:extLst>
              <a:ext uri="{FF2B5EF4-FFF2-40B4-BE49-F238E27FC236}">
                <a16:creationId xmlns="" xmlns:a16="http://schemas.microsoft.com/office/drawing/2014/main" id="{8A631672-FC7B-4A56-8AA5-8B0C99081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6375" y="-1"/>
            <a:ext cx="6905625" cy="6843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36B9A0E-6AF1-4E95-B9BB-447D68010DC7}"/>
              </a:ext>
            </a:extLst>
          </p:cNvPr>
          <p:cNvSpPr txBox="1"/>
          <p:nvPr/>
        </p:nvSpPr>
        <p:spPr>
          <a:xfrm>
            <a:off x="402207" y="210205"/>
            <a:ext cx="6124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Mở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rộng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: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07" y="922906"/>
            <a:ext cx="3951429" cy="28575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Top 16 Bài văn tả chú công an (lớp 5) hay nhất - toplist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045" y="922906"/>
            <a:ext cx="3739486" cy="285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531" y="947929"/>
            <a:ext cx="4033325" cy="2832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07" y="3780430"/>
            <a:ext cx="3896838" cy="292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045" y="3780430"/>
            <a:ext cx="3739486" cy="2920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 descr="Tin tức Dạy làm bánh Á Âu - BLOG DẠY LÀM BÁNH Á Â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8531" y="3780429"/>
            <a:ext cx="4033325" cy="285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39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570B00-48FB-460F-8119-47C4107BE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8DC7642A-35A0-4AEA-8EA1-F91588924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0" y="0"/>
            <a:ext cx="12100719" cy="6833394"/>
          </a:xfr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5AE627C-7DF3-46DC-97C5-F5C2AF6E570A}"/>
              </a:ext>
            </a:extLst>
          </p:cNvPr>
          <p:cNvSpPr txBox="1"/>
          <p:nvPr/>
        </p:nvSpPr>
        <p:spPr>
          <a:xfrm>
            <a:off x="1476375" y="1597532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inherit"/>
              </a:rPr>
              <a:t>2.HĐ 2: </a:t>
            </a:r>
            <a:r>
              <a:rPr lang="en-US" sz="4000" b="1" dirty="0" err="1" smtClean="0">
                <a:solidFill>
                  <a:srgbClr val="FF0000"/>
                </a:solidFill>
                <a:latin typeface="inherit"/>
              </a:rPr>
              <a:t>Bé</a:t>
            </a:r>
            <a:r>
              <a:rPr lang="en-US" sz="4000" b="1" dirty="0" smtClean="0">
                <a:solidFill>
                  <a:srgbClr val="FF0000"/>
                </a:solidFill>
                <a:latin typeface="inherit"/>
              </a:rPr>
              <a:t>  </a:t>
            </a:r>
            <a:r>
              <a:rPr lang="en-US" sz="4000" b="1" dirty="0" err="1" smtClean="0">
                <a:solidFill>
                  <a:srgbClr val="FF0000"/>
                </a:solidFill>
                <a:latin typeface="inherit"/>
              </a:rPr>
              <a:t>thích</a:t>
            </a:r>
            <a:r>
              <a:rPr lang="en-US" sz="4000" b="1" dirty="0" smtClean="0">
                <a:solidFill>
                  <a:srgbClr val="FF0000"/>
                </a:solidFill>
                <a:latin typeface="inherit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inherit"/>
              </a:rPr>
              <a:t>nghề</a:t>
            </a:r>
            <a:r>
              <a:rPr lang="en-US" sz="4000" b="1" dirty="0" smtClean="0">
                <a:solidFill>
                  <a:srgbClr val="FF0000"/>
                </a:solidFill>
                <a:latin typeface="inherit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inherit"/>
              </a:rPr>
              <a:t>gì</a:t>
            </a:r>
            <a:r>
              <a:rPr lang="en-US" sz="4000" b="1" dirty="0" smtClean="0">
                <a:solidFill>
                  <a:srgbClr val="FF0000"/>
                </a:solidFill>
                <a:latin typeface="inherit"/>
              </a:rPr>
              <a:t>?</a:t>
            </a:r>
            <a:endParaRPr lang="vi-VN" sz="4000" dirty="0">
              <a:solidFill>
                <a:srgbClr val="FF0000"/>
              </a:solidFill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206418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0D0E8B-8E49-43E1-AF5D-B1204577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A50C2921-525D-4FD6-A400-C0D683845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819901" cy="6843713"/>
          </a:xfrm>
        </p:spPr>
      </p:pic>
      <p:pic>
        <p:nvPicPr>
          <p:cNvPr id="6" name="Content Placeholder 4">
            <a:extLst>
              <a:ext uri="{FF2B5EF4-FFF2-40B4-BE49-F238E27FC236}">
                <a16:creationId xmlns="" xmlns:a16="http://schemas.microsoft.com/office/drawing/2014/main" id="{8A631672-FC7B-4A56-8AA5-8B0C99081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6375" y="-1"/>
            <a:ext cx="6905625" cy="6843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36B9A0E-6AF1-4E95-B9BB-447D68010DC7}"/>
              </a:ext>
            </a:extLst>
          </p:cNvPr>
          <p:cNvSpPr txBox="1"/>
          <p:nvPr/>
        </p:nvSpPr>
        <p:spPr>
          <a:xfrm>
            <a:off x="2220828" y="1830012"/>
            <a:ext cx="816493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40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  </a:t>
            </a:r>
            <a:r>
              <a:rPr lang="vi-VN" sz="5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HĐ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r>
              <a:rPr lang="en-US" sz="5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:Củng </a:t>
            </a:r>
            <a:r>
              <a:rPr lang="en-US" sz="5400" b="1" i="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54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: 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4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63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0D0E8B-8E49-43E1-AF5D-B1204577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A50C2921-525D-4FD6-A400-C0D683845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6819901" cy="6843713"/>
          </a:xfrm>
        </p:spPr>
      </p:pic>
      <p:pic>
        <p:nvPicPr>
          <p:cNvPr id="6" name="Content Placeholder 4">
            <a:extLst>
              <a:ext uri="{FF2B5EF4-FFF2-40B4-BE49-F238E27FC236}">
                <a16:creationId xmlns="" xmlns:a16="http://schemas.microsoft.com/office/drawing/2014/main" id="{8A631672-FC7B-4A56-8AA5-8B0C990810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86375" y="-1"/>
            <a:ext cx="6905625" cy="6843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36B9A0E-6AF1-4E95-B9BB-447D68010DC7}"/>
              </a:ext>
            </a:extLst>
          </p:cNvPr>
          <p:cNvSpPr txBox="1"/>
          <p:nvPr/>
        </p:nvSpPr>
        <p:spPr>
          <a:xfrm>
            <a:off x="2220828" y="1830012"/>
            <a:ext cx="8164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 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04 nhac thi dua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7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EDF6052-E55B-4152-AF4F-E25AD178C0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34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0158D5C-B3A8-425B-9E5D-472B0390052F}"/>
              </a:ext>
            </a:extLst>
          </p:cNvPr>
          <p:cNvSpPr/>
          <p:nvPr/>
        </p:nvSpPr>
        <p:spPr>
          <a:xfrm>
            <a:off x="3657600" y="2967336"/>
            <a:ext cx="5314949" cy="124271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CHÀO TẠM BIỆT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9F5DA85-CAEF-4DC3-89FE-678D965D2F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76" y="3124349"/>
            <a:ext cx="804862" cy="9286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1457C87-A0E6-48B6-B2B3-76885F95FE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736" y="3129260"/>
            <a:ext cx="923776" cy="9237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6A64EB9-E45E-4FB3-8246-570F3533B1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15087"/>
            <a:ext cx="3324225" cy="3524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8AF573F-782D-4DE1-B302-695648A90F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6415086"/>
            <a:ext cx="3324225" cy="3524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19C5C79-7223-4EE7-9EC0-8DDDD80D74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6415085"/>
            <a:ext cx="3324225" cy="3524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C769586-6395-4F64-B314-1A7E9580B4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400" y="6415084"/>
            <a:ext cx="3324225" cy="352425"/>
          </a:xfrm>
          <a:prstGeom prst="rect">
            <a:avLst/>
          </a:prstGeom>
        </p:spPr>
      </p:pic>
      <p:pic>
        <p:nvPicPr>
          <p:cNvPr id="2" name="Narration_nghehatcanhthuongnhaudanglam 2">
            <a:hlinkClick r:id="" action="ppaction://media"/>
            <a:extLst>
              <a:ext uri="{FF2B5EF4-FFF2-40B4-BE49-F238E27FC236}">
                <a16:creationId xmlns="" xmlns:a16="http://schemas.microsoft.com/office/drawing/2014/main" id="{5028F1E7-DF81-47D3-88BB-3015239D0F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2125" y="330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5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C570B00-48FB-460F-8119-47C4107BE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8DC7642A-35A0-4AEA-8EA1-F91588924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0" y="0"/>
            <a:ext cx="12100719" cy="6833394"/>
          </a:xfr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5AE627C-7DF3-46DC-97C5-F5C2AF6E570A}"/>
              </a:ext>
            </a:extLst>
          </p:cNvPr>
          <p:cNvSpPr txBox="1"/>
          <p:nvPr/>
        </p:nvSpPr>
        <p:spPr>
          <a:xfrm>
            <a:off x="1476375" y="1597532"/>
            <a:ext cx="8763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inherit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inheri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nherit"/>
              </a:rPr>
              <a:t>chuyện</a:t>
            </a:r>
            <a:r>
              <a:rPr lang="en-US" sz="4000" b="1" dirty="0">
                <a:solidFill>
                  <a:srgbClr val="FF0000"/>
                </a:solidFill>
                <a:latin typeface="inheri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nherit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inheri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nherit"/>
              </a:rPr>
              <a:t>nội</a:t>
            </a:r>
            <a:r>
              <a:rPr lang="en-US" sz="4000" b="1" dirty="0">
                <a:solidFill>
                  <a:srgbClr val="FF0000"/>
                </a:solidFill>
                <a:latin typeface="inherit"/>
              </a:rPr>
              <a:t> dung </a:t>
            </a:r>
            <a:r>
              <a:rPr lang="en-US" sz="4000" b="1" dirty="0" err="1">
                <a:solidFill>
                  <a:srgbClr val="FF0000"/>
                </a:solidFill>
                <a:latin typeface="inherit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inherit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inherit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inherit"/>
              </a:rPr>
              <a:t>:</a:t>
            </a:r>
            <a:endParaRPr lang="vi-VN" sz="4000" i="0" dirty="0">
              <a:solidFill>
                <a:srgbClr val="FF0000"/>
              </a:solidFill>
              <a:effectLst/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393791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4155BC-78F0-450D-BAAE-191A2C644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34776D39-89D5-462C-A515-948A2DB71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FEFB6785-00A1-4FEE-887E-924A53933C68}"/>
              </a:ext>
            </a:extLst>
          </p:cNvPr>
          <p:cNvSpPr txBox="1"/>
          <p:nvPr/>
        </p:nvSpPr>
        <p:spPr>
          <a:xfrm>
            <a:off x="242887" y="156153"/>
            <a:ext cx="6219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2. Phương pháp và hình thức tổ chức: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EECCB6B-E89F-4904-A4D7-BA15B72C0D65}"/>
              </a:ext>
            </a:extLst>
          </p:cNvPr>
          <p:cNvSpPr txBox="1"/>
          <p:nvPr/>
        </p:nvSpPr>
        <p:spPr>
          <a:xfrm>
            <a:off x="2947987" y="1031213"/>
            <a:ext cx="7029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</a:t>
            </a:r>
            <a:r>
              <a:rPr lang="en-US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HĐ1:Trò </a:t>
            </a:r>
            <a:r>
              <a:rPr lang="en-US" sz="3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198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0D0E8B-8E49-43E1-AF5D-B12045779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A50C2921-525D-4FD6-A400-C0D683845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8" y="14287"/>
            <a:ext cx="6199095" cy="6843713"/>
          </a:xfrm>
        </p:spPr>
      </p:pic>
      <p:pic>
        <p:nvPicPr>
          <p:cNvPr id="6" name="Content Placeholder 4">
            <a:extLst>
              <a:ext uri="{FF2B5EF4-FFF2-40B4-BE49-F238E27FC236}">
                <a16:creationId xmlns="" xmlns:a16="http://schemas.microsoft.com/office/drawing/2014/main" id="{8A631672-FC7B-4A56-8AA5-8B0C99081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2625" y="-164876"/>
            <a:ext cx="4709375" cy="68437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36B9A0E-6AF1-4E95-B9BB-447D68010DC7}"/>
              </a:ext>
            </a:extLst>
          </p:cNvPr>
          <p:cNvSpPr txBox="1"/>
          <p:nvPr/>
        </p:nvSpPr>
        <p:spPr>
          <a:xfrm>
            <a:off x="1114422" y="-169303"/>
            <a:ext cx="61245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Nghề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endParaRPr lang="en-US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012" y="969469"/>
            <a:ext cx="5908987" cy="5908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64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2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53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FEECCB6B-E89F-4904-A4D7-BA15B72C0D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76683" y="242344"/>
            <a:ext cx="447077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Dụng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cụ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nghề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viên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:</a:t>
            </a: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19" y="896214"/>
            <a:ext cx="3027742" cy="3027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4" descr="HÌNH ẢNH MẦM NON: Dụng cụ nghề giáo viê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384" y="934280"/>
            <a:ext cx="3333087" cy="3062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9294" y="707386"/>
            <a:ext cx="3642467" cy="273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295" y="3873594"/>
            <a:ext cx="2816178" cy="2816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802" y="3709325"/>
            <a:ext cx="2980447" cy="2980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09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452314" cy="6858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72" y="1"/>
            <a:ext cx="57896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48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472" y="756679"/>
            <a:ext cx="5801784" cy="4351338"/>
          </a:xfrm>
        </p:spPr>
      </p:pic>
      <p:pic>
        <p:nvPicPr>
          <p:cNvPr id="6" name="Content Placeholder 4">
            <a:extLst>
              <a:ext uri="{FF2B5EF4-FFF2-40B4-BE49-F238E27FC236}">
                <a16:creationId xmlns="" xmlns:a16="http://schemas.microsoft.com/office/drawing/2014/main" id="{A50C2921-525D-4FD6-A400-C0D683845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5" y="-202843"/>
            <a:ext cx="12378057" cy="705118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1797048" cy="698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7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2456</TotalTime>
  <Words>105</Words>
  <Application>Microsoft Office PowerPoint</Application>
  <PresentationFormat>Custom</PresentationFormat>
  <Paragraphs>24</Paragraphs>
  <Slides>26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Dụng cụ nghề giáo viên: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Mymy nguyễn</dc:creator>
  <cp:lastModifiedBy>Administrator</cp:lastModifiedBy>
  <cp:revision>46</cp:revision>
  <dcterms:created xsi:type="dcterms:W3CDTF">2021-12-19T01:20:53Z</dcterms:created>
  <dcterms:modified xsi:type="dcterms:W3CDTF">2023-12-25T04:28:04Z</dcterms:modified>
</cp:coreProperties>
</file>