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6" r:id="rId3"/>
    <p:sldId id="270" r:id="rId4"/>
    <p:sldId id="267" r:id="rId5"/>
    <p:sldId id="274" r:id="rId6"/>
    <p:sldId id="282" r:id="rId7"/>
    <p:sldId id="275" r:id="rId8"/>
    <p:sldId id="276" r:id="rId9"/>
    <p:sldId id="280" r:id="rId10"/>
    <p:sldId id="281" r:id="rId11"/>
    <p:sldId id="283" r:id="rId12"/>
    <p:sldId id="284" r:id="rId13"/>
    <p:sldId id="285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audio" Target="../media/media1.mp3"/><Relationship Id="rId7" Type="http://schemas.openxmlformats.org/officeDocument/2006/relationships/oleObject" Target="../embeddings/oleObject1.bin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800" b="1" spc="5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" y="228600"/>
            <a:ext cx="86868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KHÁM PHÁ KHOA HỌC</a:t>
            </a:r>
          </a:p>
          <a:p>
            <a:pPr algn="ctr"/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MGN ( 4-5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4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mtClean="0"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4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Quả bưởi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5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8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Quả táo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6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HĐ 3: Củng cố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Trò chơi: Ai nhanh ai tài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48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3: Kết thúc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o-Ban-Xuan-Tra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0"/>
            <a:ext cx="9111916" cy="703352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32084" y="-112294"/>
            <a:ext cx="91119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vi-VN" sz="800" kern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283318"/>
              </p:ext>
            </p:extLst>
          </p:nvPr>
        </p:nvGraphicFramePr>
        <p:xfrm>
          <a:off x="3219450" y="3086100"/>
          <a:ext cx="2703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Packager Shell Object" showAsIcon="1" r:id="rId7" imgW="2703240" imgH="685800" progId="Package">
                  <p:embed/>
                </p:oleObj>
              </mc:Choice>
              <mc:Fallback>
                <p:oleObj name="Packager Shell Object" showAsIcon="1" r:id="rId7" imgW="27032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19450" y="3086100"/>
                        <a:ext cx="27035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3581400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143000" y="4010025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dirty="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2</a:t>
            </a:r>
            <a:r>
              <a:rPr lang="en-US" sz="3600" b="1" smtClean="0"/>
              <a:t>. Phương pháp, hình thức tổ chức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b="1" smtClean="0"/>
              <a:t>HĐ1: Quan sát, trò chuyện về 1 số loại quả</a:t>
            </a:r>
            <a:endParaRPr lang="en-US" sz="30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D:\Desktop\cay rau ng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463"/>
            <a:ext cx="8686801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86038"/>
            <a:ext cx="8686800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Quả chuối</a:t>
            </a:r>
            <a:endParaRPr lang="en-US" dirty="0"/>
          </a:p>
        </p:txBody>
      </p:sp>
      <p:sp>
        <p:nvSpPr>
          <p:cNvPr id="4" name="AutoShape 2" descr="Káº¿t quáº£ hÃ¬nh áº£nh cho hinh anh cay rau b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0374" y="1600200"/>
            <a:ext cx="8226425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47800"/>
            <a:ext cx="82264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đàm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con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Nó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</a:p>
          <a:p>
            <a:r>
              <a:rPr lang="en-US" dirty="0" smtClean="0"/>
              <a:t>- Con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con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- Con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Nó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ích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9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\Desktop\hình ảnh, video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9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Quả xoài</a:t>
            </a:r>
            <a:endParaRPr lang="en-US" dirty="0"/>
          </a:p>
        </p:txBody>
      </p:sp>
      <p:pic>
        <p:nvPicPr>
          <p:cNvPr id="3074" name="Picture 2" descr="C:\Users\Admin\Desktop\hinh-nen-con-ho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91440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2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mtClean="0"/>
              <a:t>Mở rộng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104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06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8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Quả mít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19200"/>
            <a:ext cx="9220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1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125</Words>
  <Application>Microsoft Office PowerPoint</Application>
  <PresentationFormat>On-screen Show (4:3)</PresentationFormat>
  <Paragraphs>26</Paragraphs>
  <Slides>13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1_Default Design</vt:lpstr>
      <vt:lpstr>Packager Shell Object</vt:lpstr>
      <vt:lpstr>PowerPoint Presentation</vt:lpstr>
      <vt:lpstr>PowerPoint Presentation</vt:lpstr>
      <vt:lpstr>2. Phương pháp, hình thức tổ chức</vt:lpstr>
      <vt:lpstr>Quả chuối</vt:lpstr>
      <vt:lpstr>Câu hỏi đàm thoại</vt:lpstr>
      <vt:lpstr>PowerPoint Presentation</vt:lpstr>
      <vt:lpstr>Quả xoài</vt:lpstr>
      <vt:lpstr>Mở rộng</vt:lpstr>
      <vt:lpstr>Quả mít</vt:lpstr>
      <vt:lpstr>Quả bưởi</vt:lpstr>
      <vt:lpstr>Quả táo</vt:lpstr>
      <vt:lpstr>HĐ 3: Củng cố</vt:lpstr>
      <vt:lpstr>3: Kết thúc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Admin</cp:lastModifiedBy>
  <cp:revision>130</cp:revision>
  <dcterms:created xsi:type="dcterms:W3CDTF">2016-10-23T17:21:39Z</dcterms:created>
  <dcterms:modified xsi:type="dcterms:W3CDTF">2023-01-16T09:32:47Z</dcterms:modified>
</cp:coreProperties>
</file>