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6" r:id="rId3"/>
    <p:sldId id="270" r:id="rId4"/>
    <p:sldId id="277" r:id="rId5"/>
    <p:sldId id="278" r:id="rId6"/>
    <p:sldId id="271" r:id="rId7"/>
    <p:sldId id="274" r:id="rId8"/>
    <p:sldId id="275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0000FF"/>
    <a:srgbClr val="FF0000"/>
    <a:srgbClr val="009900"/>
    <a:srgbClr val="FFFF00"/>
    <a:srgbClr val="FFFFCC"/>
    <a:srgbClr val="66FF66"/>
    <a:srgbClr val="FF33CC"/>
    <a:srgbClr val="00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4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4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1500" y="1543228"/>
            <a:ext cx="815339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endParaRPr lang="en-US" sz="4800" b="1" cap="none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84200" y="1930063"/>
            <a:ext cx="7924800" cy="39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vảy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MGN ( 4 - 5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sz="2800" b="1" dirty="0" smtClean="0">
              <a:solidFill>
                <a:srgbClr val="99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99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Hường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6900" y="228600"/>
            <a:ext cx="533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TRƯỜNG MẦM NON GIANG BIÊN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43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D:\MAMNON\anh PTGT duong sat, duong hang khong\hinh nen 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0" y="1981200"/>
            <a:ext cx="64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á vàng b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200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0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AMNON\anh PTGT duong sat, duong hang khong\hinh nen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0" y="2438400"/>
            <a:ext cx="800100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Quan SÁT TRANH MẪU, ĐÀM THOẠI</a:t>
            </a:r>
          </a:p>
          <a:p>
            <a:pPr algn="ctr"/>
            <a:endParaRPr lang="en-US" sz="3200" b="1" cap="none" spc="5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83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9" t="5052" r="21590" b="4033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90171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7" t="21886" r="29165" b="17503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47545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AMNON\anh PTGT duong sat, duong hang khong\hinh n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6148" y="2105292"/>
            <a:ext cx="914400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TRẺ THỰC HIỆN</a:t>
            </a:r>
          </a:p>
          <a:p>
            <a:pPr algn="ctr"/>
            <a:endParaRPr lang="en-US" sz="3200" b="1" cap="none" spc="5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pic>
        <p:nvPicPr>
          <p:cNvPr id="2" name="Nhạc Piano không lời nhẹ nhàng lãng mạn giúp thư giãn~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28148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7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MAMNON\anh PTGT duong sat, duong hang khong\hình nen 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28600" y="1981200"/>
            <a:ext cx="9067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 XÉT SẢN PHẨM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44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MAMNON\anh PTGT duong sat, duong hang khong\HÌNH NỀN 6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76200" y="1828800"/>
            <a:ext cx="9067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 THÚC</a:t>
            </a:r>
            <a:endParaRPr lang="en-US" sz="4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DoanTauNhoXiu-V.A-261618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4668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9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4418</TotalTime>
  <Words>71</Words>
  <Application>Microsoft Office PowerPoint</Application>
  <PresentationFormat>On-screen Show (4:3)</PresentationFormat>
  <Paragraphs>17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.VnAvantH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Administrator</cp:lastModifiedBy>
  <cp:revision>133</cp:revision>
  <dcterms:created xsi:type="dcterms:W3CDTF">2016-10-23T17:21:39Z</dcterms:created>
  <dcterms:modified xsi:type="dcterms:W3CDTF">2022-12-18T14:39:49Z</dcterms:modified>
</cp:coreProperties>
</file>