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32" r:id="rId5"/>
    <p:sldMasterId id="2147483757" r:id="rId6"/>
    <p:sldMasterId id="2147483781" r:id="rId7"/>
  </p:sldMasterIdLst>
  <p:sldIdLst>
    <p:sldId id="280" r:id="rId8"/>
    <p:sldId id="310" r:id="rId9"/>
    <p:sldId id="311" r:id="rId10"/>
    <p:sldId id="309" r:id="rId11"/>
    <p:sldId id="261" r:id="rId12"/>
    <p:sldId id="293" r:id="rId13"/>
    <p:sldId id="295" r:id="rId14"/>
    <p:sldId id="297" r:id="rId15"/>
    <p:sldId id="300" r:id="rId16"/>
    <p:sldId id="301" r:id="rId17"/>
    <p:sldId id="304" r:id="rId18"/>
    <p:sldId id="306" r:id="rId19"/>
    <p:sldId id="275" r:id="rId20"/>
    <p:sldId id="277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1AAA7-8EC3-4276-9930-E5E5D6C79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1F29BA-75B0-473F-9559-060A1D2E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225583-D376-4EC1-B3E8-580DA9AE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6BCACA-F2BA-4DE3-935E-F636DAA9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71B6CD-C06C-4A0F-897D-02FF94EF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FCC78-B3DF-4607-BE51-A231DA82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B85F2-21AB-4B82-89A2-1BCE800B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F6542B-3AB9-47D8-906B-3D5819FB8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64B034-A91F-4AA8-B017-04D08C5E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3B5149-F28D-4497-B506-2197A1FF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7DA2-7719-495F-8C15-2633446A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6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615371-9711-4729-B3E1-5C65DFCB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F38AAE3-FC9C-4069-8853-94AA97086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8AB562-C3C8-44F4-8F9E-FF89D7C34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6B2805-524C-4124-9C1E-437B15C8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764A2E-51F0-4734-8853-AF182399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C1C8D-EAC5-4609-9847-C4806CE8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D7553-0319-4018-8A45-E465EADE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939E38-519B-4612-8381-2D69D975D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7F2619-EDB2-4D0D-9742-69CB104C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2D85FA-00F2-4BAC-9F5E-8FB6C280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EC4E61-3C99-46C3-AE99-B6E5897B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0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77DF48-4639-49F3-BFFF-314F09BE2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EDDB91-0A2C-4D80-A901-F885AAAD6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B5C3C-C8C7-464E-9032-9D16AFAE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8C7F9-46C1-4959-B532-5DA5FC5F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08D4D-5F53-40D7-9998-8378E14B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9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42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CBDA7-935D-4EA0-8F78-467AC478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E07183-34C0-4004-9752-D455A944E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92700-D145-4215-850A-4B96B4B0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208DA7-0E3C-418F-8BFA-E31ECF27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66D0F8-F3D3-435F-926F-BE5D8B8C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02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4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1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5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3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4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C8595-7716-46F0-A178-F94D022E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515C22-C9F8-432E-9539-4A3EEC033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E28C4D-8081-4AB0-B582-8ED6AFF0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401098-2C88-4344-A2C8-C071CF70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9D9420-60AD-4D9C-817D-A4988196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1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7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0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0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7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31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02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70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3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BEA10-9E0F-42B9-8F0E-A3F267C1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9DB970-6DE7-4E1F-9A9F-237B54FB4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C687C2-321D-42AA-B2C8-A94F1787C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E17E6B-AA12-4182-9905-839396C0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4AF14F-007D-4862-8115-9C747240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8445EF-0C20-4D8F-B34B-4E3D1FA3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4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8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4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1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1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23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39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2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A8A23-3DDE-4373-B88A-6BD64E4B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690DA4-26E6-4826-A67A-14A1A12BC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CAE78F-6FC1-4915-A5C9-931890509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5C95752-DA18-46A4-977D-478EFA230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B9244B-D024-4710-AE69-2AB7A8292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277F00-B1D3-4EF2-A7D9-85F9FB9D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34BE59-EB85-4640-86F3-D49C5743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C380F1D-27E7-451E-8D92-CC37E6E8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8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3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8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60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19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0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3E801-8936-49C4-ADB9-C6AB4F2B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303AED-E8AA-4CEA-818E-0A553862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AD1585-909C-4FE0-9B32-250F1735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5E0748-00A3-4145-AFE6-1A9F8152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83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7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24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7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9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71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9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31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36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57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43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7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93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1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019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2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28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90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85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39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1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A7D93-9717-4698-9C80-96820F8B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2D58A8-85BB-4263-8903-B7F591D6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C0F4C5-E1D5-4D79-AA56-83CD398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5DFB46-9BF0-410F-A6C5-5883002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FCC886-5565-40F5-B49F-D4F90FE2B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40450-F5F5-4492-B18C-AD430AFA1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B0D8-5C8F-460F-A1F3-0DC433DA55F1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42804-F0FD-453F-B150-A52FE4E70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E5640E-8C8D-4543-861F-E0F931507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EEA7-201D-4250-9C76-00612ACE7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0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97" r:id="rId8"/>
    <p:sldLayoutId id="2147483796" r:id="rId9"/>
    <p:sldLayoutId id="2147483795" r:id="rId10"/>
    <p:sldLayoutId id="2147483794" r:id="rId11"/>
    <p:sldLayoutId id="214748379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5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523C57-2C3F-4B98-9F01-F6102C58E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3E4A4C-5333-4E29-9A44-E828A08C48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98BC86-6E43-4476-8828-B9728CEBD554}"/>
              </a:ext>
            </a:extLst>
          </p:cNvPr>
          <p:cNvSpPr txBox="1"/>
          <p:nvPr/>
        </p:nvSpPr>
        <p:spPr>
          <a:xfrm>
            <a:off x="4123764" y="1274426"/>
            <a:ext cx="406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94" y="2030953"/>
            <a:ext cx="682811" cy="71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78" y="3032725"/>
            <a:ext cx="6596444" cy="792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9C6EBD-A83D-4687-B40F-CB616AA27A1B}"/>
              </a:ext>
            </a:extLst>
          </p:cNvPr>
          <p:cNvSpPr txBox="1"/>
          <p:nvPr/>
        </p:nvSpPr>
        <p:spPr>
          <a:xfrm>
            <a:off x="1844723" y="3594605"/>
            <a:ext cx="850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778" y="4155250"/>
            <a:ext cx="5291787" cy="646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8699" y="5763627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</a:rPr>
              <a:t>: 2022 - 2023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981200" y="180109"/>
            <a:ext cx="8271164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defTabSz="4572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53" y="2169992"/>
            <a:ext cx="6770658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981200" y="180109"/>
            <a:ext cx="8271164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2763"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algn="ctr" defTabSz="457200"/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algn="ctr" defTabSz="457200"/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37" y="2337339"/>
            <a:ext cx="6469039" cy="34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981200" y="180109"/>
            <a:ext cx="8271164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defTabSz="4572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55" y="1965278"/>
            <a:ext cx="7301552" cy="35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children holding a white board&#10;&#10;Description automatically generated with low confidence">
            <a:extLst>
              <a:ext uri="{FF2B5EF4-FFF2-40B4-BE49-F238E27FC236}">
                <a16:creationId xmlns="" xmlns:a16="http://schemas.microsoft.com/office/drawing/2014/main" id="{120E56E9-FCA8-465C-917C-11EF02AE9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4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74E6E3-EC15-4EDE-905A-F892F8F3B664}"/>
              </a:ext>
            </a:extLst>
          </p:cNvPr>
          <p:cNvSpPr txBox="1"/>
          <p:nvPr/>
        </p:nvSpPr>
        <p:spPr>
          <a:xfrm>
            <a:off x="799652" y="2909047"/>
            <a:ext cx="8122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8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798">
        <p14:conveyor dir="l"/>
      </p:transition>
    </mc:Choice>
    <mc:Fallback xmlns="">
      <p:transition spd="slow" advTm="8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B067B1-F4E5-4FDF-813D-C9E872E800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="" xmlns:a16="http://schemas.microsoft.com/office/drawing/2014/main" id="{6347BAD8-8D1E-4A1F-9749-768689989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b="797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34806C-CB00-4D2E-8246-7B37EE007522}"/>
              </a:ext>
            </a:extLst>
          </p:cNvPr>
          <p:cNvSpPr txBox="1"/>
          <p:nvPr/>
        </p:nvSpPr>
        <p:spPr>
          <a:xfrm>
            <a:off x="2402541" y="1450490"/>
            <a:ext cx="783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201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7" y="1774209"/>
            <a:ext cx="5445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9" y="1774209"/>
            <a:ext cx="776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1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&#10;&#10;Description automatically generated">
            <a:extLst>
              <a:ext uri="{FF2B5EF4-FFF2-40B4-BE49-F238E27FC236}">
                <a16:creationId xmlns="" xmlns:a16="http://schemas.microsoft.com/office/drawing/2014/main" id="{D53F8267-07BC-435B-8C83-37FE69281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90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AFE2F5-4E1C-419C-8CB7-036C8D531BDD}"/>
              </a:ext>
            </a:extLst>
          </p:cNvPr>
          <p:cNvSpPr txBox="1"/>
          <p:nvPr/>
        </p:nvSpPr>
        <p:spPr>
          <a:xfrm>
            <a:off x="3571741" y="249720"/>
            <a:ext cx="504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31" y="1080717"/>
            <a:ext cx="6612834" cy="476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0556" y="2266122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</a:rPr>
              <a:t> Lan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23">
        <p14:prism isContent="1"/>
      </p:transition>
    </mc:Choice>
    <mc:Fallback xmlns="">
      <p:transition spd="slow" advClick="0" advTm="11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86FF76B9-219D-4469-AF87-0236D2903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B88BD78-87E1-424D-B479-C37D8E41B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05EB894-9410-4B20-95E4-7A25101AB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66E38B6-B050-4340-8E8F-3A971DADC0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633C5E46-DAC5-4661-9C87-22B08E2A51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="" xmlns:a16="http://schemas.microsoft.com/office/drawing/2014/main" id="{DF39C2B2-352B-46C2-8320-244C508AD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0247" r="1579" b="10247"/>
          <a:stretch/>
        </p:blipFill>
        <p:spPr>
          <a:xfrm>
            <a:off x="25943" y="228569"/>
            <a:ext cx="11806925" cy="708415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529F5A-A0F8-441A-AE2F-20D659246C09}"/>
              </a:ext>
            </a:extLst>
          </p:cNvPr>
          <p:cNvSpPr txBox="1"/>
          <p:nvPr/>
        </p:nvSpPr>
        <p:spPr>
          <a:xfrm>
            <a:off x="3065849" y="1576957"/>
            <a:ext cx="5727788" cy="304698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446142784"/>
      </p:ext>
    </p:extLst>
  </p:cSld>
  <p:clrMapOvr>
    <a:masterClrMapping/>
  </p:clrMapOvr>
  <p:transition spd="slow" advTm="69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2213213" y="302939"/>
            <a:ext cx="8175565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 defTabSz="457200"/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341" y="2369909"/>
            <a:ext cx="4101844" cy="29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807336" y="180109"/>
            <a:ext cx="8445029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27" y="1937982"/>
            <a:ext cx="6578221" cy="3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781578" y="180109"/>
            <a:ext cx="8470787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 defTabSz="457200"/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655" y="2215645"/>
            <a:ext cx="5908685" cy="33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C3AF-1A0D-4DEC-8607-60DFAC1029B6}"/>
              </a:ext>
            </a:extLst>
          </p:cNvPr>
          <p:cNvSpPr/>
          <p:nvPr/>
        </p:nvSpPr>
        <p:spPr>
          <a:xfrm>
            <a:off x="1981200" y="180109"/>
            <a:ext cx="8271164" cy="1177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</a:p>
          <a:p>
            <a:pPr marL="63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20" y="1652946"/>
            <a:ext cx="7657780" cy="35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7528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216</Words>
  <Application>Microsoft Office PowerPoint</Application>
  <PresentationFormat>Custom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1_Office Theme</vt:lpstr>
      <vt:lpstr>3_Office Theme</vt:lpstr>
      <vt:lpstr>5_Office Theme</vt:lpstr>
      <vt:lpstr>7_Office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Nhung</dc:creator>
  <cp:lastModifiedBy>Admin</cp:lastModifiedBy>
  <cp:revision>91</cp:revision>
  <dcterms:created xsi:type="dcterms:W3CDTF">2021-11-11T14:13:02Z</dcterms:created>
  <dcterms:modified xsi:type="dcterms:W3CDTF">2022-12-21T10:25:50Z</dcterms:modified>
</cp:coreProperties>
</file>