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sldIdLst>
    <p:sldId id="277" r:id="rId4"/>
    <p:sldId id="270" r:id="rId5"/>
    <p:sldId id="273" r:id="rId6"/>
    <p:sldId id="267" r:id="rId7"/>
    <p:sldId id="260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EEEE-FFF0-4604-867F-F0668F62D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17606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3146-DFDC-4C69-A078-33483410E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411785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4F8B-250F-4BD5-831C-CC7EC08A3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007394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EA5E-4CAE-483F-99F9-8777183BB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40951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BAD3-58C6-4FDD-BFEA-9BFFA8413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00117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2521-83CA-4918-A7A8-B08972783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223070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7FB7-A6A3-44F6-A173-466C1F9D2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19171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B26F-EEDD-4F0A-84F9-86F88B6E3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419845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77ED-C08B-4244-812B-673D3537B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1547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AB96-3035-49BF-A28C-CC0040DB8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01562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3AC2-45B1-4FF4-A677-00DCCD258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050867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DA2BF-E721-47FA-9A31-F45DB7D0C7D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68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485900" y="152400"/>
            <a:ext cx="6172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TRƯỜNG MẦM NON GIANG BIÊN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9161" y="1447800"/>
            <a:ext cx="64986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>
                <a:schemeClr val="accent1"/>
              </a:buClr>
              <a:buSzPct val="65000"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 PHÁT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VẬN ĐỘNG  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chemeClr val="accent1"/>
              </a:buClr>
              <a:buSzPct val="65000"/>
            </a:pP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801" y="2286000"/>
            <a:ext cx="89915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– 35cm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4 -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1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Khởi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động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 1: Bé vui khỏe</a:t>
            </a:r>
            <a:br>
              <a:rPr lang="en-US" sz="6000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kern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02 NHAC BAI TAP PTC. wm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601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3581402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143001" y="4010027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Phần 2: Thử tài bé yêu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7787" y="5121569"/>
            <a:ext cx="623920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VĐCB: </a:t>
            </a:r>
            <a:endParaRPr lang="en-US" sz="3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3000" b="1" kern="10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Bật</a:t>
            </a:r>
            <a:r>
              <a:rPr lang="en-US" sz="30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sâu</a:t>
            </a:r>
            <a:r>
              <a:rPr lang="en-US" sz="30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30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trên</a:t>
            </a:r>
            <a:r>
              <a:rPr lang="en-US" sz="30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cao</a:t>
            </a:r>
            <a:r>
              <a:rPr lang="en-US" sz="30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xuống</a:t>
            </a:r>
            <a:r>
              <a:rPr lang="en-US" sz="30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30 – 35 cm</a:t>
            </a:r>
            <a:endParaRPr lang="en-US" sz="5400" b="1" kern="1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" y="6001756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8768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7435" y="0"/>
            <a:ext cx="640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Phần 3: Ai nhanh hơn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  TĨNH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)4.NHAC HOI TINH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1758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7239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885950" y="381000"/>
            <a:ext cx="5543550" cy="1752600"/>
          </a:xfrm>
          <a:prstGeom prst="horizont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white"/>
                </a:solidFill>
                <a:latin typeface="Times New Roman" pitchFamily="18" charset="0"/>
              </a:rPr>
              <a:t>Buổi học kết thúc.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white"/>
                </a:solidFill>
                <a:latin typeface="Times New Roman" pitchFamily="18" charset="0"/>
              </a:rPr>
              <a:t>Tạm biệt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98134661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105</Words>
  <Application>Microsoft Office PowerPoint</Application>
  <PresentationFormat>On-screen Show (4:3)</PresentationFormat>
  <Paragraphs>23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Administrator</cp:lastModifiedBy>
  <cp:revision>119</cp:revision>
  <dcterms:created xsi:type="dcterms:W3CDTF">2016-10-23T17:21:39Z</dcterms:created>
  <dcterms:modified xsi:type="dcterms:W3CDTF">2022-12-18T15:15:21Z</dcterms:modified>
</cp:coreProperties>
</file>