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33" r:id="rId3"/>
    <p:sldId id="306" r:id="rId4"/>
    <p:sldId id="315" r:id="rId5"/>
    <p:sldId id="308" r:id="rId6"/>
    <p:sldId id="310" r:id="rId7"/>
    <p:sldId id="324" r:id="rId8"/>
    <p:sldId id="329" r:id="rId9"/>
    <p:sldId id="328" r:id="rId10"/>
    <p:sldId id="326" r:id="rId11"/>
    <p:sldId id="327" r:id="rId12"/>
    <p:sldId id="311" r:id="rId13"/>
    <p:sldId id="340" r:id="rId14"/>
    <p:sldId id="339" r:id="rId15"/>
    <p:sldId id="338" r:id="rId16"/>
    <p:sldId id="337" r:id="rId17"/>
    <p:sldId id="336" r:id="rId18"/>
    <p:sldId id="335" r:id="rId19"/>
    <p:sldId id="316" r:id="rId20"/>
    <p:sldId id="321" r:id="rId21"/>
    <p:sldId id="322" r:id="rId22"/>
    <p:sldId id="330" r:id="rId23"/>
    <p:sldId id="331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19" autoAdjust="0"/>
  </p:normalViewPr>
  <p:slideViewPr>
    <p:cSldViewPr>
      <p:cViewPr varScale="1">
        <p:scale>
          <a:sx n="75" d="100"/>
          <a:sy n="75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575469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Ủy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Ban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Quận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Long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Mầm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18288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 VỰC: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47800" y="2133600"/>
            <a:ext cx="6781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Dạy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kĩ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thoát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bỏ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xe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tô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nhỡ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 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- 5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viên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Đỗ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Hường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2700" y="6019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9573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5: </a:t>
            </a:r>
            <a:r>
              <a:rPr lang="en-US" b="1" dirty="0" err="1" smtClean="0">
                <a:solidFill>
                  <a:srgbClr val="0000FF"/>
                </a:solidFill>
              </a:rPr>
              <a:t>bật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khẩn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cấp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hazard)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4"/>
            <a:ext cx="4648201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800600" cy="38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6: </a:t>
            </a:r>
            <a:r>
              <a:rPr lang="en-US" b="1" dirty="0" err="1" smtClean="0">
                <a:solidFill>
                  <a:srgbClr val="0000FF"/>
                </a:solidFill>
              </a:rPr>
              <a:t>Dùng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búa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thoát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hiểm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8" y="-28700"/>
            <a:ext cx="4695701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700"/>
            <a:ext cx="4524499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5031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57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my bea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1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718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Ai </a:t>
            </a:r>
            <a:r>
              <a:rPr lang="en-US" sz="7200" b="1" dirty="0" err="1" smtClean="0">
                <a:solidFill>
                  <a:srgbClr val="0000FF"/>
                </a:solidFill>
              </a:rPr>
              <a:t>nhanh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hơn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nào</a:t>
            </a:r>
            <a:r>
              <a:rPr lang="en-US" sz="7200" b="1" dirty="0" smtClean="0">
                <a:solidFill>
                  <a:srgbClr val="0000FF"/>
                </a:solidFill>
              </a:rPr>
              <a:t>? 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3504" y="1676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solidFill>
                  <a:srgbClr val="0000FF"/>
                </a:solidFill>
              </a:rPr>
              <a:t>Ổn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định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tổ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chức</a:t>
            </a:r>
            <a:r>
              <a:rPr lang="en-US" sz="54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Hát</a:t>
            </a:r>
            <a:r>
              <a:rPr lang="en-US" sz="5400" b="1" dirty="0" smtClean="0">
                <a:solidFill>
                  <a:srgbClr val="0000FF"/>
                </a:solidFill>
              </a:rPr>
              <a:t> : </a:t>
            </a:r>
            <a:r>
              <a:rPr lang="en-US" sz="5400" b="1" dirty="0" smtClean="0">
                <a:solidFill>
                  <a:srgbClr val="0000FF"/>
                </a:solidFill>
              </a:rPr>
              <a:t>“</a:t>
            </a:r>
            <a:r>
              <a:rPr lang="en-US" sz="4400" b="1" dirty="0" err="1" smtClean="0">
                <a:solidFill>
                  <a:srgbClr val="0000FF"/>
                </a:solidFill>
              </a:rPr>
              <a:t>Mình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đi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chơi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nhé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bé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ơi</a:t>
            </a:r>
            <a:r>
              <a:rPr lang="en-US" sz="4400" b="1" dirty="0" smtClean="0">
                <a:solidFill>
                  <a:srgbClr val="0000FF"/>
                </a:solidFill>
              </a:rPr>
              <a:t>”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2" name="minh di choi nhe be 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5904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24572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xuống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</a:rPr>
              <a:t>  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HĐ 4: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thực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năng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thoát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hiểm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khi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bỏ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quên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trên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xe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3. </a:t>
            </a:r>
            <a:r>
              <a:rPr lang="en-US" sz="5400" b="1" dirty="0" err="1" smtClean="0">
                <a:solidFill>
                  <a:srgbClr val="0000FF"/>
                </a:solidFill>
              </a:rPr>
              <a:t>kết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thúc</a:t>
            </a:r>
            <a:endParaRPr lang="en-US" sz="5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Hát</a:t>
            </a:r>
            <a:r>
              <a:rPr lang="en-US" sz="5400" b="1" dirty="0" smtClean="0">
                <a:solidFill>
                  <a:srgbClr val="0000FF"/>
                </a:solidFill>
              </a:rPr>
              <a:t>: </a:t>
            </a:r>
            <a:r>
              <a:rPr lang="en-US" sz="5400" b="1" dirty="0" err="1" smtClean="0">
                <a:solidFill>
                  <a:srgbClr val="0000FF"/>
                </a:solidFill>
              </a:rPr>
              <a:t>Những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điều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theo</a:t>
            </a:r>
            <a:r>
              <a:rPr lang="en-US" sz="5400" b="1" dirty="0" smtClean="0">
                <a:solidFill>
                  <a:srgbClr val="0000FF"/>
                </a:solidFill>
              </a:rPr>
              <a:t> ta </a:t>
            </a:r>
            <a:r>
              <a:rPr lang="en-US" sz="5400" b="1" dirty="0" err="1" smtClean="0">
                <a:solidFill>
                  <a:srgbClr val="0000FF"/>
                </a:solidFill>
              </a:rPr>
              <a:t>từng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ngày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2780437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Xin </a:t>
            </a:r>
            <a:r>
              <a:rPr lang="en-US" sz="5400" b="1" dirty="0" err="1" smtClean="0">
                <a:solidFill>
                  <a:srgbClr val="0000FF"/>
                </a:solidFill>
              </a:rPr>
              <a:t>chân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cảm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ơn</a:t>
            </a:r>
            <a:r>
              <a:rPr lang="en-US" sz="5400" b="1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5400" b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cô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và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endParaRPr lang="en-US" sz="5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1765657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2.Hình </a:t>
            </a:r>
            <a:r>
              <a:rPr lang="en-US" sz="4800" b="1" dirty="0" err="1" smtClean="0">
                <a:solidFill>
                  <a:srgbClr val="0000FF"/>
                </a:solidFill>
              </a:rPr>
              <a:t>thức</a:t>
            </a:r>
            <a:r>
              <a:rPr lang="en-US" sz="4800" b="1" dirty="0" smtClean="0">
                <a:solidFill>
                  <a:srgbClr val="0000FF"/>
                </a:solidFill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</a:rPr>
              <a:t>tổ</a:t>
            </a:r>
            <a:r>
              <a:rPr lang="en-US" sz="4800" b="1" dirty="0" smtClean="0">
                <a:solidFill>
                  <a:srgbClr val="0000FF"/>
                </a:solidFill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</a:rPr>
              <a:t>chức</a:t>
            </a:r>
            <a:r>
              <a:rPr lang="en-US" sz="48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* </a:t>
            </a:r>
            <a:r>
              <a:rPr lang="en-US" sz="3600" b="1" dirty="0" smtClean="0">
                <a:solidFill>
                  <a:srgbClr val="0000FF"/>
                </a:solidFill>
              </a:rPr>
              <a:t>HĐ1: XEM BẢN TIN THỜI SỰ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88620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0" y="-990600"/>
            <a:ext cx="9144000" cy="7848600"/>
            <a:chOff x="0" y="-914400"/>
            <a:chExt cx="9144000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914400"/>
              <a:ext cx="9144000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6463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3048000" cy="15696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19812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048000" y="2438400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1524000" y="1066800"/>
              <a:ext cx="2895602" cy="99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419600" y="1066800"/>
              <a:ext cx="35052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48000" y="38100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502" y="476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76300" y="2286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</a:rPr>
              <a:t>Luôn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giữ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tĩnh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9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58674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2: </a:t>
            </a:r>
            <a:r>
              <a:rPr lang="en-US" b="1" dirty="0" err="1" smtClean="0">
                <a:solidFill>
                  <a:srgbClr val="0000FF"/>
                </a:solidFill>
              </a:rPr>
              <a:t>Bấm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còi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59436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3: </a:t>
            </a:r>
            <a:r>
              <a:rPr lang="en-US" b="1" dirty="0" err="1" smtClean="0">
                <a:solidFill>
                  <a:srgbClr val="0000FF"/>
                </a:solidFill>
              </a:rPr>
              <a:t>Mở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cửa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7937"/>
            <a:ext cx="451866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1"/>
            <a:ext cx="464820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3276600"/>
            <a:ext cx="45186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3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4: </a:t>
            </a:r>
            <a:r>
              <a:rPr lang="en-US" b="1" dirty="0" err="1" smtClean="0">
                <a:solidFill>
                  <a:srgbClr val="0000FF"/>
                </a:solidFill>
              </a:rPr>
              <a:t>Vẫy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hiệu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1657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13537414</TotalTime>
  <Words>384</Words>
  <Application>Microsoft Office PowerPoint</Application>
  <PresentationFormat>On-screen Show (4:3)</PresentationFormat>
  <Paragraphs>194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Administrator</cp:lastModifiedBy>
  <cp:revision>317</cp:revision>
  <dcterms:created xsi:type="dcterms:W3CDTF">2018-01-21T08:34:09Z</dcterms:created>
  <dcterms:modified xsi:type="dcterms:W3CDTF">2022-12-20T13:58:47Z</dcterms:modified>
</cp:coreProperties>
</file>