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0" r:id="rId3"/>
    <p:sldId id="280" r:id="rId4"/>
    <p:sldId id="297" r:id="rId5"/>
    <p:sldId id="299" r:id="rId6"/>
    <p:sldId id="300" r:id="rId7"/>
    <p:sldId id="302" r:id="rId8"/>
    <p:sldId id="303" r:id="rId9"/>
    <p:sldId id="30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F95B1E-ECDB-436F-BDA7-6147E92A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393" y="237705"/>
            <a:ext cx="12178786" cy="665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981998" y="694679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46" y="1711318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1539832" y="2070287"/>
            <a:ext cx="6826046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1539831" y="3164038"/>
            <a:ext cx="618494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đếm xác định SL nhóm đối tượng trong phạm vi 5.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9288285" y="50198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8" y="60873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36" y="695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879" y="-98697"/>
            <a:ext cx="857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781051" y="3114677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0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3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1300917" y="2831109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đếm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y2mate.com - Tập Đếm  Nhạc Thiếu Nhi Bảo Ngọc  Skids Nhạc Thiếu Nhi Vui Nhộn Hay Nhất 2017">
            <a:hlinkClick r:id="" action="ppaction://media"/>
            <a:extLst>
              <a:ext uri="{FF2B5EF4-FFF2-40B4-BE49-F238E27FC236}">
                <a16:creationId xmlns:a16="http://schemas.microsoft.com/office/drawing/2014/main" id="{0354969C-6802-4A5D-B386-AB6DE7E0F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9975" y="617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-628649" y="650877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-133350" y="2602508"/>
            <a:ext cx="903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it-IT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Trò chơi 1: " Thi xem ai giỏi"</a:t>
            </a:r>
            <a:endParaRPr lang="en-US" sz="4000" b="1" dirty="0">
              <a:solidFill>
                <a:srgbClr val="00B0F0"/>
              </a:solidFill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-628649" y="650877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-133350" y="2602508"/>
            <a:ext cx="903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it-IT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Trò chơi 2: " Đi siêu thị"</a:t>
            </a:r>
            <a:endParaRPr lang="en-US" sz="4000" b="1" dirty="0">
              <a:solidFill>
                <a:srgbClr val="00B0F0"/>
              </a:solidFill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2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08CFAF-CFC5-4781-AEF5-33012004A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" y="2001693"/>
            <a:ext cx="1896391" cy="2645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7273C3-356E-40F3-9763-324540DE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39" y="2001693"/>
            <a:ext cx="1896391" cy="2645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9A17BE-E5D8-4EA3-827B-290EBF79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37" y="2001693"/>
            <a:ext cx="1896391" cy="26450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8FD197-2086-48BD-B9C9-766D3A90B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5" y="2001693"/>
            <a:ext cx="1896391" cy="2645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0003B7-AC6E-41DC-8E9F-E2FAA23D3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27" y="2106458"/>
            <a:ext cx="1896391" cy="26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ED7935-1380-4826-9C24-1CDF8C83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657" y="116910"/>
            <a:ext cx="3092054" cy="311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69612-00F5-4F9B-A306-3AEECD39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94" y="16286"/>
            <a:ext cx="3092054" cy="3110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D72FA7-695C-420E-A6A7-5FB548CB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61" y="16286"/>
            <a:ext cx="3092054" cy="3110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4E611-1903-4BF2-A444-0536FF39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" y="3227591"/>
            <a:ext cx="3092054" cy="3110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C6B44C-B122-4BD2-8F83-0E16E93AB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52" y="3026178"/>
            <a:ext cx="3092054" cy="31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48C0B6-EF87-46AB-AAD3-A17F3DBA3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421089"/>
            <a:ext cx="2847975" cy="2722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21583-3307-4AD8-99EA-9BA546707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21089"/>
            <a:ext cx="2847975" cy="2722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6892C-1E1C-45B9-A007-A83CB9B61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63" y="3293661"/>
            <a:ext cx="2847975" cy="2722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FFC5E-5805-4DA6-9C45-146E04AA7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71" y="3293661"/>
            <a:ext cx="2847975" cy="2722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7A684-487F-4FAD-9C0F-5B260C074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24" y="3293661"/>
            <a:ext cx="2847975" cy="27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2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7BA0B-2DF8-4359-A444-A31AD3BB2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" y="4152071"/>
            <a:ext cx="2994917" cy="2505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9FC9A-1819-4F9C-A951-D29D0C052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83" y="4352097"/>
            <a:ext cx="2994917" cy="2505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8AB04-E90B-4531-975F-7ACBAE99C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22" y="2395125"/>
            <a:ext cx="2994917" cy="2505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90D9D-8886-49E9-B72D-80B1EAC3E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82" y="443327"/>
            <a:ext cx="2994917" cy="2505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807AF4-C3D6-417C-8918-4885AE7D1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5" y="276226"/>
            <a:ext cx="2994917" cy="25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5AE85-DEA3-4692-A59E-D6BA586D4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228"/>
            <a:ext cx="1733181" cy="2001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FDF3B-C3CD-49D6-83C1-DC4F88A1F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428228"/>
            <a:ext cx="1733181" cy="2001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FE4C4-2B80-4CAD-918A-11F5D860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40" y="2428228"/>
            <a:ext cx="1733181" cy="2001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EC409-F6B3-4257-B10B-3C2C087EF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60" y="2428228"/>
            <a:ext cx="1733181" cy="2001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87E9D-266F-41E7-B7EA-EF282E5F7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19" y="2428228"/>
            <a:ext cx="1733181" cy="20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122</Words>
  <Application>Microsoft Office PowerPoint</Application>
  <PresentationFormat>On-screen Show (4:3)</PresentationFormat>
  <Paragraphs>14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22</cp:revision>
  <dcterms:created xsi:type="dcterms:W3CDTF">2022-02-19T02:30:17Z</dcterms:created>
  <dcterms:modified xsi:type="dcterms:W3CDTF">2023-09-13T22:41:13Z</dcterms:modified>
</cp:coreProperties>
</file>