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t>17/3/2023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66D0-6906-5B28-0019-0009EC823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FA2F3-2877-0D0D-B27E-5DA37C163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77+ Hình Nền Slide Powerpoint Đẹp Nhức Nhối Con Tim">
            <a:extLst>
              <a:ext uri="{FF2B5EF4-FFF2-40B4-BE49-F238E27FC236}">
                <a16:creationId xmlns:a16="http://schemas.microsoft.com/office/drawing/2014/main" id="{B7338909-A8B4-E556-4F3B-11D2F655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" y="609600"/>
            <a:ext cx="802123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A12C0-2262-3C2C-6737-C6B44CA4BFDC}"/>
              </a:ext>
            </a:extLst>
          </p:cNvPr>
          <p:cNvSpPr txBox="1"/>
          <p:nvPr/>
        </p:nvSpPr>
        <p:spPr>
          <a:xfrm>
            <a:off x="2045368" y="796108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TRƯỜNG MẦM NON GIANG BIÊN</a:t>
            </a:r>
            <a:b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E2669-A653-B8BA-0C3F-D9C898259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44497"/>
            <a:ext cx="914506" cy="959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4F639-36F3-E2D9-7F62-489AA905D36B}"/>
              </a:ext>
            </a:extLst>
          </p:cNvPr>
          <p:cNvSpPr txBox="1"/>
          <p:nvPr/>
        </p:nvSpPr>
        <p:spPr>
          <a:xfrm>
            <a:off x="1981253" y="2774176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EA603-77F7-B4AA-756F-40CECE67B565}"/>
              </a:ext>
            </a:extLst>
          </p:cNvPr>
          <p:cNvSpPr txBox="1"/>
          <p:nvPr/>
        </p:nvSpPr>
        <p:spPr>
          <a:xfrm>
            <a:off x="2286000" y="343155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4- 5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6EF7-DEF1-64A8-A494-7EB6924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4D8A3-AEBB-BEA0-5E09-F3E19004A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9600"/>
            <a:ext cx="7924800" cy="563879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97B125-FB55-CD2D-EF48-B345BA80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901"/>
            <a:ext cx="8077200" cy="990600"/>
          </a:xfrm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Doan-Tau-Nho-Xiu-Hop-Ca">
            <a:hlinkClick r:id="" action="ppaction://media"/>
            <a:extLst>
              <a:ext uri="{FF2B5EF4-FFF2-40B4-BE49-F238E27FC236}">
                <a16:creationId xmlns:a16="http://schemas.microsoft.com/office/drawing/2014/main" id="{71CE8EA7-92D9-A0B3-EDA0-4A2D855C14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0" end="46615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268A-6AA0-7871-48F2-EBDBDE72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86B4-AB6E-B00B-10A0-766DAB962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</a:t>
            </a:r>
          </a:p>
          <a:p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endParaRPr lang="en-US" dirty="0"/>
          </a:p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2,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đàm</a:t>
            </a:r>
            <a:r>
              <a:rPr lang="en-US" dirty="0"/>
              <a:t> </a:t>
            </a:r>
            <a:r>
              <a:rPr lang="en-US" dirty="0" err="1"/>
              <a:t>thoại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685800"/>
            <a:ext cx="7848600" cy="5486400"/>
            <a:chOff x="685800" y="685800"/>
            <a:chExt cx="6908800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798"/>
            <a:ext cx="7848600" cy="556260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56260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85800"/>
            <a:ext cx="7924800" cy="5562600"/>
            <a:chOff x="609600" y="685800"/>
            <a:chExt cx="7613523" cy="5006721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48" y="691896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6388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75</Words>
  <Application>Microsoft Office PowerPoint</Application>
  <PresentationFormat>On-screen Show (4:3)</PresentationFormat>
  <Paragraphs>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Admin</cp:lastModifiedBy>
  <cp:revision>3</cp:revision>
  <dcterms:created xsi:type="dcterms:W3CDTF">2013-01-09T12:24:16Z</dcterms:created>
  <dcterms:modified xsi:type="dcterms:W3CDTF">2023-03-17T03:01:39Z</dcterms:modified>
</cp:coreProperties>
</file>