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2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9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0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4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9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6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2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2D002-FFCB-4CC5-8CD0-8A04C5911F28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CAB24-C011-4D8B-B186-EE63D5D4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85800"/>
            <a:ext cx="7162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b="1" dirty="0" smtClean="0">
              <a:solidFill>
                <a:srgbClr val="070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: MGN (4-5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b="1" dirty="0" smtClean="0">
              <a:solidFill>
                <a:srgbClr val="070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70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i="1" dirty="0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smtClean="0">
                <a:solidFill>
                  <a:srgbClr val="070060"/>
                </a:solidFill>
                <a:latin typeface="Times New Roman" pitchFamily="18" charset="0"/>
                <a:cs typeface="Times New Roman" pitchFamily="18" charset="0"/>
              </a:rPr>
              <a:t>2023-2024</a:t>
            </a:r>
            <a:endParaRPr lang="en-US" b="1" i="1" dirty="0" smtClean="0">
              <a:solidFill>
                <a:srgbClr val="070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vòng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2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152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xong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xong</a:t>
            </a:r>
            <a:endParaRPr lang="en-US" dirty="0" smtClean="0"/>
          </a:p>
          <a:p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qua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1905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*HĐ2: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Đàm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thoại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-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trích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dẫn</a:t>
            </a:r>
            <a:endParaRPr lang="en-US" sz="2400" b="1" dirty="0" smtClean="0">
              <a:solidFill>
                <a:srgbClr val="FF0000"/>
              </a:solidFill>
              <a:latin typeface="Time New Roman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6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chuẩn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bị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đâu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đây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?</a:t>
            </a:r>
            <a:endParaRPr lang="en-US" sz="2400" b="1" dirty="0">
              <a:solidFill>
                <a:srgbClr val="070060"/>
              </a:solidFill>
              <a:latin typeface="Time New Roman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5000" y="1066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Gấu</a:t>
            </a:r>
            <a:r>
              <a:rPr lang="en-US" dirty="0" smtClean="0"/>
              <a:t> con </a:t>
            </a:r>
            <a:r>
              <a:rPr lang="en-US" dirty="0" err="1" smtClean="0"/>
              <a:t>xinh</a:t>
            </a:r>
            <a:r>
              <a:rPr lang="en-US" dirty="0" smtClean="0"/>
              <a:t> </a:t>
            </a:r>
            <a:r>
              <a:rPr lang="en-US" dirty="0" err="1" smtClean="0"/>
              <a:t>xắn</a:t>
            </a:r>
            <a:endParaRPr lang="en-US" dirty="0" smtClean="0"/>
          </a:p>
          <a:p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38200"/>
            <a:ext cx="9144000" cy="601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2400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 New Roman"/>
              </a:rPr>
              <a:t>Khi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bước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xuống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hai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đầu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cầu</a:t>
            </a:r>
            <a:r>
              <a:rPr lang="en-US" sz="2400" b="1" dirty="0" smtClean="0">
                <a:latin typeface="Time New Roman"/>
              </a:rPr>
              <a:t>, </a:t>
            </a:r>
            <a:r>
              <a:rPr lang="en-US" sz="2400" b="1" dirty="0" err="1" smtClean="0">
                <a:latin typeface="Time New Roman"/>
              </a:rPr>
              <a:t>cả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hai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chú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gấu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đều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muốn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làm</a:t>
            </a:r>
            <a:r>
              <a:rPr lang="en-US" sz="2400" b="1" dirty="0" smtClean="0">
                <a:latin typeface="Time New Roman"/>
              </a:rPr>
              <a:t> </a:t>
            </a:r>
            <a:r>
              <a:rPr lang="en-US" sz="2400" b="1" dirty="0" err="1" smtClean="0">
                <a:latin typeface="Time New Roman"/>
              </a:rPr>
              <a:t>gì</a:t>
            </a:r>
            <a:r>
              <a:rPr lang="en-US" sz="2400" b="1" dirty="0" smtClean="0">
                <a:latin typeface="Time New Roman"/>
              </a:rPr>
              <a:t>?</a:t>
            </a:r>
            <a:endParaRPr lang="en-US" sz="2400" b="1" dirty="0">
              <a:latin typeface="Time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990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Chú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mau</a:t>
            </a:r>
            <a:endParaRPr lang="en-US" dirty="0" smtClean="0"/>
          </a:p>
          <a:p>
            <a:r>
              <a:rPr lang="en-US" dirty="0" err="1" smtClean="0"/>
              <a:t>Vượt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sang </a:t>
            </a:r>
            <a:r>
              <a:rPr lang="en-US" dirty="0" err="1" smtClean="0"/>
              <a:t>kia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3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914400"/>
            <a:ext cx="313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 New Roman"/>
              </a:rPr>
              <a:t>Không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ai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chịu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nhường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bước</a:t>
            </a:r>
            <a:endParaRPr lang="en-US" dirty="0">
              <a:latin typeface="Time New Roman"/>
            </a:endParaRPr>
          </a:p>
          <a:p>
            <a:r>
              <a:rPr lang="en-US" dirty="0" err="1" smtClean="0">
                <a:latin typeface="Time New Roman"/>
              </a:rPr>
              <a:t>Cãi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nhau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mãi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không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thôi</a:t>
            </a:r>
            <a:endParaRPr lang="en-US" dirty="0">
              <a:latin typeface="Time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-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Vì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ai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cũng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muốn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qua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cầu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sang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bên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kia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trước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,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đã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làm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gì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?</a:t>
            </a:r>
          </a:p>
          <a:p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-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có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nhường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nhịn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nhau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000" b="1" dirty="0" err="1" smtClean="0">
                <a:solidFill>
                  <a:srgbClr val="070060"/>
                </a:solidFill>
                <a:latin typeface="Time New Roman"/>
              </a:rPr>
              <a:t>không</a:t>
            </a:r>
            <a:r>
              <a:rPr lang="en-US" sz="2000" b="1" dirty="0" smtClean="0">
                <a:solidFill>
                  <a:srgbClr val="070060"/>
                </a:solidFill>
                <a:latin typeface="Time New Roman"/>
              </a:rPr>
              <a:t>?</a:t>
            </a:r>
            <a:endParaRPr lang="en-US" sz="2000" b="1" dirty="0">
              <a:solidFill>
                <a:srgbClr val="07006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21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564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152400"/>
            <a:ext cx="93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Nhái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bén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đang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bơi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ngẩng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đầu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lên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bảo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gì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với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?</a:t>
            </a:r>
            <a:endParaRPr lang="en-US" sz="2400" b="1" dirty="0">
              <a:solidFill>
                <a:srgbClr val="070060"/>
              </a:solidFill>
              <a:latin typeface="Time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8382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 New Roman"/>
              </a:rPr>
              <a:t>Chú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Nhái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bén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đang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bơi</a:t>
            </a:r>
            <a:endParaRPr lang="en-US" dirty="0" smtClean="0">
              <a:latin typeface="Time New Roman"/>
            </a:endParaRPr>
          </a:p>
          <a:p>
            <a:r>
              <a:rPr lang="en-US" dirty="0" err="1" smtClean="0">
                <a:latin typeface="Time New Roman"/>
              </a:rPr>
              <a:t>Ngẩng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đầu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lên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và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bảo</a:t>
            </a:r>
            <a:endParaRPr lang="en-US" dirty="0" smtClean="0">
              <a:latin typeface="Time New Roman"/>
            </a:endParaRPr>
          </a:p>
          <a:p>
            <a:r>
              <a:rPr lang="en-US" dirty="0" err="1" smtClean="0">
                <a:latin typeface="Time New Roman"/>
              </a:rPr>
              <a:t>Cái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cầu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thì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bé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tẹo</a:t>
            </a:r>
            <a:endParaRPr lang="en-US" dirty="0" smtClean="0">
              <a:latin typeface="Time New Roman"/>
            </a:endParaRPr>
          </a:p>
          <a:p>
            <a:r>
              <a:rPr lang="en-US" dirty="0" smtClean="0">
                <a:latin typeface="Time New Roman"/>
              </a:rPr>
              <a:t>Ai </a:t>
            </a:r>
            <a:r>
              <a:rPr lang="en-US" dirty="0" err="1" smtClean="0">
                <a:latin typeface="Time New Roman"/>
              </a:rPr>
              <a:t>cũng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muốn</a:t>
            </a:r>
            <a:r>
              <a:rPr lang="en-US" dirty="0" smtClean="0">
                <a:latin typeface="Time New Roman"/>
              </a:rPr>
              <a:t> sang </a:t>
            </a:r>
            <a:r>
              <a:rPr lang="en-US" dirty="0" err="1" smtClean="0">
                <a:latin typeface="Time New Roman"/>
              </a:rPr>
              <a:t>mau</a:t>
            </a:r>
            <a:endParaRPr lang="en-US" dirty="0" smtClean="0">
              <a:latin typeface="Time New Roman"/>
            </a:endParaRPr>
          </a:p>
          <a:p>
            <a:r>
              <a:rPr lang="en-US" dirty="0" err="1" smtClean="0">
                <a:latin typeface="Time New Roman"/>
              </a:rPr>
              <a:t>Nếu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cứ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cố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chen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nhau</a:t>
            </a:r>
            <a:r>
              <a:rPr lang="en-US" dirty="0" smtClean="0">
                <a:latin typeface="Time New Roman"/>
              </a:rPr>
              <a:t> </a:t>
            </a:r>
          </a:p>
          <a:p>
            <a:r>
              <a:rPr lang="en-US" dirty="0" err="1" smtClean="0">
                <a:latin typeface="Time New Roman"/>
              </a:rPr>
              <a:t>Thì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có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anh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ngã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chết</a:t>
            </a:r>
            <a:endParaRPr lang="en-US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67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6863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Nhái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Bén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đã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khuyên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như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thế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nào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?</a:t>
            </a:r>
            <a:endParaRPr lang="en-US" sz="2400" b="1" dirty="0">
              <a:solidFill>
                <a:srgbClr val="070060"/>
              </a:solidFill>
              <a:latin typeface="Time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89124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Bây</a:t>
            </a:r>
            <a:r>
              <a:rPr lang="en-US" dirty="0" smtClean="0"/>
              <a:t> </a:t>
            </a:r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endParaRPr lang="en-US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5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4600" y="107591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Cõng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xoay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vòng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74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Hai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chú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Gấu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có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nghe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lời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Nhái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Bén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070060"/>
                </a:solidFill>
                <a:latin typeface="Time New Roman"/>
              </a:rPr>
              <a:t>không</a:t>
            </a:r>
            <a:r>
              <a:rPr lang="en-US" sz="2400" b="1" dirty="0" smtClean="0">
                <a:solidFill>
                  <a:srgbClr val="070060"/>
                </a:solidFill>
                <a:latin typeface="Time New Roman"/>
              </a:rPr>
              <a:t>?</a:t>
            </a:r>
            <a:endParaRPr lang="en-US" sz="2400" b="1" dirty="0">
              <a:solidFill>
                <a:srgbClr val="070060"/>
              </a:solidFill>
              <a:latin typeface="Time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91439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 New Roman"/>
              </a:rPr>
              <a:t>Đổi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chỗ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thế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là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xong</a:t>
            </a:r>
            <a:endParaRPr lang="en-US" dirty="0" smtClean="0">
              <a:latin typeface="Time New Roman"/>
            </a:endParaRPr>
          </a:p>
          <a:p>
            <a:r>
              <a:rPr lang="en-US" dirty="0" err="1" smtClean="0">
                <a:latin typeface="Time New Roman"/>
              </a:rPr>
              <a:t>Cả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hai</a:t>
            </a:r>
            <a:r>
              <a:rPr lang="en-US" dirty="0" smtClean="0">
                <a:latin typeface="Time New Roman"/>
              </a:rPr>
              <a:t> </a:t>
            </a:r>
            <a:r>
              <a:rPr lang="en-US" dirty="0" err="1" smtClean="0">
                <a:latin typeface="Time New Roman"/>
              </a:rPr>
              <a:t>cùng</a:t>
            </a:r>
            <a:r>
              <a:rPr lang="en-US" dirty="0" smtClean="0">
                <a:latin typeface="Time New Roman"/>
              </a:rPr>
              <a:t> sang </a:t>
            </a:r>
            <a:r>
              <a:rPr lang="en-US" dirty="0" err="1" smtClean="0">
                <a:latin typeface="Time New Roman"/>
              </a:rPr>
              <a:t>được</a:t>
            </a:r>
            <a:r>
              <a:rPr lang="en-US" dirty="0" smtClean="0">
                <a:latin typeface="Time New Roman"/>
              </a:rPr>
              <a:t>.</a:t>
            </a:r>
            <a:endParaRPr lang="en-US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10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6248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 smtClean="0">
                <a:latin typeface="Time New Roman"/>
              </a:rPr>
              <a:t>Ổn</a:t>
            </a:r>
            <a:r>
              <a:rPr lang="en-US" sz="2800" b="1" dirty="0" smtClean="0">
                <a:latin typeface="Time New Roman"/>
              </a:rPr>
              <a:t> </a:t>
            </a:r>
            <a:r>
              <a:rPr lang="en-US" sz="2800" b="1" dirty="0" err="1" smtClean="0">
                <a:latin typeface="Time New Roman"/>
              </a:rPr>
              <a:t>định</a:t>
            </a:r>
            <a:r>
              <a:rPr lang="en-US" sz="2800" b="1" dirty="0" smtClean="0">
                <a:latin typeface="Time New Roman"/>
              </a:rPr>
              <a:t> </a:t>
            </a:r>
            <a:r>
              <a:rPr lang="en-US" sz="2800" b="1" dirty="0" err="1" smtClean="0">
                <a:latin typeface="Time New Roman"/>
              </a:rPr>
              <a:t>tổ</a:t>
            </a:r>
            <a:r>
              <a:rPr lang="en-US" sz="2800" b="1" dirty="0" smtClean="0">
                <a:latin typeface="Time New Roman"/>
              </a:rPr>
              <a:t> </a:t>
            </a:r>
            <a:r>
              <a:rPr lang="en-US" sz="2800" b="1" dirty="0" err="1" smtClean="0">
                <a:latin typeface="Time New Roman"/>
              </a:rPr>
              <a:t>chức</a:t>
            </a:r>
            <a:r>
              <a:rPr lang="en-US" sz="2800" b="1" dirty="0" smtClean="0">
                <a:latin typeface="Time New Roman"/>
              </a:rPr>
              <a:t>: </a:t>
            </a:r>
          </a:p>
          <a:p>
            <a:r>
              <a:rPr lang="vi-VN" sz="2800" dirty="0">
                <a:solidFill>
                  <a:srgbClr val="333333"/>
                </a:solidFill>
                <a:latin typeface="Time New Roman"/>
              </a:rPr>
              <a:t>- Cho trẻ xem hoạt cảnh“ Hai chú Gấu qua cầu”</a:t>
            </a:r>
          </a:p>
          <a:p>
            <a:r>
              <a:rPr lang="vi-VN" sz="2800" dirty="0">
                <a:solidFill>
                  <a:srgbClr val="333333"/>
                </a:solidFill>
                <a:latin typeface="Time New Roman"/>
              </a:rPr>
              <a:t>- Hoạt cảnh:  Cho 2 trẻ đóng làm 2 chú Gấu và bước qua một chiếc cầu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905000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*HĐ3: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New Roman"/>
              </a:rPr>
              <a:t>cảm</a:t>
            </a:r>
            <a:endParaRPr lang="en-US" sz="2800" b="1" dirty="0" smtClean="0">
              <a:solidFill>
                <a:srgbClr val="FF0000"/>
              </a:solidFill>
              <a:latin typeface="Time New Roman"/>
            </a:endParaRPr>
          </a:p>
          <a:p>
            <a:pPr marL="457200" indent="-457200">
              <a:buFontTx/>
              <a:buChar char="-"/>
            </a:pP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cho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cả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lớp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1-2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lần</a:t>
            </a:r>
            <a:endParaRPr lang="en-US" b="1" dirty="0" smtClean="0">
              <a:solidFill>
                <a:srgbClr val="070060"/>
              </a:solidFill>
              <a:latin typeface="Time New Roman"/>
            </a:endParaRPr>
          </a:p>
          <a:p>
            <a:pPr marL="457200" indent="-457200">
              <a:buFontTx/>
              <a:buChar char="-"/>
            </a:pP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cho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tổ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nhóm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,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cá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nhân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thơ</a:t>
            </a:r>
            <a:endParaRPr lang="en-US" b="1" dirty="0" smtClean="0">
              <a:solidFill>
                <a:srgbClr val="070060"/>
              </a:solidFill>
              <a:latin typeface="Time New Roman"/>
            </a:endParaRPr>
          </a:p>
          <a:p>
            <a:pPr marL="457200" indent="-457200">
              <a:buFontTx/>
              <a:buChar char="-"/>
            </a:pP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b="1" dirty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mời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1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nhóm</a:t>
            </a:r>
            <a:r>
              <a:rPr lang="en-US" b="1" dirty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đừng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vòng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tròng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nối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tiếp</a:t>
            </a:r>
            <a:endParaRPr lang="en-US" b="1" dirty="0" smtClean="0">
              <a:solidFill>
                <a:srgbClr val="070060"/>
              </a:solidFill>
              <a:latin typeface="Time New Roman"/>
            </a:endParaRPr>
          </a:p>
          <a:p>
            <a:endParaRPr lang="en-US" b="1" dirty="0" smtClean="0">
              <a:solidFill>
                <a:srgbClr val="070060"/>
              </a:solidFill>
              <a:latin typeface="Time New Roman"/>
            </a:endParaRPr>
          </a:p>
          <a:p>
            <a:endParaRPr lang="en-US" sz="2800" b="1" dirty="0">
              <a:solidFill>
                <a:srgbClr val="FF000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96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2057400"/>
            <a:ext cx="6553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 New Roman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Nâng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cho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cả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lớp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bài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theo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thể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loại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đồng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dao</a:t>
            </a:r>
            <a:endParaRPr lang="en-US" b="1" dirty="0" smtClean="0">
              <a:solidFill>
                <a:srgbClr val="070060"/>
              </a:solidFill>
              <a:latin typeface="Time New Roman"/>
            </a:endParaRPr>
          </a:p>
          <a:p>
            <a:endParaRPr lang="en-US" b="1" dirty="0">
              <a:solidFill>
                <a:srgbClr val="070060"/>
              </a:solidFill>
              <a:latin typeface="Time New Roman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thúc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nhận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xét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chung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tiết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học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và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chuyển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hoạt</a:t>
            </a:r>
            <a:r>
              <a:rPr lang="en-US" b="1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b="1" dirty="0" err="1" smtClean="0">
                <a:solidFill>
                  <a:srgbClr val="070060"/>
                </a:solidFill>
                <a:latin typeface="Time New Roman"/>
              </a:rPr>
              <a:t>động</a:t>
            </a:r>
            <a:endParaRPr lang="en-US" b="1" dirty="0">
              <a:solidFill>
                <a:srgbClr val="070060"/>
              </a:solidFill>
              <a:latin typeface="Time New Roman"/>
            </a:endParaRPr>
          </a:p>
        </p:txBody>
      </p:sp>
      <p:pic>
        <p:nvPicPr>
          <p:cNvPr id="5" name="nhac dong dao CẮ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9439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1371600"/>
            <a:ext cx="670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pháp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 New Roman"/>
              </a:rPr>
              <a:t>chức</a:t>
            </a:r>
            <a:endParaRPr lang="en-US" sz="2400" b="1" dirty="0" smtClean="0">
              <a:solidFill>
                <a:srgbClr val="FF0000"/>
              </a:solidFill>
              <a:latin typeface="Time New Roman"/>
            </a:endParaRPr>
          </a:p>
          <a:p>
            <a:endParaRPr lang="en-US" sz="2400" b="1" dirty="0" smtClean="0">
              <a:solidFill>
                <a:srgbClr val="FF0000"/>
              </a:solidFill>
              <a:latin typeface="Time New Roman"/>
            </a:endParaRPr>
          </a:p>
          <a:p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*HĐ1: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cho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trẻ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nghe</a:t>
            </a:r>
            <a:endParaRPr lang="en-US" sz="2400" dirty="0" smtClean="0">
              <a:solidFill>
                <a:srgbClr val="070060"/>
              </a:solidFill>
              <a:latin typeface="Time New Roman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gợi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mở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cho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trẻ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nhớ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nhắc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lại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tên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bài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thơ</a:t>
            </a:r>
            <a:endParaRPr lang="en-US" sz="2400" dirty="0" smtClean="0">
              <a:solidFill>
                <a:srgbClr val="070060"/>
              </a:solidFill>
              <a:latin typeface="Time New Roman"/>
            </a:endParaRPr>
          </a:p>
          <a:p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+ 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lần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1: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Kết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hợp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cử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chỉ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điệu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bộ</a:t>
            </a:r>
            <a:endParaRPr lang="en-US" sz="2400" dirty="0" smtClean="0">
              <a:solidFill>
                <a:srgbClr val="070060"/>
              </a:solidFill>
              <a:latin typeface="Time New Roman"/>
            </a:endParaRPr>
          </a:p>
          <a:p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-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Hỏi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trẻ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tên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bài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thơ</a:t>
            </a:r>
            <a:endParaRPr lang="en-US" sz="2400" dirty="0" smtClean="0">
              <a:solidFill>
                <a:srgbClr val="070060"/>
              </a:solidFill>
              <a:latin typeface="Time New Roman"/>
            </a:endParaRPr>
          </a:p>
          <a:p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+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Cô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đọc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thơ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lần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2: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Kết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hợp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dùng</a:t>
            </a:r>
            <a:r>
              <a:rPr lang="en-US" sz="2400" dirty="0" smtClean="0">
                <a:solidFill>
                  <a:srgbClr val="070060"/>
                </a:solidFill>
                <a:latin typeface="Time New Roman"/>
              </a:rPr>
              <a:t> </a:t>
            </a:r>
            <a:r>
              <a:rPr lang="en-US" sz="2400" dirty="0" err="1" smtClean="0">
                <a:solidFill>
                  <a:srgbClr val="070060"/>
                </a:solidFill>
                <a:latin typeface="Time New Roman"/>
              </a:rPr>
              <a:t>Powerpoint</a:t>
            </a:r>
            <a:endParaRPr lang="en-US" sz="2400" dirty="0">
              <a:solidFill>
                <a:srgbClr val="07006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3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0" y="1524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xăn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76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76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nhường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endParaRPr lang="en-US" dirty="0" smtClean="0"/>
          </a:p>
          <a:p>
            <a:r>
              <a:rPr lang="en-US" dirty="0" err="1" smtClean="0"/>
              <a:t>Cãi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mãi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0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Chú</a:t>
            </a:r>
            <a:r>
              <a:rPr lang="en-US" dirty="0" smtClean="0"/>
              <a:t> </a:t>
            </a:r>
            <a:r>
              <a:rPr lang="en-US" dirty="0" err="1" smtClean="0"/>
              <a:t>nhái</a:t>
            </a:r>
            <a:r>
              <a:rPr lang="en-US" dirty="0" smtClean="0"/>
              <a:t> </a:t>
            </a:r>
            <a:r>
              <a:rPr lang="en-US" dirty="0" err="1" smtClean="0"/>
              <a:t>bén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bơi</a:t>
            </a:r>
            <a:endParaRPr lang="en-US" dirty="0" smtClean="0"/>
          </a:p>
          <a:p>
            <a:r>
              <a:rPr lang="en-US" dirty="0" err="1" smtClean="0"/>
              <a:t>Ngẩng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cái</a:t>
            </a:r>
            <a:r>
              <a:rPr lang="en-US" dirty="0" smtClean="0"/>
              <a:t> </a:t>
            </a:r>
            <a:r>
              <a:rPr lang="en-US" dirty="0" err="1" smtClean="0"/>
              <a:t>Cái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r>
              <a:rPr lang="en-US" dirty="0" smtClean="0"/>
              <a:t> </a:t>
            </a:r>
            <a:r>
              <a:rPr lang="en-US" dirty="0" err="1" smtClean="0"/>
              <a:t>tẹo</a:t>
            </a:r>
            <a:endParaRPr lang="en-US" dirty="0" smtClean="0"/>
          </a:p>
          <a:p>
            <a:r>
              <a:rPr lang="en-US" dirty="0" smtClean="0"/>
              <a:t>Ai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sang </a:t>
            </a:r>
            <a:r>
              <a:rPr lang="en-US" dirty="0" err="1" smtClean="0"/>
              <a:t>mau</a:t>
            </a:r>
            <a:endParaRPr lang="en-US" dirty="0" smtClean="0"/>
          </a:p>
          <a:p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cứ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chen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endParaRPr lang="en-US" dirty="0" smtClean="0"/>
          </a:p>
          <a:p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ngã</a:t>
            </a:r>
            <a:r>
              <a:rPr lang="en-US" dirty="0" smtClean="0"/>
              <a:t> </a:t>
            </a:r>
            <a:r>
              <a:rPr lang="en-US" dirty="0" err="1" smtClean="0"/>
              <a:t>chết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76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Bây</a:t>
            </a:r>
            <a:r>
              <a:rPr lang="en-US" dirty="0" smtClean="0"/>
              <a:t> </a:t>
            </a:r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đoàn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459</Words>
  <Application>Microsoft Office PowerPoint</Application>
  <PresentationFormat>On-screen Show (4:3)</PresentationFormat>
  <Paragraphs>76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2020-12-08T03:54:46Z</dcterms:created>
  <dcterms:modified xsi:type="dcterms:W3CDTF">2023-12-25T03:54:13Z</dcterms:modified>
</cp:coreProperties>
</file>