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70" r:id="rId6"/>
    <p:sldId id="260" r:id="rId7"/>
    <p:sldId id="263" r:id="rId8"/>
    <p:sldId id="261" r:id="rId9"/>
    <p:sldId id="268" r:id="rId10"/>
    <p:sldId id="265" r:id="rId11"/>
    <p:sldId id="264" r:id="rId12"/>
    <p:sldId id="266" r:id="rId13"/>
    <p:sldId id="267" r:id="rId14"/>
    <p:sldId id="269" r:id="rId15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61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77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70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97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49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65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8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75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84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9711-D71C-4758-BB01-CCAD2511F562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82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E9711-D71C-4758-BB01-CCAD2511F562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F58A3-47B2-4B30-8D42-611FBF99B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4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609600"/>
            <a:ext cx="82296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LỰC PHÁT TRIỂN THẨM MỸ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TẠO HÌNH</a:t>
            </a:r>
          </a:p>
          <a:p>
            <a:pPr algn="ctr"/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MGN B1 ( 4 – 5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6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en-US" sz="16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6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1600" b="1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64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55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77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59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0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4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ĐỐ BẠN. TÁC GIẢ- HỒNG NGỌC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1676400"/>
            <a:ext cx="502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Ổn định tổ chức: </a:t>
            </a:r>
          </a:p>
          <a:p>
            <a:r>
              <a:rPr lang="en-US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Cô và trẻ hát và vận động bài “ Đố bạn”</a:t>
            </a:r>
          </a:p>
          <a:p>
            <a:r>
              <a:rPr lang="en-US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Trò chuyện với trẻ về nội dung bài hát</a:t>
            </a:r>
            <a:endParaRPr lang="en-US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ĐỐ BẠN CẮ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799" y="228600"/>
            <a:ext cx="8686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TRIỂN LÃM TRANH</a:t>
            </a:r>
          </a:p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THẾ GIỚI ĐỘNG VẬT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3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1676400"/>
            <a:ext cx="548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smtClean="0">
                <a:solidFill>
                  <a:srgbClr val="002060"/>
                </a:solidFill>
              </a:rPr>
              <a:t>Quan sát tranh – Đàm thoại</a:t>
            </a:r>
          </a:p>
          <a:p>
            <a:r>
              <a:rPr lang="en-US" sz="2800" b="1" smtClean="0">
                <a:solidFill>
                  <a:srgbClr val="002060"/>
                </a:solidFill>
              </a:rPr>
              <a:t>     Hỏi ý tưởng trẻ</a:t>
            </a:r>
            <a:endParaRPr lang="en-US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8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46038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0" y="228600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KỸ NĂNG XẾP CHỒNG</a:t>
            </a:r>
            <a:endParaRPr lang="en-US" sz="4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VIDEO CÁ CHUẨ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5715000"/>
          </a:xfrm>
        </p:spPr>
      </p:pic>
    </p:spTree>
    <p:extLst>
      <p:ext uri="{BB962C8B-B14F-4D97-AF65-F5344CB8AC3E}">
        <p14:creationId xmlns:p14="http://schemas.microsoft.com/office/powerpoint/2010/main" val="86591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1752600"/>
            <a:ext cx="579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Trẻ thực hiện: </a:t>
            </a:r>
          </a:p>
          <a:p>
            <a:r>
              <a:rPr lang="en-US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Cô mở nhạc nhẹ bài hát “ Bài học từ chiếc lá”</a:t>
            </a:r>
            <a:endParaRPr lang="en-US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guyễn Ngọc Phương Nhi – Bài Học Từ Những Chiếc Lá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5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1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1659523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endParaRPr lang="en-US" sz="4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1659523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endParaRPr lang="en-US" sz="4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4200" y="4572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 phẩm</a:t>
            </a:r>
            <a:endParaRPr lang="en-US" sz="4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40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 dong dao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899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2200" y="2286000"/>
            <a:ext cx="5257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Kết thúc: </a:t>
            </a:r>
          </a:p>
          <a:p>
            <a:r>
              <a:rPr lang="en-US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Cô và trẻ đọc bài “ Vè loài vật” </a:t>
            </a:r>
            <a:endParaRPr lang="en-US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ac dong da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133600"/>
            <a:ext cx="8686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HỌC KẾT THÚC</a:t>
            </a:r>
          </a:p>
          <a:p>
            <a:pPr algn="ctr"/>
            <a:endParaRPr lang="en-US" sz="44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CHÚC CÁC CÔ MẠNH KHỎE, CÔNG TÁC TỐT</a:t>
            </a:r>
            <a:endParaRPr lang="en-US" sz="2800" b="1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05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26&quot;&gt;&lt;property id=&quot;20148&quot; value=&quot;5&quot;/&gt;&lt;property id=&quot;20300&quot; value=&quot;Slide 2&quot;/&gt;&lt;property id=&quot;20307&quot; value=&quot;257&quot;/&gt;&lt;/object&gt;&lt;object type=&quot;3&quot; unique_id=&quot;10067&quot;&gt;&lt;property id=&quot;20148&quot; value=&quot;5&quot;/&gt;&lt;property id=&quot;20300&quot; value=&quot;Slide 3&quot;/&gt;&lt;property id=&quot;20307&quot; value=&quot;259&quot;/&gt;&lt;/object&gt;&lt;object type=&quot;3&quot; unique_id=&quot;10068&quot;&gt;&lt;property id=&quot;20148&quot; value=&quot;5&quot;/&gt;&lt;property id=&quot;20300&quot; value=&quot;Slide 4&quot;/&gt;&lt;property id=&quot;20307&quot; value=&quot;258&quot;/&gt;&lt;/object&gt;&lt;object type=&quot;3&quot; unique_id=&quot;10099&quot;&gt;&lt;property id=&quot;20148&quot; value=&quot;5&quot;/&gt;&lt;property id=&quot;20300&quot; value=&quot;Slide 6&quot;/&gt;&lt;property id=&quot;20307&quot; value=&quot;260&quot;/&gt;&lt;/object&gt;&lt;object type=&quot;3&quot; unique_id=&quot;10136&quot;&gt;&lt;property id=&quot;20148&quot; value=&quot;5&quot;/&gt;&lt;property id=&quot;20300&quot; value=&quot;Slide 7&quot;/&gt;&lt;property id=&quot;20307&quot; value=&quot;263&quot;/&gt;&lt;/object&gt;&lt;object type=&quot;3&quot; unique_id=&quot;10137&quot;&gt;&lt;property id=&quot;20148&quot; value=&quot;5&quot;/&gt;&lt;property id=&quot;20300&quot; value=&quot;Slide 8&quot;/&gt;&lt;property id=&quot;20307&quot; value=&quot;261&quot;/&gt;&lt;/object&gt;&lt;object type=&quot;3&quot; unique_id=&quot;10174&quot;&gt;&lt;property id=&quot;20148&quot; value=&quot;5&quot;/&gt;&lt;property id=&quot;20300&quot; value=&quot;Slide 10&quot;/&gt;&lt;property id=&quot;20307&quot; value=&quot;265&quot;/&gt;&lt;/object&gt;&lt;object type=&quot;3&quot; unique_id=&quot;10175&quot;&gt;&lt;property id=&quot;20148&quot; value=&quot;5&quot;/&gt;&lt;property id=&quot;20300&quot; value=&quot;Slide 11&quot;/&gt;&lt;property id=&quot;20307&quot; value=&quot;264&quot;/&gt;&lt;/object&gt;&lt;object type=&quot;3&quot; unique_id=&quot;10176&quot;&gt;&lt;property id=&quot;20148&quot; value=&quot;5&quot;/&gt;&lt;property id=&quot;20300&quot; value=&quot;Slide 12&quot;/&gt;&lt;property id=&quot;20307&quot; value=&quot;266&quot;/&gt;&lt;/object&gt;&lt;object type=&quot;3&quot; unique_id=&quot;10177&quot;&gt;&lt;property id=&quot;20148&quot; value=&quot;5&quot;/&gt;&lt;property id=&quot;20300&quot; value=&quot;Slide 13&quot;/&gt;&lt;property id=&quot;20307&quot; value=&quot;267&quot;/&gt;&lt;/object&gt;&lt;object type=&quot;3&quot; unique_id=&quot;10191&quot;&gt;&lt;property id=&quot;20148&quot; value=&quot;5&quot;/&gt;&lt;property id=&quot;20300&quot; value=&quot;Slide 9&quot;/&gt;&lt;property id=&quot;20307&quot; value=&quot;268&quot;/&gt;&lt;/object&gt;&lt;object type=&quot;3&quot; unique_id=&quot;10220&quot;&gt;&lt;property id=&quot;20148&quot; value=&quot;5&quot;/&gt;&lt;property id=&quot;20300&quot; value=&quot;Slide 5&quot;/&gt;&lt;property id=&quot;20307&quot; value=&quot;270&quot;/&gt;&lt;/object&gt;&lt;object type=&quot;3&quot; unique_id=&quot;10221&quot;&gt;&lt;property id=&quot;20148&quot; value=&quot;5&quot;/&gt;&lt;property id=&quot;20300&quot; value=&quot;Slide 14&quot;/&gt;&lt;property id=&quot;20307&quot; value=&quot;26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176</Words>
  <Application>Microsoft Office PowerPoint</Application>
  <PresentationFormat>On-screen Show (4:3)</PresentationFormat>
  <Paragraphs>38</Paragraphs>
  <Slides>14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Admin</cp:lastModifiedBy>
  <cp:revision>30</cp:revision>
  <dcterms:created xsi:type="dcterms:W3CDTF">2019-10-19T01:06:03Z</dcterms:created>
  <dcterms:modified xsi:type="dcterms:W3CDTF">2023-12-25T04:32:44Z</dcterms:modified>
</cp:coreProperties>
</file>