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</p:sldIdLst>
  <p:sldSz cx="9144000" cy="6858000" type="screen4x3"/>
  <p:notesSz cx="6858000" cy="9144000"/>
  <p:custDataLst>
    <p:tags r:id="rId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E4DF-5E54-4FFC-9C37-3A02A35C64B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9774-E770-4093-A597-815706985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886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E4DF-5E54-4FFC-9C37-3A02A35C64B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9774-E770-4093-A597-815706985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671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E4DF-5E54-4FFC-9C37-3A02A35C64B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9774-E770-4093-A597-815706985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1189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E4DF-5E54-4FFC-9C37-3A02A35C64B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9774-E770-4093-A597-815706985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93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E4DF-5E54-4FFC-9C37-3A02A35C64B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9774-E770-4093-A597-815706985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282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E4DF-5E54-4FFC-9C37-3A02A35C64B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9774-E770-4093-A597-815706985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005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E4DF-5E54-4FFC-9C37-3A02A35C64B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9774-E770-4093-A597-815706985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73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E4DF-5E54-4FFC-9C37-3A02A35C64B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9774-E770-4093-A597-815706985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5733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E4DF-5E54-4FFC-9C37-3A02A35C64B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9774-E770-4093-A597-815706985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7349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E4DF-5E54-4FFC-9C37-3A02A35C64B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9774-E770-4093-A597-815706985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2510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AE4DF-5E54-4FFC-9C37-3A02A35C64B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119774-E770-4093-A597-815706985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9673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AE4DF-5E54-4FFC-9C37-3A02A35C64B8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119774-E770-4093-A597-8157069858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3276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762000"/>
            <a:ext cx="8534400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</a:p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endParaRPr lang="en-US" dirty="0"/>
          </a:p>
          <a:p>
            <a:pPr algn="ctr"/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8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nhỡ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B1( 4-5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Thùy</a:t>
            </a:r>
            <a:r>
              <a:rPr lang="en-US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endParaRPr lang="en-US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2023 </a:t>
            </a:r>
            <a:r>
              <a:rPr lang="en-US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b="1" i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en-US" b="1" i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96362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hauThuongChuBoDoi-VA-4303358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3557588"/>
            <a:ext cx="609600" cy="609600"/>
          </a:xfr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00"/>
            <a:ext cx="9143999" cy="777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28600" y="2286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-7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28600" y="108466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8600" y="108466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28600" y="0"/>
            <a:ext cx="48006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Ổn định tổ chức:</a:t>
            </a:r>
          </a:p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trò chuyện và cho trẻ hát bài </a:t>
            </a:r>
          </a:p>
          <a:p>
            <a:r>
              <a:rPr lang="en-US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“ Cháu thương chú bồ đội” </a:t>
            </a:r>
            <a:endParaRPr lang="en-US" sz="2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ChauThuongChuBoDoi-VA-430335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415" y="579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447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58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058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1905000"/>
            <a:ext cx="60960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2. Phương pháp hình thức tổ chức: </a:t>
            </a:r>
          </a:p>
          <a:p>
            <a:endParaRPr lang="en-US" sz="2800" b="1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*HĐ1: Ôn tay phải tay trái</a:t>
            </a:r>
          </a:p>
          <a:p>
            <a:endParaRPr lang="en-US" sz="16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12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01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71600" y="1600200"/>
            <a:ext cx="6629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*HĐ2:  Dạy trẻ nhận biết </a:t>
            </a:r>
          </a:p>
          <a:p>
            <a:r>
              <a:rPr lang="en-US" sz="32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 phải, phía trái của bản thân trẻ</a:t>
            </a:r>
            <a:endParaRPr lang="en-US" sz="32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452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66800" y="990600"/>
            <a:ext cx="69342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*HĐ3:  Luyện tập</a:t>
            </a:r>
          </a:p>
          <a:p>
            <a:endParaRPr lang="en-US" sz="32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 Trò chơi 1: “ Tạo sóng”</a:t>
            </a:r>
          </a:p>
          <a:p>
            <a:endParaRPr lang="en-US" sz="20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Cô phổ biến cách chơi và luật chơi</a:t>
            </a:r>
          </a:p>
          <a:p>
            <a:endParaRPr lang="en-US" sz="20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- Trò chơi 2: “Bò trong đường hầm”</a:t>
            </a:r>
          </a:p>
          <a:p>
            <a:endParaRPr lang="en-US" sz="20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vi-VN" sz="20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 phổ biến cách chơi và luật chơi</a:t>
            </a:r>
            <a:endParaRPr lang="en-US" sz="2000" b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en-US" smtClean="0"/>
          </a:p>
          <a:p>
            <a:endParaRPr lang="en-US"/>
          </a:p>
        </p:txBody>
      </p:sp>
      <p:pic>
        <p:nvPicPr>
          <p:cNvPr id="3" name="Đang Cập Nhật – Tiếng sóng biể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39462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2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3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43000" y="1828800"/>
            <a:ext cx="7696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3. Kết thúc:</a:t>
            </a:r>
          </a:p>
          <a:p>
            <a:r>
              <a:rPr lang="en-US" sz="32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Cô nhận xét chung tiết học và chuyển hoạt động</a:t>
            </a:r>
            <a:endParaRPr lang="en-US" sz="2400" b="1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357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7&quot;/&gt;&lt;/object&gt;&lt;object type=&quot;3&quot; unique_id=&quot;10005&quot;&gt;&lt;property id=&quot;20148&quot; value=&quot;5&quot;/&gt;&lt;property id=&quot;20300&quot; value=&quot;Slide 2&quot;/&gt;&lt;property id=&quot;20307&quot; value=&quot;258&quot;/&gt;&lt;/object&gt;&lt;object type=&quot;3&quot; unique_id=&quot;10034&quot;&gt;&lt;property id=&quot;20148&quot; value=&quot;5&quot;/&gt;&lt;property id=&quot;20300&quot; value=&quot;Slide 3&quot;/&gt;&lt;property id=&quot;20307&quot; value=&quot;259&quot;/&gt;&lt;/object&gt;&lt;object type=&quot;3&quot; unique_id=&quot;10085&quot;&gt;&lt;property id=&quot;20148&quot; value=&quot;5&quot;/&gt;&lt;property id=&quot;20300&quot; value=&quot;Slide 4&quot;/&gt;&lt;property id=&quot;20307&quot; value=&quot;260&quot;/&gt;&lt;/object&gt;&lt;object type=&quot;3&quot; unique_id=&quot;10122&quot;&gt;&lt;property id=&quot;20148&quot; value=&quot;5&quot;/&gt;&lt;property id=&quot;20300&quot; value=&quot;Slide 5&quot;/&gt;&lt;property id=&quot;20307&quot; value=&quot;261&quot;/&gt;&lt;/object&gt;&lt;object type=&quot;3&quot; unique_id=&quot;10144&quot;&gt;&lt;property id=&quot;20148&quot; value=&quot;5&quot;/&gt;&lt;property id=&quot;20300&quot; value=&quot;Slide 6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173</Words>
  <Application>Microsoft Office PowerPoint</Application>
  <PresentationFormat>On-screen Show (4:3)</PresentationFormat>
  <Paragraphs>37</Paragraphs>
  <Slides>6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Customers home or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Bien Cuong</dc:creator>
  <cp:lastModifiedBy>Admin</cp:lastModifiedBy>
  <cp:revision>20</cp:revision>
  <dcterms:created xsi:type="dcterms:W3CDTF">2019-12-09T01:13:25Z</dcterms:created>
  <dcterms:modified xsi:type="dcterms:W3CDTF">2023-10-10T02:19:34Z</dcterms:modified>
</cp:coreProperties>
</file>