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7095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Nghỉ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tết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lịch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229485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Dạy trẻ nhận biết chữ số 9, số lượng và số thứ tự trong phạm vi 9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Cắt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dán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sz="22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64405" y="4714875"/>
            <a:ext cx="2765425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Dạy trẻ nhận biết chữ số 9, số lượng và số thứ tự trong phạm vi 9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5</cp:revision>
  <dcterms:created xsi:type="dcterms:W3CDTF">2023-11-18T14:21:00Z</dcterms:created>
  <dcterms:modified xsi:type="dcterms:W3CDTF">2024-01-09T13:16:15Z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