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5" r:id="rId3"/>
    <p:sldId id="256" r:id="rId4"/>
    <p:sldId id="263" r:id="rId5"/>
    <p:sldId id="270" r:id="rId6"/>
    <p:sldId id="272" r:id="rId7"/>
    <p:sldId id="271" r:id="rId8"/>
    <p:sldId id="268" r:id="rId9"/>
    <p:sldId id="269" r:id="rId10"/>
    <p:sldId id="274" r:id="rId11"/>
    <p:sldId id="258" r:id="rId12"/>
    <p:sldId id="259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276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7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0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89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C5FF-5BEC-41F3-8508-C6DA5CE527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E84F-F716-4DFC-9671-4CB0F1271E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35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C5FF-5BEC-41F3-8508-C6DA5CE527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E84F-F716-4DFC-9671-4CB0F1271E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53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C5FF-5BEC-41F3-8508-C6DA5CE527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E84F-F716-4DFC-9671-4CB0F1271E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62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C5FF-5BEC-41F3-8508-C6DA5CE527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E84F-F716-4DFC-9671-4CB0F1271E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53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C5FF-5BEC-41F3-8508-C6DA5CE527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E84F-F716-4DFC-9671-4CB0F1271E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65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C5FF-5BEC-41F3-8508-C6DA5CE527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E84F-F716-4DFC-9671-4CB0F1271E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30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C5FF-5BEC-41F3-8508-C6DA5CE527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E84F-F716-4DFC-9671-4CB0F1271E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00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C5FF-5BEC-41F3-8508-C6DA5CE527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E84F-F716-4DFC-9671-4CB0F1271E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99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2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C5FF-5BEC-41F3-8508-C6DA5CE527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E84F-F716-4DFC-9671-4CB0F1271E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297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C5FF-5BEC-41F3-8508-C6DA5CE527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E84F-F716-4DFC-9671-4CB0F1271E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164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C5FF-5BEC-41F3-8508-C6DA5CE527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E84F-F716-4DFC-9671-4CB0F1271E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0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52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39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2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8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85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56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AE338-3C66-493C-82D7-3E525736A8C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5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BC5FF-5BEC-41F3-8508-C6DA5CE527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7E84F-F716-4DFC-9671-4CB0F1271EF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878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Bộ hình nền &quot;Hoạt hình siêu dễ thương 2&quot; chất lượng cao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6173" y="160407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UBND QUẬN LONG BIÊN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TRƯỜNG MẦM NON GIANG BIÊN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1345349"/>
            <a:ext cx="7010400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LĨNH VỰC PHÁT TRIỂN THẨM MỸ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TẠO HÌNH TỪ LÁ CÂY</a:t>
            </a:r>
          </a:p>
          <a:p>
            <a:pPr algn="ctr"/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2819400" y="2701998"/>
            <a:ext cx="3219450" cy="332819"/>
          </a:xfrm>
          <a:prstGeom prst="flowChartTermina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2672776"/>
            <a:ext cx="5448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LỚP MGL A4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078" y="769253"/>
            <a:ext cx="573851" cy="60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TRẺ THỰC HIỆN</a:t>
            </a:r>
          </a:p>
        </p:txBody>
      </p:sp>
    </p:spTree>
    <p:extLst>
      <p:ext uri="{BB962C8B-B14F-4D97-AF65-F5344CB8AC3E}">
        <p14:creationId xmlns:p14="http://schemas.microsoft.com/office/powerpoint/2010/main" val="476342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574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TRƯNG BÀY SẢN PHẨM VÀ NHẬN XÉT</a:t>
            </a:r>
          </a:p>
        </p:txBody>
      </p:sp>
    </p:spTree>
    <p:extLst>
      <p:ext uri="{BB962C8B-B14F-4D97-AF65-F5344CB8AC3E}">
        <p14:creationId xmlns:p14="http://schemas.microsoft.com/office/powerpoint/2010/main" val="1343935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07957"/>
            <a:ext cx="7772400" cy="1102519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Bài Học Từng Những Chiếc Lá - Phương Nhi [Official]">
            <a:hlinkClick r:id="" action="ppaction://media"/>
            <a:extLst>
              <a:ext uri="{FF2B5EF4-FFF2-40B4-BE49-F238E27FC236}">
                <a16:creationId xmlns:a16="http://schemas.microsoft.com/office/drawing/2014/main" xmlns="" id="{EA203E1B-154A-4741-BC01-871DE070C8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0100"/>
            <a:ext cx="9144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unbaby: Cách làm con vật bằng lá cây">
            <a:extLst>
              <a:ext uri="{FF2B5EF4-FFF2-40B4-BE49-F238E27FC236}">
                <a16:creationId xmlns:a16="http://schemas.microsoft.com/office/drawing/2014/main" xmlns="" id="{9ABAF30D-85F8-406F-BD04-68F175AAA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80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unbaby: Cách làm con vật bằng lá cây">
            <a:extLst>
              <a:ext uri="{FF2B5EF4-FFF2-40B4-BE49-F238E27FC236}">
                <a16:creationId xmlns:a16="http://schemas.microsoft.com/office/drawing/2014/main" xmlns="" id="{845EADC6-D716-4CC1-9135-A0C80F706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961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ộng vật xếp từ lá cây">
            <a:extLst>
              <a:ext uri="{FF2B5EF4-FFF2-40B4-BE49-F238E27FC236}">
                <a16:creationId xmlns:a16="http://schemas.microsoft.com/office/drawing/2014/main" xmlns="" id="{9073EC08-3B8C-4C99-A68B-80AA3660E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442"/>
            <a:ext cx="9144000" cy="504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451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Động vật xếp từ lá cây">
            <a:extLst>
              <a:ext uri="{FF2B5EF4-FFF2-40B4-BE49-F238E27FC236}">
                <a16:creationId xmlns:a16="http://schemas.microsoft.com/office/drawing/2014/main" xmlns="" id="{FF36AF6A-61C7-4E24-8F04-8839B8418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442"/>
            <a:ext cx="9144000" cy="495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352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ôi bạn lớp 2 sáng tạo album thế giới động vật ngộ nghĩnh từ lá cây">
            <a:extLst>
              <a:ext uri="{FF2B5EF4-FFF2-40B4-BE49-F238E27FC236}">
                <a16:creationId xmlns:a16="http://schemas.microsoft.com/office/drawing/2014/main" xmlns="" id="{806631A5-2CE2-4C47-8E01-3D3357BE1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95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Động vật xếp từ lá cây">
            <a:extLst>
              <a:ext uri="{FF2B5EF4-FFF2-40B4-BE49-F238E27FC236}">
                <a16:creationId xmlns:a16="http://schemas.microsoft.com/office/drawing/2014/main" xmlns="" id="{D6F86D06-E536-4BE2-B5CF-7DA9DA690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299"/>
            <a:ext cx="9067800" cy="496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604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ặt lá rụng về bày TRÒ CHƠI siêu yêu cho bé">
            <a:extLst>
              <a:ext uri="{FF2B5EF4-FFF2-40B4-BE49-F238E27FC236}">
                <a16:creationId xmlns:a16="http://schemas.microsoft.com/office/drawing/2014/main" xmlns="" id="{C49AC385-B5A4-4379-865B-15B1D4E59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2876"/>
            <a:ext cx="8991600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978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43</Words>
  <Application>Microsoft Office PowerPoint</Application>
  <PresentationFormat>On-screen Show (16:9)</PresentationFormat>
  <Paragraphs>8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1_Office Theme</vt:lpstr>
      <vt:lpstr>PowerPoint Presentation</vt:lpstr>
      <vt:lpstr>Hát và vận động : Bài học từ chiếc lá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TRẺ THỰC HIỆN</vt:lpstr>
      <vt:lpstr>TRƯNG BÀY SẢN PHẨM VÀ NHẬN XÉT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Hát và vận động : Gia đình nhỏ - hạnh phúc to</dc:title>
  <dc:creator>Windows User</dc:creator>
  <cp:lastModifiedBy>Techsi.vn</cp:lastModifiedBy>
  <cp:revision>11</cp:revision>
  <dcterms:created xsi:type="dcterms:W3CDTF">2018-10-18T08:51:12Z</dcterms:created>
  <dcterms:modified xsi:type="dcterms:W3CDTF">2024-01-19T09:22:42Z</dcterms:modified>
</cp:coreProperties>
</file>