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2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3844"/>
            <a:ext cx="8229600" cy="5851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EDC2-4CEB-4C64-B27E-A86E1FD2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E77D-00D8-43C5-8944-D3574A7968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FFOutput\Vui%20&#273;&#7871;n%20tr&#432;&#7901;ng%20(H&#7891;%20B&#7855;c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4340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936750" y="213785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TRƯỜNG MẦM NON GIANG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108200"/>
            <a:ext cx="7010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419350" y="3587751"/>
            <a:ext cx="4495800" cy="685800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0563" y="3564467"/>
            <a:ext cx="54483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LỚP MGL A4</a:t>
            </a:r>
          </a:p>
        </p:txBody>
      </p:sp>
      <p:pic>
        <p:nvPicPr>
          <p:cNvPr id="1434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4" y="1026584"/>
            <a:ext cx="574675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au 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705100" y="1619251"/>
            <a:ext cx="3733800" cy="751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Bài hát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7400" y="2476500"/>
            <a:ext cx="678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Em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yêu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cây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xanh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3" name="Vui đến trường (Hồ Bắ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715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20" y="3305645"/>
            <a:ext cx="3505200" cy="3552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332"/>
            <a:ext cx="3800437" cy="385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39098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85670"/>
            <a:ext cx="781215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2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%5Bwallcoo_com%5D_clipart_illustration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" y="-17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330" y="2286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TRẺ THỰC HIỆN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5E9426-B075-8553-90CC-DE2FF18C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9144000" cy="68579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5563577B-6295-9E72-0D2F-84F3D0B8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7"/>
            <a:ext cx="9144000" cy="58155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97361C12-665A-98E1-A879-88F3C72F8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262"/>
          <a:stretch/>
        </p:blipFill>
        <p:spPr>
          <a:xfrm>
            <a:off x="-284770" y="738000"/>
            <a:ext cx="3598323" cy="6120000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A14E162D-271A-B6A6-084E-0612AD0A9A5B}"/>
              </a:ext>
            </a:extLst>
          </p:cNvPr>
          <p:cNvSpPr/>
          <p:nvPr/>
        </p:nvSpPr>
        <p:spPr>
          <a:xfrm>
            <a:off x="2470522" y="218488"/>
            <a:ext cx="6345000" cy="4680000"/>
          </a:xfrm>
          <a:custGeom>
            <a:avLst/>
            <a:gdLst>
              <a:gd name="connsiteX0" fmla="*/ 0 w 8460000"/>
              <a:gd name="connsiteY0" fmla="*/ 706633 h 4680000"/>
              <a:gd name="connsiteX1" fmla="*/ 706633 w 8460000"/>
              <a:gd name="connsiteY1" fmla="*/ 0 h 4680000"/>
              <a:gd name="connsiteX2" fmla="*/ 7753367 w 8460000"/>
              <a:gd name="connsiteY2" fmla="*/ 0 h 4680000"/>
              <a:gd name="connsiteX3" fmla="*/ 8460000 w 8460000"/>
              <a:gd name="connsiteY3" fmla="*/ 706633 h 4680000"/>
              <a:gd name="connsiteX4" fmla="*/ 8460000 w 8460000"/>
              <a:gd name="connsiteY4" fmla="*/ 3973367 h 4680000"/>
              <a:gd name="connsiteX5" fmla="*/ 7753367 w 8460000"/>
              <a:gd name="connsiteY5" fmla="*/ 4680000 h 4680000"/>
              <a:gd name="connsiteX6" fmla="*/ 706633 w 8460000"/>
              <a:gd name="connsiteY6" fmla="*/ 4680000 h 4680000"/>
              <a:gd name="connsiteX7" fmla="*/ 0 w 8460000"/>
              <a:gd name="connsiteY7" fmla="*/ 3973367 h 4680000"/>
              <a:gd name="connsiteX8" fmla="*/ 0 w 8460000"/>
              <a:gd name="connsiteY8" fmla="*/ 706633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000" h="4680000" fill="none" extrusionOk="0">
                <a:moveTo>
                  <a:pt x="0" y="706633"/>
                </a:moveTo>
                <a:cubicBezTo>
                  <a:pt x="-23390" y="364526"/>
                  <a:pt x="320388" y="36718"/>
                  <a:pt x="706633" y="0"/>
                </a:cubicBezTo>
                <a:cubicBezTo>
                  <a:pt x="4069219" y="148782"/>
                  <a:pt x="5656879" y="129548"/>
                  <a:pt x="7753367" y="0"/>
                </a:cubicBezTo>
                <a:cubicBezTo>
                  <a:pt x="8148226" y="11622"/>
                  <a:pt x="8479045" y="341508"/>
                  <a:pt x="8460000" y="706633"/>
                </a:cubicBezTo>
                <a:cubicBezTo>
                  <a:pt x="8376068" y="1252882"/>
                  <a:pt x="8392594" y="3150936"/>
                  <a:pt x="8460000" y="3973367"/>
                </a:cubicBezTo>
                <a:cubicBezTo>
                  <a:pt x="8501722" y="4407282"/>
                  <a:pt x="8122524" y="4667361"/>
                  <a:pt x="7753367" y="4680000"/>
                </a:cubicBezTo>
                <a:cubicBezTo>
                  <a:pt x="6773715" y="4535639"/>
                  <a:pt x="2038039" y="4666791"/>
                  <a:pt x="706633" y="4680000"/>
                </a:cubicBezTo>
                <a:cubicBezTo>
                  <a:pt x="289342" y="4687203"/>
                  <a:pt x="926" y="4295751"/>
                  <a:pt x="0" y="3973367"/>
                </a:cubicBezTo>
                <a:cubicBezTo>
                  <a:pt x="-18676" y="2734005"/>
                  <a:pt x="-12372" y="1762079"/>
                  <a:pt x="0" y="706633"/>
                </a:cubicBezTo>
                <a:close/>
              </a:path>
              <a:path w="8460000" h="4680000" stroke="0" extrusionOk="0">
                <a:moveTo>
                  <a:pt x="0" y="706633"/>
                </a:moveTo>
                <a:cubicBezTo>
                  <a:pt x="24728" y="326324"/>
                  <a:pt x="314307" y="28722"/>
                  <a:pt x="706633" y="0"/>
                </a:cubicBezTo>
                <a:cubicBezTo>
                  <a:pt x="2778227" y="91329"/>
                  <a:pt x="4318628" y="61632"/>
                  <a:pt x="7753367" y="0"/>
                </a:cubicBezTo>
                <a:cubicBezTo>
                  <a:pt x="8209611" y="-10992"/>
                  <a:pt x="8473491" y="257003"/>
                  <a:pt x="8460000" y="706633"/>
                </a:cubicBezTo>
                <a:cubicBezTo>
                  <a:pt x="8514309" y="1219163"/>
                  <a:pt x="8369283" y="2932220"/>
                  <a:pt x="8460000" y="3973367"/>
                </a:cubicBezTo>
                <a:cubicBezTo>
                  <a:pt x="8534035" y="4377601"/>
                  <a:pt x="8096440" y="4737656"/>
                  <a:pt x="7753367" y="4680000"/>
                </a:cubicBezTo>
                <a:cubicBezTo>
                  <a:pt x="4249060" y="4694144"/>
                  <a:pt x="3887777" y="4659421"/>
                  <a:pt x="706633" y="4680000"/>
                </a:cubicBezTo>
                <a:cubicBezTo>
                  <a:pt x="277539" y="4726589"/>
                  <a:pt x="-22272" y="4338664"/>
                  <a:pt x="0" y="3973367"/>
                </a:cubicBezTo>
                <a:cubicBezTo>
                  <a:pt x="-161588" y="3213557"/>
                  <a:pt x="49457" y="1531236"/>
                  <a:pt x="0" y="70663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1750" cap="rnd" cmpd="thinThick">
            <a:solidFill>
              <a:srgbClr val="7D4C29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2600172374">
                  <a:prstGeom prst="roundRect">
                    <a:avLst>
                      <a:gd name="adj" fmla="val 15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>
              <a:defRPr/>
            </a:pPr>
            <a:endParaRPr lang="en-US" sz="1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83F3CE7-1DFA-20EE-59CE-F8C5537AA4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0625"/>
          <a:stretch/>
        </p:blipFill>
        <p:spPr>
          <a:xfrm>
            <a:off x="6452865" y="3429020"/>
            <a:ext cx="2691136" cy="342900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C48D0C5-3979-1418-3C6A-2C0CBE17DC00}"/>
              </a:ext>
            </a:extLst>
          </p:cNvPr>
          <p:cNvSpPr txBox="1"/>
          <p:nvPr/>
        </p:nvSpPr>
        <p:spPr>
          <a:xfrm>
            <a:off x="3048000" y="1676400"/>
            <a:ext cx="5561720" cy="807911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>
              <a:defRPr/>
            </a:pP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endParaRPr lang="en-US" sz="4800" b="1" dirty="0">
              <a:solidFill>
                <a:srgbClr val="00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B3ACA2F-DCEB-CD88-5CB0-F60A82D1EA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7"/>
          <a:stretch/>
        </p:blipFill>
        <p:spPr>
          <a:xfrm>
            <a:off x="11" y="1062000"/>
            <a:ext cx="2890075" cy="54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E937408-2745-B2DD-9150-D53BEC754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18581"/>
            <a:ext cx="9144000" cy="10394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B7D46D1-383C-790E-9002-77068D1E61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6834" y="5100343"/>
            <a:ext cx="3119048" cy="176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E6A14B8-1752-B883-DEAA-AB11117CEA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593"/>
          <a:stretch/>
        </p:blipFill>
        <p:spPr>
          <a:xfrm>
            <a:off x="6442294" y="3878099"/>
            <a:ext cx="1421930" cy="19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E284B35-9F49-1A71-5668-9F20E950A6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4222" y="3698117"/>
            <a:ext cx="1279778" cy="2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6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6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6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8823B3-0281-575A-BB33-CA95D9A1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" y="221888"/>
            <a:ext cx="9143985" cy="6636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48D0C5-3979-1418-3C6A-2C0CBE17DC00}"/>
              </a:ext>
            </a:extLst>
          </p:cNvPr>
          <p:cNvSpPr txBox="1"/>
          <p:nvPr/>
        </p:nvSpPr>
        <p:spPr>
          <a:xfrm>
            <a:off x="2209800" y="3276600"/>
            <a:ext cx="5561720" cy="1546575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>
              <a:defRPr/>
            </a:pP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endParaRPr lang="en-US" sz="4800" b="1" dirty="0" smtClean="0">
              <a:solidFill>
                <a:srgbClr val="00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681">
              <a:defRPr/>
            </a:pP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endParaRPr lang="en-US" sz="4800" b="1" dirty="0">
              <a:solidFill>
                <a:srgbClr val="00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36</Words>
  <Application>Microsoft Office PowerPoint</Application>
  <PresentationFormat>On-screen Show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PC</cp:lastModifiedBy>
  <cp:revision>5</cp:revision>
  <dcterms:created xsi:type="dcterms:W3CDTF">2019-01-21T01:59:52Z</dcterms:created>
  <dcterms:modified xsi:type="dcterms:W3CDTF">2024-01-12T14:57:48Z</dcterms:modified>
</cp:coreProperties>
</file>