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962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4375" y="7683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5" y="906780"/>
            <a:ext cx="1028065" cy="106426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876300" y="2045970"/>
            <a:ext cx="1097470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VẬN ĐỘNG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2800" b="1" dirty="0" smtClean="0">
                <a:latin typeface="+mj-lt"/>
              </a:rPr>
              <a:t>VĐCB </a:t>
            </a:r>
            <a:r>
              <a:rPr lang="en-US" sz="2800" b="1" dirty="0" smtClean="0">
                <a:latin typeface="+mj-lt"/>
              </a:rPr>
              <a:t>“</a:t>
            </a:r>
            <a:r>
              <a:rPr lang="vi-VN" sz="2800" b="1" dirty="0" smtClean="0">
                <a:latin typeface="+mj-lt"/>
              </a:rPr>
              <a:t>Đi </a:t>
            </a:r>
            <a:r>
              <a:rPr lang="vi-VN" sz="2800" b="1" dirty="0">
                <a:latin typeface="+mj-lt"/>
              </a:rPr>
              <a:t>lên, xuống trên ván kê dốc dài 2m, rộng 0,30m, một đầu kê cao </a:t>
            </a:r>
            <a:r>
              <a:rPr lang="vi-VN" sz="2800" b="1" dirty="0" smtClean="0">
                <a:latin typeface="+mj-lt"/>
              </a:rPr>
              <a:t>0,30m</a:t>
            </a:r>
            <a:r>
              <a:rPr lang="en-US" sz="2800" b="1" dirty="0" smtClean="0">
                <a:latin typeface="+mj-lt"/>
              </a:rPr>
              <a:t>”</a:t>
            </a:r>
            <a:r>
              <a:rPr lang="vi-VN" sz="2800" b="1" dirty="0" smtClean="0">
                <a:latin typeface="+mj-lt"/>
              </a:rPr>
              <a:t> </a:t>
            </a:r>
            <a:endParaRPr lang="en-US" sz="2800" b="1" dirty="0" smtClean="0">
              <a:latin typeface="+mj-lt"/>
            </a:endParaRPr>
          </a:p>
          <a:p>
            <a:r>
              <a:rPr lang="vi-VN" sz="2800" b="1" dirty="0" smtClean="0">
                <a:latin typeface="+mj-lt"/>
              </a:rPr>
              <a:t>TCVĐ </a:t>
            </a:r>
            <a:r>
              <a:rPr lang="en-US" sz="2800" b="1" dirty="0" smtClean="0">
                <a:latin typeface="+mj-lt"/>
              </a:rPr>
              <a:t>“</a:t>
            </a:r>
            <a:r>
              <a:rPr lang="vi-VN" sz="2800" b="1" dirty="0" smtClean="0">
                <a:latin typeface="+mj-lt"/>
              </a:rPr>
              <a:t>Chuyền quả</a:t>
            </a:r>
            <a:r>
              <a:rPr lang="en-US" sz="2800" b="1" dirty="0" smtClean="0">
                <a:latin typeface="+mj-lt"/>
              </a:rPr>
              <a:t>”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“Chuyền quả”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Trọng động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Khởi động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66215" y="223012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Trọng động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0453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BTPTC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các động tác tay, thân, chân, bật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1403497"/>
            <a:ext cx="9258300" cy="34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</a:p>
          <a:p>
            <a:pPr algn="ctr" eaLnBrk="1" fontAlgn="base" hangingPunct="1">
              <a:spcBef>
                <a:spcPts val="0"/>
              </a:spcBef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Đi lên, xuống trên ván kê dốc dài 2m,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rộng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0,30m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, một đầu kê cao 0,30m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2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2</cp:revision>
  <dcterms:created xsi:type="dcterms:W3CDTF">2023-11-15T14:02:19Z</dcterms:created>
  <dcterms:modified xsi:type="dcterms:W3CDTF">2024-01-13T13:57:35Z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