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0" r:id="rId4"/>
    <p:sldId id="258" r:id="rId5"/>
    <p:sldId id="257" r:id="rId6"/>
    <p:sldId id="265" r:id="rId7"/>
    <p:sldId id="259" r:id="rId8"/>
    <p:sldId id="266" r:id="rId9"/>
    <p:sldId id="260" r:id="rId10"/>
    <p:sldId id="267" r:id="rId11"/>
    <p:sldId id="261" r:id="rId12"/>
    <p:sldId id="271" r:id="rId13"/>
    <p:sldId id="262" r:id="rId14"/>
    <p:sldId id="270" r:id="rId15"/>
    <p:sldId id="263" r:id="rId16"/>
    <p:sldId id="272" r:id="rId17"/>
    <p:sldId id="264" r:id="rId18"/>
    <p:sldId id="273" r:id="rId19"/>
    <p:sldId id="274" r:id="rId20"/>
    <p:sldId id="275" r:id="rId21"/>
    <p:sldId id="277" r:id="rId22"/>
    <p:sldId id="278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33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3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6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9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8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4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5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5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2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0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0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8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1C418-6601-4575-ACF6-DA4509F8A063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5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8834" y="1828800"/>
            <a:ext cx="475809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/>
              <a:t>Làm</a:t>
            </a:r>
            <a:r>
              <a:rPr lang="en-US" sz="4000" b="1" dirty="0"/>
              <a:t> </a:t>
            </a:r>
            <a:r>
              <a:rPr lang="en-US" sz="4000" b="1" dirty="0" err="1"/>
              <a:t>quen</a:t>
            </a:r>
            <a:r>
              <a:rPr lang="en-US" sz="4000" b="1" dirty="0"/>
              <a:t> </a:t>
            </a:r>
            <a:r>
              <a:rPr lang="en-US" sz="4000" b="1" dirty="0" err="1"/>
              <a:t>với</a:t>
            </a:r>
            <a:r>
              <a:rPr lang="en-US" sz="4000" b="1" dirty="0"/>
              <a:t> </a:t>
            </a:r>
            <a:r>
              <a:rPr lang="en-US" sz="4000" b="1" dirty="0" err="1"/>
              <a:t>toán</a:t>
            </a:r>
            <a:endParaRPr lang="en-US" sz="4000" b="1" dirty="0"/>
          </a:p>
          <a:p>
            <a:pPr algn="ctr"/>
            <a:r>
              <a:rPr lang="en-US" sz="3200" dirty="0" err="1"/>
              <a:t>Chủ</a:t>
            </a:r>
            <a:r>
              <a:rPr lang="en-US" sz="3200" dirty="0"/>
              <a:t> </a:t>
            </a:r>
            <a:r>
              <a:rPr lang="en-US" sz="3200" dirty="0" err="1"/>
              <a:t>đề</a:t>
            </a:r>
            <a:r>
              <a:rPr lang="en-US" sz="3200" dirty="0"/>
              <a:t>: </a:t>
            </a:r>
            <a:r>
              <a:rPr lang="en-US" sz="3200" dirty="0" err="1"/>
              <a:t>Trường</a:t>
            </a:r>
            <a:r>
              <a:rPr lang="en-US" sz="3200" dirty="0"/>
              <a:t> </a:t>
            </a:r>
            <a:r>
              <a:rPr lang="en-US" sz="3200" dirty="0" err="1"/>
              <a:t>mầm</a:t>
            </a:r>
            <a:r>
              <a:rPr lang="en-US" sz="3200" dirty="0"/>
              <a:t> non</a:t>
            </a:r>
          </a:p>
          <a:p>
            <a:pPr algn="ctr"/>
            <a:r>
              <a:rPr lang="en-US" sz="3200" dirty="0" err="1"/>
              <a:t>Đề</a:t>
            </a:r>
            <a:r>
              <a:rPr lang="en-US" sz="3200" dirty="0"/>
              <a:t> </a:t>
            </a:r>
            <a:r>
              <a:rPr lang="en-US" sz="3200" dirty="0" err="1"/>
              <a:t>tài</a:t>
            </a:r>
            <a:r>
              <a:rPr lang="en-US" sz="3200" dirty="0"/>
              <a:t>: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tuần</a:t>
            </a:r>
            <a:endParaRPr lang="en-US" sz="3200" dirty="0"/>
          </a:p>
          <a:p>
            <a:pPr algn="ctr"/>
            <a:r>
              <a:rPr lang="en-US" sz="3200" dirty="0" err="1"/>
              <a:t>Đối</a:t>
            </a:r>
            <a:r>
              <a:rPr lang="en-US" sz="3200" dirty="0"/>
              <a:t> </a:t>
            </a:r>
            <a:r>
              <a:rPr lang="en-US" sz="3200" dirty="0" err="1"/>
              <a:t>tượng</a:t>
            </a:r>
            <a:r>
              <a:rPr lang="en-US" sz="3200" dirty="0"/>
              <a:t>: 5-6 </a:t>
            </a:r>
            <a:r>
              <a:rPr lang="en-US" sz="3200" dirty="0" err="1"/>
              <a:t>tuổi</a:t>
            </a:r>
            <a:endParaRPr lang="en-US" sz="3200" dirty="0"/>
          </a:p>
          <a:p>
            <a:pPr algn="ctr"/>
            <a:r>
              <a:rPr lang="en-US" sz="3200" dirty="0" err="1"/>
              <a:t>Thời</a:t>
            </a:r>
            <a:r>
              <a:rPr lang="en-US" sz="3200" dirty="0"/>
              <a:t> </a:t>
            </a:r>
            <a:r>
              <a:rPr lang="en-US" sz="3200" dirty="0" err="1"/>
              <a:t>gian</a:t>
            </a:r>
            <a:r>
              <a:rPr lang="en-US" sz="3200" dirty="0"/>
              <a:t>: 30-35 </a:t>
            </a:r>
            <a:r>
              <a:rPr lang="en-US" sz="3200" dirty="0" err="1"/>
              <a:t>phút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468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1524000" y="0"/>
            <a:ext cx="3124200" cy="44958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4299" y="0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53354" y="3013502"/>
            <a:ext cx="226549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Tư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56980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4038600" y="476250"/>
            <a:ext cx="4114800" cy="59055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4715" y="4142509"/>
            <a:ext cx="3762568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6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>
                <a:latin typeface="Arial" pitchFamily="34" charset="0"/>
                <a:cs typeface="Arial" pitchFamily="34" charset="0"/>
              </a:rPr>
              <a:t>Năm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1671" y="462396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3735053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1524000" y="0"/>
            <a:ext cx="3124200" cy="44958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4299" y="0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2129" y="3013502"/>
            <a:ext cx="2787943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Năm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24270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4038600" y="476250"/>
            <a:ext cx="4114800" cy="59055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4979" y="4114800"/>
            <a:ext cx="3482043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6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>
                <a:latin typeface="Arial" pitchFamily="34" charset="0"/>
                <a:cs typeface="Arial" pitchFamily="34" charset="0"/>
              </a:rPr>
              <a:t>Sáu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1671" y="462396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6624846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1524000" y="0"/>
            <a:ext cx="3124200" cy="44958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4299" y="0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53354" y="3013502"/>
            <a:ext cx="258436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Sáu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982" y="1783110"/>
            <a:ext cx="3810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98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4038600" y="476250"/>
            <a:ext cx="4114800" cy="59055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9024" y="4114800"/>
            <a:ext cx="3433953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6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>
                <a:latin typeface="Arial" pitchFamily="34" charset="0"/>
                <a:cs typeface="Arial" pitchFamily="34" charset="0"/>
              </a:rPr>
              <a:t>Bảy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1671" y="462396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5868127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0" y="2362200"/>
            <a:ext cx="3124200" cy="44958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552" y="5516679"/>
            <a:ext cx="254909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Bảy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442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4038600" y="476250"/>
            <a:ext cx="4114800" cy="5905500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4716" y="4114800"/>
            <a:ext cx="3762568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>
                <a:latin typeface="Arial" pitchFamily="34" charset="0"/>
                <a:cs typeface="Arial" pitchFamily="34" charset="0"/>
              </a:rPr>
              <a:t>Chủ</a:t>
            </a:r>
            <a:r>
              <a:rPr lang="en-US" sz="6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>
                <a:latin typeface="Arial" pitchFamily="34" charset="0"/>
                <a:cs typeface="Arial" pitchFamily="34" charset="0"/>
              </a:rPr>
              <a:t>Nhật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1671" y="462396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5997993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685800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1524000" y="0"/>
            <a:ext cx="3124200" cy="4495800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4299" y="0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1990" y="3134067"/>
            <a:ext cx="278794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>
                <a:latin typeface="Arial" pitchFamily="34" charset="0"/>
                <a:cs typeface="Arial" pitchFamily="34" charset="0"/>
              </a:rPr>
              <a:t>Chủ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Nhật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07543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537855" y="360218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66942" y="2329934"/>
            <a:ext cx="101822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1481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3293694" y="360217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97320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4840" y="2329934"/>
            <a:ext cx="95410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Ba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5056909" y="33943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6858000" y="33943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60534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68553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18055" y="2332304"/>
            <a:ext cx="9627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81918" y="2329934"/>
            <a:ext cx="11592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Năm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8686800" y="320701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090426" y="540327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45354" y="2297668"/>
            <a:ext cx="10823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Sáu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4038600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Process 24"/>
          <p:cNvSpPr/>
          <p:nvPr/>
        </p:nvSpPr>
        <p:spPr>
          <a:xfrm>
            <a:off x="6243718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442226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47344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67686" y="5486400"/>
            <a:ext cx="10695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Bảy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31240" y="5486400"/>
            <a:ext cx="115929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Chủ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Nhật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6815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0446DDA-02DD-5E8E-9E58-87514F780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CDF022-A172-A3E4-54F1-A17E019B5083}"/>
              </a:ext>
            </a:extLst>
          </p:cNvPr>
          <p:cNvSpPr txBox="1"/>
          <p:nvPr/>
        </p:nvSpPr>
        <p:spPr>
          <a:xfrm>
            <a:off x="1371600" y="1524000"/>
            <a:ext cx="9067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Làm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với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toán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Đề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tuần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Lứa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tuổi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5-6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tuổi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viên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Nguyễn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Hải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Yến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3CE581-0CDB-9B9B-CA09-862804D816FA}"/>
              </a:ext>
            </a:extLst>
          </p:cNvPr>
          <p:cNvSpPr txBox="1"/>
          <p:nvPr/>
        </p:nvSpPr>
        <p:spPr>
          <a:xfrm>
            <a:off x="1371600" y="-7938"/>
            <a:ext cx="9601200" cy="8318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UBND QUẬN LONG BIÊN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TRƯỜNG MẦM NON GIANG BIÊN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BA40B5A-DFA1-18BB-72FD-1D56599DB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768" y="842752"/>
            <a:ext cx="791448" cy="83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70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537855" y="360218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66942" y="2329934"/>
            <a:ext cx="101822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1481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3293694" y="360217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97320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4840" y="2329934"/>
            <a:ext cx="95410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Ba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5056909" y="33943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6858000" y="33943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60534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68553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18055" y="2332304"/>
            <a:ext cx="9627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81918" y="2329934"/>
            <a:ext cx="11592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Năm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8686800" y="320701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090426" y="540327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45354" y="2297668"/>
            <a:ext cx="10823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Sáu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4038600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Process 24"/>
          <p:cNvSpPr/>
          <p:nvPr/>
        </p:nvSpPr>
        <p:spPr>
          <a:xfrm>
            <a:off x="6243718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442226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47344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67686" y="5486400"/>
            <a:ext cx="10695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Bảy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31240" y="5486400"/>
            <a:ext cx="115929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Chủ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Nhật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1188" y="6273226"/>
            <a:ext cx="6895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Trò</a:t>
            </a:r>
            <a:r>
              <a:rPr lang="en-US" sz="3200" dirty="0"/>
              <a:t> </a:t>
            </a:r>
            <a:r>
              <a:rPr lang="en-US" sz="3200" dirty="0" err="1"/>
              <a:t>chơi</a:t>
            </a:r>
            <a:r>
              <a:rPr lang="en-US" sz="3200" dirty="0"/>
              <a:t> </a:t>
            </a:r>
            <a:r>
              <a:rPr lang="en-US" sz="3200" dirty="0" err="1"/>
              <a:t>bé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thiếu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tuần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3011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21" grpId="0" animBg="1"/>
      <p:bldP spid="22" grpId="0"/>
      <p:bldP spid="23" grpId="0" animBg="1"/>
      <p:bldP spid="25" grpId="0" animBg="1"/>
      <p:bldP spid="27" grpId="0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537855" y="3505200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66942" y="5474916"/>
            <a:ext cx="101822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1481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2024606" y="360217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28232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85752" y="2329934"/>
            <a:ext cx="95410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Ba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6858000" y="320701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6858000" y="352142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61625" y="493884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68553" y="369460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19146" y="2313570"/>
            <a:ext cx="9627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81918" y="5511924"/>
            <a:ext cx="11592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Năm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4367686" y="310309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771312" y="529935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26240" y="2287276"/>
            <a:ext cx="10823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Sáu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4038600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Process 24"/>
          <p:cNvSpPr/>
          <p:nvPr/>
        </p:nvSpPr>
        <p:spPr>
          <a:xfrm>
            <a:off x="8693304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442226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096930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67686" y="5486400"/>
            <a:ext cx="10695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Bảy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80826" y="5486400"/>
            <a:ext cx="115929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Chủ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Nhật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3850" y="6172201"/>
            <a:ext cx="7805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Arial" pitchFamily="34" charset="0"/>
                <a:cs typeface="Arial" pitchFamily="34" charset="0"/>
              </a:rPr>
              <a:t>Trò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chơi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sắp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xếp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tuần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054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537855" y="360218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66942" y="2329934"/>
            <a:ext cx="101822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1481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3293694" y="360217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97320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4840" y="2329934"/>
            <a:ext cx="95410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Ba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5056909" y="33943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6858000" y="33943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60534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68553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18055" y="2332304"/>
            <a:ext cx="9627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81918" y="2329934"/>
            <a:ext cx="11592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Năm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8686800" y="320701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090426" y="540327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45354" y="2297668"/>
            <a:ext cx="10823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Sáu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4038600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Process 24"/>
          <p:cNvSpPr/>
          <p:nvPr/>
        </p:nvSpPr>
        <p:spPr>
          <a:xfrm>
            <a:off x="6243718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442226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47344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67686" y="5486400"/>
            <a:ext cx="10695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Bảy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31240" y="5486400"/>
            <a:ext cx="115929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Chủ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Nhật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86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2590800"/>
            <a:ext cx="5086842" cy="156966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295" endPos="920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9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9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Thúc</a:t>
            </a:r>
            <a:endParaRPr lang="en-US" sz="9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419686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"/>
            <a:ext cx="6248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7462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Ca Tuan Deu Ngoan - Be Bao 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0" y="5257800"/>
            <a:ext cx="1371600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83854" y="955965"/>
            <a:ext cx="3331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Cả</a:t>
            </a:r>
            <a:r>
              <a:rPr lang="en-US" sz="3200" dirty="0"/>
              <a:t> </a:t>
            </a:r>
            <a:r>
              <a:rPr lang="en-US" sz="3200" dirty="0" err="1"/>
              <a:t>tuần</a:t>
            </a:r>
            <a:r>
              <a:rPr lang="en-US" sz="3200" dirty="0"/>
              <a:t> </a:t>
            </a:r>
            <a:r>
              <a:rPr lang="en-US" sz="3200" dirty="0" err="1"/>
              <a:t>đều</a:t>
            </a:r>
            <a:r>
              <a:rPr lang="en-US" sz="3200" dirty="0"/>
              <a:t> </a:t>
            </a:r>
            <a:r>
              <a:rPr lang="en-US" sz="3200" dirty="0" err="1"/>
              <a:t>ngoan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7536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1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4038600" y="476250"/>
            <a:ext cx="4114800" cy="59055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1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601201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73601" y="3934691"/>
            <a:ext cx="3244799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6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>
                <a:latin typeface="Arial" pitchFamily="34" charset="0"/>
                <a:cs typeface="Arial" pitchFamily="34" charset="0"/>
              </a:rPr>
              <a:t>Hai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1" y="476251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9027156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68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40051" y="0"/>
            <a:ext cx="3679799" cy="5226627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1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601201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8766" y="3680024"/>
            <a:ext cx="240749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Hai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-200531"/>
            <a:ext cx="179167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9369535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4038600" y="476250"/>
            <a:ext cx="4114800" cy="59055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0619" y="4114800"/>
            <a:ext cx="3010761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6600" dirty="0">
                <a:latin typeface="Arial" pitchFamily="34" charset="0"/>
                <a:cs typeface="Arial" pitchFamily="34" charset="0"/>
              </a:rPr>
              <a:t> Ba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51671" y="462396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3524077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-33209" y="23674"/>
            <a:ext cx="3124200" cy="44958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031" y="23674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033" y="3013501"/>
            <a:ext cx="224131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Ba</a:t>
            </a:r>
          </a:p>
        </p:txBody>
      </p:sp>
    </p:spTree>
    <p:extLst>
      <p:ext uri="{BB962C8B-B14F-4D97-AF65-F5344CB8AC3E}">
        <p14:creationId xmlns:p14="http://schemas.microsoft.com/office/powerpoint/2010/main" val="29543273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4038600" y="476250"/>
            <a:ext cx="4114800" cy="59055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0618" y="4114800"/>
            <a:ext cx="304359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6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>
                <a:latin typeface="Arial" pitchFamily="34" charset="0"/>
                <a:cs typeface="Arial" pitchFamily="34" charset="0"/>
              </a:rPr>
              <a:t>Tư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1671" y="462396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02265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207</Words>
  <Application>Microsoft Office PowerPoint</Application>
  <PresentationFormat>Widescreen</PresentationFormat>
  <Paragraphs>100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Vtec</dc:creator>
  <cp:lastModifiedBy>Admin</cp:lastModifiedBy>
  <cp:revision>14</cp:revision>
  <dcterms:created xsi:type="dcterms:W3CDTF">2016-10-17T07:34:52Z</dcterms:created>
  <dcterms:modified xsi:type="dcterms:W3CDTF">2023-03-06T14:17:25Z</dcterms:modified>
</cp:coreProperties>
</file>