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16" r:id="rId3"/>
    <p:sldId id="301" r:id="rId4"/>
    <p:sldId id="329" r:id="rId5"/>
    <p:sldId id="305" r:id="rId6"/>
    <p:sldId id="331" r:id="rId7"/>
    <p:sldId id="330" r:id="rId8"/>
    <p:sldId id="303" r:id="rId9"/>
    <p:sldId id="332" r:id="rId10"/>
    <p:sldId id="333" r:id="rId11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>
        <p:scale>
          <a:sx n="79" d="100"/>
          <a:sy n="79" d="100"/>
        </p:scale>
        <p:origin x="-1140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17172"/>
            <a:ext cx="9144000" cy="71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9427" y="1905000"/>
            <a:ext cx="876300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Lứa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tuổi: 5-6 tuổi</a:t>
            </a:r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MGL A4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altLang="en-US" sz="1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altLang="en-US" sz="1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06" y="874713"/>
            <a:ext cx="839787" cy="7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295400" y="2573629"/>
            <a:ext cx="6934200" cy="820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Vẽ </a:t>
            </a:r>
            <a:r>
              <a:rPr lang="en-US" altLang="vi-VN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con bò</a:t>
            </a:r>
            <a:endParaRPr lang="en-US" altLang="vi-VN" sz="3600" kern="10" dirty="0" smtClean="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Vđ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9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</a:t>
            </a:r>
            <a:endParaRPr lang="en-US" sz="49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sz="49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 và đàm thoại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777240"/>
            <a:ext cx="7882255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Cô vẽ mẫu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762000"/>
            <a:ext cx="8231505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Nhận xét sản phẩm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THE END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WPS Presentation</Application>
  <PresentationFormat>On-screen Show (4:3)</PresentationFormat>
  <Paragraphs>24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Trẻ thực hiện</vt:lpstr>
      <vt:lpstr>PowerPoint 演示文稿</vt:lpstr>
      <vt:lpstr>Trẻ thực hiện</vt:lpstr>
      <vt:lpstr>Trẻ thực hiện</vt:lpstr>
      <vt:lpstr>Trẻ thực hiện</vt:lpstr>
    </vt:vector>
  </TitlesOfParts>
  <Company>Viettel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PC</cp:lastModifiedBy>
  <cp:revision>52</cp:revision>
  <dcterms:created xsi:type="dcterms:W3CDTF">2015-12-08T02:27:00Z</dcterms:created>
  <dcterms:modified xsi:type="dcterms:W3CDTF">2023-12-08T14:22:29Z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360A7BC6C38446F5A3B301D6AA01EF4F_12</vt:lpwstr>
  </property>
  <property fmtid="{D5CDD505-2E9C-101B-9397-08002B2CF9AE}" pid="3" name="KSOProductBuildVer">
    <vt:lpwstr>1033-12.2.0.13306</vt:lpwstr>
  </property>
</Properties>
</file>