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02055" y="2265680"/>
            <a:ext cx="27857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PTVĐ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VĐCB: Chạy liên tục theo hướng thẳng 18m trong vòng 10 giây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TCVĐ: Ném bóng vào rổ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GDNSTLVM: Mạnh dạn tự tin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1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Đo 1 đối tượng bằng các đơn vị đo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Xé, dán đàn cá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( Đề tài)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31080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LQCV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Làm quen chữ cái i,t,c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Vẽ con vật sống dưới nước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Presentation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2</cp:revision>
  <dcterms:created xsi:type="dcterms:W3CDTF">2023-11-18T14:21:00Z</dcterms:created>
  <dcterms:modified xsi:type="dcterms:W3CDTF">2023-12-08T14:07:55Z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1033-12.2.0.13306</vt:lpwstr>
  </property>
</Properties>
</file>