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  <a:endParaRPr lang="en-US" sz="26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70954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1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LQVH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Truyện 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“Chú dê đen”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Sự hình thành và phát triển của con gà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Nhận biết khối vuông, khối chữ nhật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Vẽ con bò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(Mẫu)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764405" y="4714875"/>
            <a:ext cx="2765425" cy="1743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ÂM NHẠC</a:t>
            </a:r>
            <a:endParaRPr lang="en-US" sz="25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Dạy VĐMH : Đố bạn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l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- Nghe hát: Chú voi con ở Bản Đôn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00000"/>
              </a:lnSpc>
            </a:pPr>
            <a:r>
              <a:rPr lang="en-US" sz="2200" b="1" u="sng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  <a:endParaRPr lang="en-US" sz="2200" b="1" u="sng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>
                <a:latin typeface="Times New Roman" panose="02020603050405020304" charset="0"/>
                <a:cs typeface="Times New Roman" panose="02020603050405020304" charset="0"/>
              </a:rPr>
              <a:t>Vẽ 1 số vật nuôi trong gia đình</a:t>
            </a: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WPS Presentation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 Light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3</cp:revision>
  <dcterms:created xsi:type="dcterms:W3CDTF">2023-11-18T14:21:00Z</dcterms:created>
  <dcterms:modified xsi:type="dcterms:W3CDTF">2023-12-01T13:50:53Z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1033-12.2.0.13306</vt:lpwstr>
  </property>
</Properties>
</file>