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66" r:id="rId10"/>
    <p:sldId id="274" r:id="rId11"/>
    <p:sldId id="275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DA"/>
    <a:srgbClr val="2D2DFF"/>
    <a:srgbClr val="3D7AF5"/>
    <a:srgbClr val="12018D"/>
    <a:srgbClr val="99C9F1"/>
    <a:srgbClr val="6595F5"/>
    <a:srgbClr val="948FFF"/>
    <a:srgbClr val="535BFF"/>
    <a:srgbClr val="FFB3B3"/>
    <a:srgbClr val="FF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C30D-C4E0-47E2-A4E2-8EDF85E9CF04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5F23-6D0A-4328-8C5F-D3495DBBE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15F23-6D0A-4328-8C5F-D3495DBBED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3161" y="171450"/>
            <a:ext cx="2774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UBND QUẬN 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4572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GIANG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7869" y="1428750"/>
            <a:ext cx="66692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 VỰC PHÁT TRIỂN VẬN ĐỘNG</a:t>
            </a:r>
            <a:endParaRPr 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6554" y="1887810"/>
            <a:ext cx="6499728" cy="7546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 SẤP KẾT HỢP TRÈO QUA GHẾ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5205" y="3194137"/>
            <a:ext cx="50545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(5-6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LỚP MGL A4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60936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D2DFF"/>
                </a:solidFill>
              </a:rPr>
              <a:t>TRÒ CHƠI: NÉM BÓNG VÀO RỔ</a:t>
            </a:r>
            <a:endParaRPr lang="en-US" sz="3200" b="1" dirty="0">
              <a:solidFill>
                <a:srgbClr val="2D2D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51" y="749500"/>
            <a:ext cx="647410" cy="67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33600" y="830260"/>
            <a:ext cx="556260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A00DA"/>
                </a:solidFill>
                <a:effectLst/>
                <a:latin typeface="Times New Roman" pitchFamily="18" charset="0"/>
                <a:cs typeface="Times New Roman" pitchFamily="18" charset="0"/>
              </a:rPr>
              <a:t>+ Cách chơi </a:t>
            </a:r>
            <a:r>
              <a:rPr kumimoji="0" lang="nl-NL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Cả</a:t>
            </a:r>
            <a:r>
              <a:rPr kumimoji="0" lang="nl-NL" sz="2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lớp chia thành 4 đội, 2 đội chơi trước 2 đội chơi sau. Nhiệm vụ của mỗi đội sẽ là ném bóng vào đúng rổ của độ mình. 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A00DA"/>
                </a:solidFill>
                <a:effectLst/>
                <a:latin typeface="Times New Roman" pitchFamily="18" charset="0"/>
                <a:cs typeface="Times New Roman" pitchFamily="18" charset="0"/>
              </a:rPr>
              <a:t>+ Luật chơi 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i="1" dirty="0" smtClean="0">
                <a:solidFill>
                  <a:srgbClr val="FF0000"/>
                </a:solidFill>
                <a:latin typeface="+mj-lt"/>
              </a:rPr>
              <a:t>Thời gian chơi là một bản nhạc đội nào ném được nhiều bóng vào rổ đúng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</a:rPr>
              <a:t>yêu</a:t>
            </a:r>
            <a:r>
              <a:rPr lang="vi-VN" sz="2400" i="1" dirty="0" smtClean="0">
                <a:solidFill>
                  <a:srgbClr val="FF0000"/>
                </a:solidFill>
                <a:latin typeface="+mj-lt"/>
              </a:rPr>
              <a:t> cầu thì đội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vi-VN" sz="2400" i="1" dirty="0" smtClean="0">
                <a:solidFill>
                  <a:srgbClr val="FF0000"/>
                </a:solidFill>
                <a:latin typeface="+mj-lt"/>
              </a:rPr>
              <a:t>ó giành chiến thắng.</a:t>
            </a:r>
            <a:endParaRPr kumimoji="0" lang="nl-NL" sz="3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D2DFF"/>
                </a:solidFill>
              </a:rPr>
              <a:t>CÔ CHO TRẺ NHẮC LẠI CÁCH CHƠI VÀ LUẬT CHƠI</a:t>
            </a:r>
            <a:endParaRPr lang="en-US" sz="3200" b="1" dirty="0">
              <a:solidFill>
                <a:srgbClr val="2D2D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257300"/>
            <a:ext cx="488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Trời Nắng Trời Mư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290" y="914400"/>
            <a:ext cx="8962710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HỒI TĨNH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nhẹ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nhàng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quanh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sân</a:t>
            </a:r>
            <a:endParaRPr lang="en-US" sz="5400" b="1" cap="none" spc="0" dirty="0" smtClean="0">
              <a:ln w="11430"/>
              <a:solidFill>
                <a:srgbClr val="12018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endParaRPr lang="en-US" sz="5400" b="1" cap="none" spc="0" dirty="0">
              <a:ln w="11430"/>
              <a:solidFill>
                <a:srgbClr val="12018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hoi tinh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3045" y="3061142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28750"/>
            <a:ext cx="8077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7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Hạt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On dinh to chu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600" y="382905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11517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2D2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I.KHỞI ĐỘNG: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chạy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theo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nhạc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đi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các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kiểu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chân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theo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đội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hình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vòng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tròn</a:t>
            </a:r>
            <a:r>
              <a:rPr lang="en-US" sz="5400" dirty="0" smtClean="0">
                <a:solidFill>
                  <a:srgbClr val="FF0000"/>
                </a:solidFill>
              </a:rPr>
              <a:t>...</a:t>
            </a:r>
            <a:r>
              <a:rPr lang="en-US" sz="5400" dirty="0" err="1" smtClean="0">
                <a:solidFill>
                  <a:srgbClr val="FF0000"/>
                </a:solidFill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tập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trung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về</a:t>
            </a:r>
            <a:r>
              <a:rPr lang="en-US" sz="5400" dirty="0" smtClean="0">
                <a:solidFill>
                  <a:srgbClr val="FF0000"/>
                </a:solidFill>
              </a:rPr>
              <a:t> 2 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hàng</a:t>
            </a:r>
            <a:r>
              <a:rPr lang="en-US" sz="5400" dirty="0" smtClean="0">
                <a:solidFill>
                  <a:srgbClr val="FF0000"/>
                </a:solidFill>
              </a:rPr>
              <a:t>. </a:t>
            </a:r>
            <a:r>
              <a:rPr lang="en-US" sz="5400" dirty="0" err="1" smtClean="0">
                <a:solidFill>
                  <a:srgbClr val="FF0000"/>
                </a:solidFill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điểm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số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theo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chuyển</a:t>
            </a:r>
            <a:r>
              <a:rPr lang="en-US" sz="5400" dirty="0" smtClean="0">
                <a:solidFill>
                  <a:srgbClr val="FF0000"/>
                </a:solidFill>
              </a:rPr>
              <a:t> 4 </a:t>
            </a:r>
            <a:r>
              <a:rPr lang="en-US" sz="5400" dirty="0" err="1" smtClean="0">
                <a:solidFill>
                  <a:srgbClr val="FF0000"/>
                </a:solidFill>
              </a:rPr>
              <a:t>hàng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tập</a:t>
            </a:r>
            <a:r>
              <a:rPr lang="en-US" sz="5400" dirty="0" smtClean="0">
                <a:solidFill>
                  <a:srgbClr val="FF0000"/>
                </a:solidFill>
              </a:rPr>
              <a:t> BTPTC. </a:t>
            </a:r>
            <a:endParaRPr lang="en-US" sz="5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Khoi do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445770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0101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II. TRỌNG ĐỘNG: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phát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triển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trung</a:t>
            </a:r>
            <a:endParaRPr lang="en-US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nhạc</a:t>
            </a:r>
            <a:endParaRPr lang="en-US" sz="5400" b="1" cap="none" spc="0" dirty="0">
              <a:ln w="1905"/>
              <a:solidFill>
                <a:srgbClr val="0A00D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Nhac tap bai PTC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02895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0005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        2. </a:t>
            </a:r>
            <a:r>
              <a:rPr lang="en-US" sz="5400" b="1" dirty="0" err="1" smtClean="0">
                <a:solidFill>
                  <a:srgbClr val="7030A0"/>
                </a:solidFill>
              </a:rPr>
              <a:t>Vận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động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cơ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bản</a:t>
            </a:r>
            <a:r>
              <a:rPr lang="en-US" sz="54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“ </a:t>
            </a:r>
            <a:r>
              <a:rPr lang="en-US" sz="6600" b="1" dirty="0" err="1" smtClean="0">
                <a:solidFill>
                  <a:srgbClr val="FF0000"/>
                </a:solidFill>
              </a:rPr>
              <a:t>Trườn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sấp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hợp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trèo</a:t>
            </a:r>
            <a:r>
              <a:rPr lang="en-US" sz="6600" b="1" dirty="0" smtClean="0">
                <a:solidFill>
                  <a:srgbClr val="FF0000"/>
                </a:solidFill>
              </a:rPr>
              <a:t> qua </a:t>
            </a:r>
            <a:r>
              <a:rPr lang="en-US" sz="6600" b="1" dirty="0" err="1" smtClean="0">
                <a:solidFill>
                  <a:srgbClr val="FF0000"/>
                </a:solidFill>
              </a:rPr>
              <a:t>ghế</a:t>
            </a:r>
            <a:r>
              <a:rPr lang="en-US" sz="6600" b="1" dirty="0" smtClean="0">
                <a:solidFill>
                  <a:srgbClr val="FF0000"/>
                </a:solidFill>
              </a:rPr>
              <a:t>”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3D7AF5"/>
                </a:solidFill>
              </a:rPr>
              <a:t>Mời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trẻ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quan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sát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cô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tập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mẫu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lần</a:t>
            </a:r>
            <a:r>
              <a:rPr lang="en-US" sz="8000" b="1" dirty="0" smtClean="0">
                <a:solidFill>
                  <a:srgbClr val="3D7AF5"/>
                </a:solidFill>
              </a:rPr>
              <a:t> 1</a:t>
            </a:r>
          </a:p>
          <a:p>
            <a:pPr algn="ctr"/>
            <a:r>
              <a:rPr lang="en-US" sz="8000" b="1" dirty="0" err="1" smtClean="0">
                <a:solidFill>
                  <a:srgbClr val="3D7AF5"/>
                </a:solidFill>
              </a:rPr>
              <a:t>không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giải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thích</a:t>
            </a:r>
            <a:endParaRPr lang="en-US" sz="8000" b="1" dirty="0">
              <a:solidFill>
                <a:srgbClr val="3D7A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8585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Mời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trẻ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quan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sát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cô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tập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mẫu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lần</a:t>
            </a:r>
            <a:r>
              <a:rPr lang="en-US" sz="7200" b="1" dirty="0" smtClean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có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giải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thích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1" y="1371600"/>
            <a:ext cx="7279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 THI ĐUA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GiỮA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 ĐỘI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Trời Nắng Trời Mư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598" y="2286000"/>
            <a:ext cx="79230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Ném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bóng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vào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rổ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3716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A00DA"/>
                </a:solidFill>
              </a:rPr>
              <a:t>3. </a:t>
            </a:r>
            <a:r>
              <a:rPr lang="en-US" sz="6600" b="1" dirty="0" err="1" smtClean="0">
                <a:solidFill>
                  <a:srgbClr val="0A00DA"/>
                </a:solidFill>
              </a:rPr>
              <a:t>Trò</a:t>
            </a:r>
            <a:r>
              <a:rPr lang="en-US" sz="6600" b="1" dirty="0" smtClean="0">
                <a:solidFill>
                  <a:srgbClr val="0A00DA"/>
                </a:solidFill>
              </a:rPr>
              <a:t> </a:t>
            </a:r>
            <a:r>
              <a:rPr lang="en-US" sz="6600" b="1" dirty="0" err="1" smtClean="0">
                <a:solidFill>
                  <a:srgbClr val="0A00DA"/>
                </a:solidFill>
              </a:rPr>
              <a:t>chơi</a:t>
            </a:r>
            <a:r>
              <a:rPr lang="en-US" sz="6600" b="1" dirty="0" smtClean="0">
                <a:solidFill>
                  <a:srgbClr val="0A00DA"/>
                </a:solidFill>
              </a:rPr>
              <a:t>:</a:t>
            </a:r>
            <a:endParaRPr lang="en-US" sz="6600" b="1" dirty="0">
              <a:solidFill>
                <a:srgbClr val="0A00D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494D259-3CC2-4A5F-9C01-D9B2CA314A60}"/>
  <p:tag name="ISPRING_RESOURCE_FOLDER" val="D:\A3\su ky dieu cua mau sac\"/>
  <p:tag name="ISPRING_PRESENTATION_PATH" val="D:\A3\su ky dieu cua mau sac.pptx"/>
  <p:tag name="ISPRING_PROJECT_FOLDER_UPDATED" val="1"/>
  <p:tag name="ISPRING_SCREEN_RECS_UPDATED" val="D:\A3\su ky dieu cua mau sa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271</Words>
  <Application>Microsoft Office PowerPoint</Application>
  <PresentationFormat>On-screen Show (16:9)</PresentationFormat>
  <Paragraphs>35</Paragraphs>
  <Slides>12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Techsi.vn</cp:lastModifiedBy>
  <cp:revision>50</cp:revision>
  <dcterms:created xsi:type="dcterms:W3CDTF">2018-01-10T11:15:30Z</dcterms:created>
  <dcterms:modified xsi:type="dcterms:W3CDTF">2023-12-25T09:00:20Z</dcterms:modified>
</cp:coreProperties>
</file>