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35" r:id="rId4"/>
    <p:sldId id="337" r:id="rId5"/>
    <p:sldId id="343" r:id="rId6"/>
    <p:sldId id="299" r:id="rId7"/>
    <p:sldId id="312" r:id="rId8"/>
    <p:sldId id="300" r:id="rId9"/>
    <p:sldId id="301" r:id="rId10"/>
    <p:sldId id="302" r:id="rId11"/>
    <p:sldId id="346" r:id="rId12"/>
    <p:sldId id="306" r:id="rId13"/>
    <p:sldId id="307" r:id="rId14"/>
    <p:sldId id="310" r:id="rId15"/>
    <p:sldId id="304" r:id="rId16"/>
    <p:sldId id="332" r:id="rId17"/>
    <p:sldId id="348" r:id="rId18"/>
    <p:sldId id="327" r:id="rId19"/>
    <p:sldId id="269" r:id="rId20"/>
    <p:sldId id="270" r:id="rId21"/>
    <p:sldId id="352" r:id="rId22"/>
    <p:sldId id="282" r:id="rId23"/>
    <p:sldId id="288" r:id="rId24"/>
    <p:sldId id="289" r:id="rId25"/>
    <p:sldId id="286" r:id="rId26"/>
    <p:sldId id="283" r:id="rId27"/>
    <p:sldId id="284" r:id="rId28"/>
    <p:sldId id="287" r:id="rId29"/>
    <p:sldId id="377" r:id="rId30"/>
    <p:sldId id="376" r:id="rId31"/>
    <p:sldId id="350" r:id="rId32"/>
    <p:sldId id="309" r:id="rId33"/>
    <p:sldId id="328" r:id="rId34"/>
    <p:sldId id="329" r:id="rId35"/>
    <p:sldId id="373" r:id="rId36"/>
    <p:sldId id="372" r:id="rId37"/>
    <p:sldId id="342" r:id="rId38"/>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04C"/>
    <a:srgbClr val="7B1385"/>
    <a:srgbClr val="050E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2" d="100"/>
          <a:sy n="62" d="100"/>
        </p:scale>
        <p:origin x="-931"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idx="1" hasCustomPrompt="1"/>
          </p:nvPr>
        </p:nvSpPr>
        <p:spPr/>
        <p:txBody>
          <a:body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endParaRPr lang="vi-VN"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endParaRPr lang="vi-VN" smtClean="0"/>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endParaRPr lang="vi-VN" smtClean="0"/>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endParaRPr lang="vi-VN"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idx="1" hasCustomPrompt="1"/>
          </p:nvPr>
        </p:nvSpPr>
        <p:spPr/>
        <p:txBody>
          <a:body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endParaRPr lang="vi-VN"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endParaRPr lang="vi-VN"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endParaRPr lang="vi-VN" smtClean="0"/>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endParaRPr lang="vi-VN" smtClean="0"/>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endParaRPr lang="vi-VN"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endParaRPr lang="vi-VN"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microsoft.com/office/2007/relationships/media" Target="file:///C:\Documents%20and%20Settings\Windows%20XP\Desktop\NGHE%20XAY%20DUNG\phim%20nge%20xay%20dung.wmv" TargetMode="External"/><Relationship Id="rId1" Type="http://schemas.openxmlformats.org/officeDocument/2006/relationships/video" Target="file:///C:\Documents%20and%20Settings\Windows%20XP\Desktop\NGHE%20XAY%20DUNG\phim%20nge%20xay%20dung.wmv"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0.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7.jpeg"/><Relationship Id="rId1" Type="http://schemas.openxmlformats.org/officeDocument/2006/relationships/image" Target="../media/image35.jpeg"/></Relationships>
</file>

<file path=ppt/slides/_rels/slide31.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image" Target="../media/image11.jpeg"/><Relationship Id="rId7" Type="http://schemas.openxmlformats.org/officeDocument/2006/relationships/image" Target="../media/image8.png"/><Relationship Id="rId6" Type="http://schemas.openxmlformats.org/officeDocument/2006/relationships/image" Target="../media/image38.jpeg"/><Relationship Id="rId5" Type="http://schemas.openxmlformats.org/officeDocument/2006/relationships/image" Target="../media/image40.jpeg"/><Relationship Id="rId4" Type="http://schemas.openxmlformats.org/officeDocument/2006/relationships/image" Target="../media/image36.jpeg"/><Relationship Id="rId3" Type="http://schemas.openxmlformats.org/officeDocument/2006/relationships/image" Target="../media/image22.png"/><Relationship Id="rId2" Type="http://schemas.microsoft.com/office/2007/relationships/media" Target="file:///C:\Documents%20and%20Settings\Windows%20XP\Desktop\NGHE%20XAY%20DUNG\phim%20nge%20xay%20dung.wmv" TargetMode="External"/><Relationship Id="rId10" Type="http://schemas.openxmlformats.org/officeDocument/2006/relationships/slideLayout" Target="../slideLayouts/slideLayout2.xml"/><Relationship Id="rId1" Type="http://schemas.openxmlformats.org/officeDocument/2006/relationships/video" Target="file:///C:\Documents%20and%20Settings\Windows%20XP\Desktop\NGHE%20XAY%20DUNG\phim%20nge%20xay%20dung.wmv" TargetMode="Externa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2.png"/><Relationship Id="rId6" Type="http://schemas.openxmlformats.org/officeDocument/2006/relationships/image" Target="../media/image5.png"/><Relationship Id="rId5" Type="http://schemas.openxmlformats.org/officeDocument/2006/relationships/image" Target="../media/image41.png"/><Relationship Id="rId4" Type="http://schemas.openxmlformats.org/officeDocument/2006/relationships/image" Target="../media/image37.jpeg"/><Relationship Id="rId3" Type="http://schemas.openxmlformats.org/officeDocument/2006/relationships/image" Target="../media/image38.jpeg"/><Relationship Id="rId2" Type="http://schemas.openxmlformats.org/officeDocument/2006/relationships/image" Target="../media/image40.jpeg"/><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D:\lop C3\fe52d0e3c1d9e6fad58f1854d4b66d99.jpg"/>
          <p:cNvPicPr>
            <a:picLocks noChangeAspect="1"/>
          </p:cNvPicPr>
          <p:nvPr/>
        </p:nvPicPr>
        <p:blipFill>
          <a:blip r:embed="rId1"/>
          <a:stretch>
            <a:fillRect/>
          </a:stretch>
        </p:blipFill>
        <p:spPr>
          <a:xfrm>
            <a:off x="0" y="0"/>
            <a:ext cx="9144000" cy="6912610"/>
          </a:xfrm>
          <a:prstGeom prst="rect">
            <a:avLst/>
          </a:prstGeom>
          <a:noFill/>
          <a:ln w="9525">
            <a:noFill/>
          </a:ln>
        </p:spPr>
      </p:pic>
      <p:sp>
        <p:nvSpPr>
          <p:cNvPr id="3" name="Rectangle 2"/>
          <p:cNvSpPr/>
          <p:nvPr/>
        </p:nvSpPr>
        <p:spPr>
          <a:xfrm>
            <a:off x="15875" y="1524000"/>
            <a:ext cx="9070975" cy="101473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PHÒNG GIÁO DỤC VÀ ĐÀO TẠO QUẬN LONG BIÊN</a:t>
            </a:r>
            <a:endParaRPr kumimoji="0" lang="en-US" sz="20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TRƯỜNG MẦM NON GIANG BIÊN</a:t>
            </a:r>
            <a:endParaRPr kumimoji="0" lang="en-US" sz="20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endParaRPr>
          </a:p>
        </p:txBody>
      </p:sp>
      <p:sp>
        <p:nvSpPr>
          <p:cNvPr id="2053" name="Rectangle 4"/>
          <p:cNvSpPr/>
          <p:nvPr/>
        </p:nvSpPr>
        <p:spPr>
          <a:xfrm>
            <a:off x="0" y="3200400"/>
            <a:ext cx="9220200" cy="1076325"/>
          </a:xfrm>
          <a:prstGeom prst="rect">
            <a:avLst/>
          </a:prstGeom>
          <a:noFill/>
          <a:ln w="9525">
            <a:noFill/>
          </a:ln>
        </p:spPr>
        <p:txBody>
          <a:bodyPr wrap="square">
            <a:spAutoFit/>
          </a:bodyPr>
          <a:p>
            <a:endParaRPr sz="3200" b="1" dirty="0">
              <a:solidFill>
                <a:srgbClr val="10B04C"/>
              </a:solidFill>
              <a:latin typeface="Times New Roman" panose="02020603050405020304" pitchFamily="18" charset="0"/>
              <a:cs typeface="Times New Roman" panose="02020603050405020304" pitchFamily="18" charset="0"/>
            </a:endParaRPr>
          </a:p>
          <a:p>
            <a:pPr algn="ctr"/>
            <a:r>
              <a:rPr lang="en-US" sz="3200" b="1" dirty="0">
                <a:solidFill>
                  <a:srgbClr val="10B04C"/>
                </a:solidFill>
                <a:latin typeface="Times New Roman" panose="02020603050405020304" pitchFamily="18" charset="0"/>
                <a:cs typeface="Times New Roman" panose="02020603050405020304" pitchFamily="18" charset="0"/>
              </a:rPr>
              <a:t>LĨNH VỰC PHÁT TRIỂN NHẬN THỨC</a:t>
            </a:r>
            <a:endParaRPr lang="en-US" sz="3200" b="1" dirty="0">
              <a:solidFill>
                <a:srgbClr val="10B04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54" name="Rectangle 6"/>
          <p:cNvSpPr/>
          <p:nvPr/>
        </p:nvSpPr>
        <p:spPr>
          <a:xfrm>
            <a:off x="1752600" y="4343400"/>
            <a:ext cx="7364095" cy="1568450"/>
          </a:xfrm>
          <a:prstGeom prst="rect">
            <a:avLst/>
          </a:prstGeom>
          <a:noFill/>
          <a:ln w="9525">
            <a:noFill/>
          </a:ln>
        </p:spPr>
        <p:txBody>
          <a:bodyPr wrap="square">
            <a:spAutoFit/>
          </a:bodyPr>
          <a:p>
            <a:pPr>
              <a:lnSpc>
                <a:spcPct val="150000"/>
              </a:lnSpc>
            </a:pPr>
            <a:r>
              <a:rPr sz="2400" b="1" dirty="0">
                <a:solidFill>
                  <a:srgbClr val="0070C0"/>
                </a:solidFill>
                <a:latin typeface="Times New Roman" panose="02020603050405020304" pitchFamily="18" charset="0"/>
                <a:cs typeface="Times New Roman" panose="02020603050405020304" pitchFamily="18" charset="0"/>
              </a:rPr>
              <a:t>Đề t</a:t>
            </a:r>
            <a:r>
              <a:rPr sz="2400" b="1" dirty="0">
                <a:solidFill>
                  <a:srgbClr val="0070C0"/>
                </a:solidFill>
                <a:latin typeface="Times New Roman" panose="02020603050405020304" pitchFamily="18" charset="0"/>
                <a:ea typeface="Times New Roman" panose="02020603050405020304" pitchFamily="18" charset="0"/>
              </a:rPr>
              <a:t>à</a:t>
            </a:r>
            <a:r>
              <a:rPr sz="2400" b="1" dirty="0">
                <a:solidFill>
                  <a:srgbClr val="0070C0"/>
                </a:solidFill>
                <a:latin typeface="Times New Roman" panose="02020603050405020304" pitchFamily="18" charset="0"/>
                <a:cs typeface="Times New Roman" panose="02020603050405020304" pitchFamily="18" charset="0"/>
              </a:rPr>
              <a:t>i:Nghề</a:t>
            </a:r>
            <a:r>
              <a:rPr lang="en-US" sz="2400" b="1" dirty="0">
                <a:solidFill>
                  <a:srgbClr val="0070C0"/>
                </a:solidFill>
                <a:latin typeface="Times New Roman" panose="02020603050405020304" pitchFamily="18" charset="0"/>
                <a:cs typeface="Times New Roman" panose="02020603050405020304" pitchFamily="18" charset="0"/>
              </a:rPr>
              <a:t> công nhân xây dựng</a:t>
            </a:r>
            <a:r>
              <a:rPr sz="2400" b="1" dirty="0">
                <a:solidFill>
                  <a:srgbClr val="0070C0"/>
                </a:solidFill>
                <a:latin typeface="Times New Roman" panose="02020603050405020304" pitchFamily="18" charset="0"/>
                <a:cs typeface="Times New Roman" panose="02020603050405020304" pitchFamily="18" charset="0"/>
              </a:rPr>
              <a:t> xây dựng</a:t>
            </a:r>
            <a:endParaRPr sz="2400" b="1" dirty="0">
              <a:solidFill>
                <a:srgbClr val="002060"/>
              </a:solidFill>
              <a:latin typeface="Times New Roman" panose="02020603050405020304" pitchFamily="18" charset="0"/>
              <a:cs typeface="Times New Roman" panose="02020603050405020304" pitchFamily="18" charset="0"/>
            </a:endParaRPr>
          </a:p>
          <a:p>
            <a:pPr marL="1371600" lvl="3" indent="457200">
              <a:lnSpc>
                <a:spcPct val="150000"/>
              </a:lnSpc>
            </a:pPr>
            <a:r>
              <a:rPr lang="en-US" sz="2400" b="1" dirty="0">
                <a:solidFill>
                  <a:srgbClr val="7030A0"/>
                </a:solidFill>
                <a:latin typeface="Times New Roman" panose="02020603050405020304" pitchFamily="18" charset="0"/>
                <a:cs typeface="Times New Roman" panose="02020603050405020304" pitchFamily="18" charset="0"/>
              </a:rPr>
              <a:t>LỚP MGL A4</a:t>
            </a:r>
            <a:endParaRPr sz="3600" b="1" dirty="0">
              <a:solidFill>
                <a:srgbClr val="7030A0"/>
              </a:solidFill>
              <a:latin typeface="Times New Roman" panose="02020603050405020304" pitchFamily="18" charset="0"/>
              <a:cs typeface="Times New Roman" panose="02020603050405020304" pitchFamily="18" charset="0"/>
            </a:endParaRPr>
          </a:p>
          <a:p>
            <a:endParaRPr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descr="LOGO"/>
          <p:cNvPicPr>
            <a:picLocks noChangeAspect="1"/>
          </p:cNvPicPr>
          <p:nvPr/>
        </p:nvPicPr>
        <p:blipFill>
          <a:blip r:embed="rId2"/>
          <a:stretch>
            <a:fillRect/>
          </a:stretch>
        </p:blipFill>
        <p:spPr>
          <a:xfrm>
            <a:off x="4108450" y="2514600"/>
            <a:ext cx="982980" cy="1031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2054">
                                            <p:txEl>
                                              <p:pRg st="0" end="0"/>
                                            </p:txEl>
                                          </p:spTgt>
                                        </p:tgtEl>
                                      </p:cBhvr>
                                    </p:animEffect>
                                    <p:set>
                                      <p:cBhvr>
                                        <p:cTn id="7" dur="1" fill="hold">
                                          <p:stCondLst>
                                            <p:cond delay="1999"/>
                                          </p:stCondLst>
                                        </p:cTn>
                                        <p:tgtEl>
                                          <p:spTgt spid="2054">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2054">
                                            <p:txEl>
                                              <p:pRg st="1" end="1"/>
                                            </p:txEl>
                                          </p:spTgt>
                                        </p:tgtEl>
                                      </p:cBhvr>
                                    </p:animEffect>
                                    <p:set>
                                      <p:cBhvr>
                                        <p:cTn id="12" dur="1" fill="hold">
                                          <p:stCondLst>
                                            <p:cond delay="1999"/>
                                          </p:stCondLst>
                                        </p:cTn>
                                        <p:tgtEl>
                                          <p:spTgt spid="205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3" descr="cat-den-cat-den-xay-dung"/>
          <p:cNvPicPr>
            <a:picLocks noChangeAspect="1"/>
          </p:cNvPicPr>
          <p:nvPr/>
        </p:nvPicPr>
        <p:blipFill>
          <a:blip r:embed="rId1"/>
          <a:stretch>
            <a:fillRect/>
          </a:stretch>
        </p:blipFill>
        <p:spPr>
          <a:xfrm>
            <a:off x="4648200" y="0"/>
            <a:ext cx="4495800" cy="5943600"/>
          </a:xfrm>
          <a:prstGeom prst="rect">
            <a:avLst/>
          </a:prstGeom>
          <a:noFill/>
          <a:ln w="9525">
            <a:noFill/>
          </a:ln>
        </p:spPr>
      </p:pic>
      <p:pic>
        <p:nvPicPr>
          <p:cNvPr id="12291" name="Picture 4" descr="13634661243718139"/>
          <p:cNvPicPr>
            <a:picLocks noChangeAspect="1"/>
          </p:cNvPicPr>
          <p:nvPr/>
        </p:nvPicPr>
        <p:blipFill>
          <a:blip r:embed="rId2"/>
          <a:stretch>
            <a:fillRect/>
          </a:stretch>
        </p:blipFill>
        <p:spPr>
          <a:xfrm>
            <a:off x="0" y="0"/>
            <a:ext cx="4419600" cy="5943600"/>
          </a:xfrm>
          <a:prstGeom prst="rect">
            <a:avLst/>
          </a:prstGeom>
          <a:noFill/>
          <a:ln w="9525">
            <a:noFill/>
          </a:ln>
        </p:spPr>
      </p:pic>
      <p:sp>
        <p:nvSpPr>
          <p:cNvPr id="12292" name="WordArt 7"/>
          <p:cNvSpPr>
            <a:spLocks noTextEdit="1"/>
          </p:cNvSpPr>
          <p:nvPr/>
        </p:nvSpPr>
        <p:spPr>
          <a:xfrm>
            <a:off x="1219200" y="6172200"/>
            <a:ext cx="1371600" cy="3810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Đá sỏi</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12293" name="WordArt 7"/>
          <p:cNvSpPr>
            <a:spLocks noTextEdit="1"/>
          </p:cNvSpPr>
          <p:nvPr/>
        </p:nvSpPr>
        <p:spPr>
          <a:xfrm>
            <a:off x="6019800" y="6096000"/>
            <a:ext cx="1600200" cy="5334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Cát xây</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descr="503654"/>
          <p:cNvPicPr>
            <a:picLocks noChangeAspect="1"/>
          </p:cNvPicPr>
          <p:nvPr/>
        </p:nvPicPr>
        <p:blipFill>
          <a:blip r:embed="rId1"/>
          <a:stretch>
            <a:fillRect/>
          </a:stretch>
        </p:blipFill>
        <p:spPr>
          <a:xfrm>
            <a:off x="0" y="0"/>
            <a:ext cx="4343400" cy="5562600"/>
          </a:xfrm>
          <a:prstGeom prst="rect">
            <a:avLst/>
          </a:prstGeom>
          <a:noFill/>
          <a:ln w="9525">
            <a:noFill/>
          </a:ln>
        </p:spPr>
      </p:pic>
      <p:pic>
        <p:nvPicPr>
          <p:cNvPr id="13315" name="Picture 3" descr="nop-thue-bang-xi-mang-0"/>
          <p:cNvPicPr>
            <a:picLocks noChangeAspect="1"/>
          </p:cNvPicPr>
          <p:nvPr/>
        </p:nvPicPr>
        <p:blipFill>
          <a:blip r:embed="rId2"/>
          <a:stretch>
            <a:fillRect/>
          </a:stretch>
        </p:blipFill>
        <p:spPr>
          <a:xfrm>
            <a:off x="4648200" y="0"/>
            <a:ext cx="4419600" cy="5638800"/>
          </a:xfrm>
          <a:prstGeom prst="rect">
            <a:avLst/>
          </a:prstGeom>
          <a:noFill/>
          <a:ln w="9525">
            <a:noFill/>
          </a:ln>
        </p:spPr>
      </p:pic>
      <p:sp>
        <p:nvSpPr>
          <p:cNvPr id="13316" name="WordArt 7"/>
          <p:cNvSpPr>
            <a:spLocks noTextEdit="1"/>
          </p:cNvSpPr>
          <p:nvPr/>
        </p:nvSpPr>
        <p:spPr>
          <a:xfrm>
            <a:off x="914400" y="5943600"/>
            <a:ext cx="2209800" cy="5334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Đá dăm</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13317" name="WordArt 7"/>
          <p:cNvSpPr>
            <a:spLocks noTextEdit="1"/>
          </p:cNvSpPr>
          <p:nvPr/>
        </p:nvSpPr>
        <p:spPr>
          <a:xfrm>
            <a:off x="5562600" y="5943600"/>
            <a:ext cx="2286000" cy="6858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Xi măng</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6" descr="zko1189481148"/>
          <p:cNvPicPr>
            <a:picLocks noChangeAspect="1"/>
          </p:cNvPicPr>
          <p:nvPr>
            <p:ph idx="1" hasCustomPrompt="1"/>
          </p:nvPr>
        </p:nvPicPr>
        <p:blipFill>
          <a:blip r:embed="rId1"/>
          <a:srcRect/>
          <a:stretch>
            <a:fillRect/>
          </a:stretch>
        </p:blipFill>
        <p:spPr>
          <a:xfrm>
            <a:off x="4495800" y="0"/>
            <a:ext cx="4648200" cy="5334000"/>
          </a:xfrm>
        </p:spPr>
      </p:pic>
      <p:pic>
        <p:nvPicPr>
          <p:cNvPr id="14339" name="Picture 8"/>
          <p:cNvPicPr>
            <a:picLocks noChangeAspect="1"/>
          </p:cNvPicPr>
          <p:nvPr/>
        </p:nvPicPr>
        <p:blipFill>
          <a:blip r:embed="rId2"/>
          <a:stretch>
            <a:fillRect/>
          </a:stretch>
        </p:blipFill>
        <p:spPr>
          <a:xfrm>
            <a:off x="0" y="0"/>
            <a:ext cx="4343400" cy="5410200"/>
          </a:xfrm>
          <a:prstGeom prst="rect">
            <a:avLst/>
          </a:prstGeom>
          <a:noFill/>
          <a:ln w="9525">
            <a:noFill/>
          </a:ln>
        </p:spPr>
      </p:pic>
      <p:sp>
        <p:nvSpPr>
          <p:cNvPr id="14340" name="WordArt 7"/>
          <p:cNvSpPr>
            <a:spLocks noTextEdit="1"/>
          </p:cNvSpPr>
          <p:nvPr/>
        </p:nvSpPr>
        <p:spPr>
          <a:xfrm>
            <a:off x="2819400" y="5867400"/>
            <a:ext cx="2286000" cy="685800"/>
          </a:xfrm>
          <a:prstGeom prst="rect">
            <a:avLst/>
          </a:prstGeom>
        </p:spPr>
        <p:txBody>
          <a:bodyPr wrap="none" fromWordArt="1">
            <a:prstTxWarp prst="textPlain">
              <a:avLst>
                <a:gd name="adj" fmla="val 50000"/>
              </a:avLst>
            </a:prstTxWarp>
            <a:normAutofit/>
          </a:bodyPr>
          <a:p>
            <a:pPr algn="ctr"/>
            <a:r>
              <a:rPr lang="en-US" sz="3600">
                <a:ln w="9525" cap="flat" cmpd="sng">
                  <a:solidFill>
                    <a:srgbClr val="0000FF"/>
                  </a:solidFill>
                  <a:prstDash val="solid"/>
                  <a:headEnd type="none" w="med" len="med"/>
                  <a:tailEnd type="none" w="med" len="med"/>
                </a:ln>
                <a:solidFill>
                  <a:srgbClr val="0000FF"/>
                </a:solidFill>
                <a:latin typeface="Times New Roman" panose="02020603050405020304" pitchFamily="18" charset="0"/>
                <a:ea typeface="Times New Roman" panose="02020603050405020304" pitchFamily="18" charset="0"/>
              </a:rPr>
              <a:t>Gạch</a:t>
            </a:r>
            <a:endParaRPr lang="en-US" sz="3600">
              <a:ln w="9525" cap="flat" cmpd="sng">
                <a:solidFill>
                  <a:srgbClr val="0000FF"/>
                </a:solidFill>
                <a:prstDash val="solid"/>
                <a:headEnd type="none" w="med" len="med"/>
                <a:tailEnd type="none" w="med" len="med"/>
              </a:ln>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hasCustomPrompt="1"/>
          </p:nvPr>
        </p:nvSpPr>
        <p:spPr/>
        <p:txBody>
          <a:bodyPr vert="horz" wrap="square" lIns="91440" tIns="45720" rIns="91440" bIns="45720" anchor="ctr" anchorCtr="0"/>
          <a:p>
            <a:pPr eaLnBrk="1" hangingPunct="1"/>
            <a:endParaRPr dirty="0"/>
          </a:p>
        </p:txBody>
      </p:sp>
      <p:pic>
        <p:nvPicPr>
          <p:cNvPr id="15363" name="Picture 4" descr="12-chot"/>
          <p:cNvPicPr>
            <a:picLocks noChangeAspect="1"/>
          </p:cNvPicPr>
          <p:nvPr/>
        </p:nvPicPr>
        <p:blipFill>
          <a:blip r:embed="rId1"/>
          <a:stretch>
            <a:fillRect/>
          </a:stretch>
        </p:blipFill>
        <p:spPr>
          <a:xfrm>
            <a:off x="0" y="0"/>
            <a:ext cx="9144000" cy="5867400"/>
          </a:xfrm>
          <a:prstGeom prst="rect">
            <a:avLst/>
          </a:prstGeom>
          <a:noFill/>
          <a:ln w="9525">
            <a:noFill/>
          </a:ln>
        </p:spPr>
      </p:pic>
      <p:sp>
        <p:nvSpPr>
          <p:cNvPr id="15364" name="WordArt 7"/>
          <p:cNvSpPr>
            <a:spLocks noTextEdit="1"/>
          </p:cNvSpPr>
          <p:nvPr/>
        </p:nvSpPr>
        <p:spPr>
          <a:xfrm>
            <a:off x="3200400" y="6019800"/>
            <a:ext cx="2514600" cy="8382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Thép</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4" descr="son"/>
          <p:cNvPicPr>
            <a:picLocks noChangeAspect="1"/>
          </p:cNvPicPr>
          <p:nvPr>
            <p:ph idx="1" hasCustomPrompt="1"/>
          </p:nvPr>
        </p:nvPicPr>
        <p:blipFill>
          <a:blip r:embed="rId1">
            <a:clrChange>
              <a:clrFrom>
                <a:srgbClr val="FFFFFF"/>
              </a:clrFrom>
              <a:clrTo>
                <a:srgbClr val="FFFFFF">
                  <a:alpha val="0"/>
                </a:srgbClr>
              </a:clrTo>
            </a:clrChange>
          </a:blip>
          <a:srcRect/>
          <a:stretch>
            <a:fillRect/>
          </a:stretch>
        </p:blipFill>
        <p:spPr>
          <a:xfrm>
            <a:off x="1143000" y="0"/>
            <a:ext cx="6019800" cy="6019800"/>
          </a:xfrm>
        </p:spPr>
      </p:pic>
      <p:sp>
        <p:nvSpPr>
          <p:cNvPr id="16387" name="WordArt 7"/>
          <p:cNvSpPr>
            <a:spLocks noTextEdit="1"/>
          </p:cNvSpPr>
          <p:nvPr/>
        </p:nvSpPr>
        <p:spPr>
          <a:xfrm>
            <a:off x="3352800" y="6172200"/>
            <a:ext cx="1600200" cy="457200"/>
          </a:xfrm>
          <a:prstGeom prst="rect">
            <a:avLst/>
          </a:prstGeom>
        </p:spPr>
        <p:txBody>
          <a:bodyPr wrap="none" fromWordArt="1">
            <a:prstTxWarp prst="textPlain">
              <a:avLst>
                <a:gd name="adj" fmla="val 50000"/>
              </a:avLst>
            </a:prstTxWarp>
            <a:normAutofit/>
          </a:bodyPr>
          <a:p>
            <a:pPr algn="ctr"/>
            <a:r>
              <a:rPr lang="en-US" sz="3600">
                <a:ln w="9525" cap="flat" cmpd="sng">
                  <a:solidFill>
                    <a:srgbClr val="0000FF"/>
                  </a:solidFill>
                  <a:prstDash val="solid"/>
                  <a:headEnd type="none" w="med" len="med"/>
                  <a:tailEnd type="none" w="med" len="med"/>
                </a:ln>
                <a:solidFill>
                  <a:srgbClr val="0000FF"/>
                </a:solidFill>
                <a:latin typeface="Times New Roman" panose="02020603050405020304" pitchFamily="18" charset="0"/>
                <a:ea typeface="Times New Roman" panose="02020603050405020304" pitchFamily="18" charset="0"/>
              </a:rPr>
              <a:t>sơn</a:t>
            </a:r>
            <a:endParaRPr lang="en-US" sz="3600">
              <a:ln w="9525" cap="flat" cmpd="sng">
                <a:solidFill>
                  <a:srgbClr val="0000FF"/>
                </a:solidFill>
                <a:prstDash val="solid"/>
                <a:headEnd type="none" w="med" len="med"/>
                <a:tailEnd type="none" w="med" len="med"/>
              </a:ln>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descr="F:\nam hoc 21-22\hinhnen\images (26).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TextBox 2"/>
          <p:cNvSpPr txBox="1"/>
          <p:nvPr/>
        </p:nvSpPr>
        <p:spPr>
          <a:xfrm>
            <a:off x="1905000" y="2301875"/>
            <a:ext cx="6978650" cy="954088"/>
          </a:xfrm>
          <a:prstGeom prst="rect">
            <a:avLst/>
          </a:prstGeom>
          <a:noFill/>
          <a:ln w="9525">
            <a:noFill/>
          </a:ln>
        </p:spPr>
        <p:txBody>
          <a:bodyPr>
            <a:spAutoFit/>
          </a:bodyPr>
          <a:p>
            <a:pPr>
              <a:buFont typeface="Arial" panose="020B0604020202020204" pitchFamily="34" charset="0"/>
              <a:buChar char="•"/>
            </a:pPr>
            <a:r>
              <a:rPr sz="28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Khi có đủ dụng cụ;Vật liệu của nghề </a:t>
            </a:r>
            <a:endParaRPr sz="28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a:p>
            <a:r>
              <a:rPr sz="28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xây dựng .Các bác thợ  xây sẽ l</a:t>
            </a:r>
            <a:r>
              <a:rPr sz="2800" b="1" dirty="0">
                <a:solidFill>
                  <a:srgbClr val="FF0000"/>
                </a:solidFill>
                <a:latin typeface="Times New Roman" panose="02020603050405020304" pitchFamily="18" charset="0"/>
                <a:ea typeface="Times New Roman" panose="02020603050405020304" pitchFamily="18" charset="0"/>
                <a:sym typeface="Arial" panose="020B0604020202020204" pitchFamily="34" charset="0"/>
              </a:rPr>
              <a:t>à</a:t>
            </a:r>
            <a:r>
              <a:rPr sz="28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m gì?</a:t>
            </a:r>
            <a:endParaRPr lang="vi-VN" altLang="x-none" sz="2800" b="1" dirty="0">
              <a:solidFill>
                <a:srgbClr val="FF0000"/>
              </a:solidFill>
              <a:latin typeface="Times New Roman" panose="02020603050405020304" pitchFamily="18" charset="0"/>
              <a:ea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6" name="phim nge xay dung.wmv">
            <a:hlinkClick r:id="" action="ppaction://media"/>
          </p:cNvPr>
          <p:cNvPicPr>
            <a:picLocks noRot="1" noChangeAspect="1"/>
          </p:cNvPicPr>
          <p:nvPr>
            <p:ph type="title" hasCustomPrompt="1"/>
            <a:videoFile r:link="rId1"/>
            <p:extLst>
              <p:ext uri="{DAA4B4D4-6D71-4841-9C94-3DE7FCFB9230}">
                <p14:media xmlns:p14="http://schemas.microsoft.com/office/powerpoint/2010/main" r:link="rId2"/>
              </p:ext>
            </p:extLst>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7680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il_fi" descr="6tinanhtinDiaocSaigon_f97d7"/>
          <p:cNvPicPr>
            <a:picLocks noChangeAspect="1"/>
          </p:cNvPicPr>
          <p:nvPr/>
        </p:nvPicPr>
        <p:blipFill>
          <a:blip r:embed="rId1"/>
          <a:stretch>
            <a:fillRect/>
          </a:stretch>
        </p:blipFill>
        <p:spPr>
          <a:xfrm>
            <a:off x="4648200" y="0"/>
            <a:ext cx="4495800" cy="5791200"/>
          </a:xfrm>
          <a:prstGeom prst="rect">
            <a:avLst/>
          </a:prstGeom>
          <a:noFill/>
          <a:ln w="9525">
            <a:noFill/>
          </a:ln>
        </p:spPr>
      </p:pic>
      <p:pic>
        <p:nvPicPr>
          <p:cNvPr id="19459" name="il_fi" descr="016"/>
          <p:cNvPicPr>
            <a:picLocks noChangeAspect="1"/>
          </p:cNvPicPr>
          <p:nvPr/>
        </p:nvPicPr>
        <p:blipFill>
          <a:blip r:embed="rId2"/>
          <a:stretch>
            <a:fillRect/>
          </a:stretch>
        </p:blipFill>
        <p:spPr>
          <a:xfrm>
            <a:off x="0" y="0"/>
            <a:ext cx="4419600" cy="5791200"/>
          </a:xfrm>
          <a:prstGeom prst="rect">
            <a:avLst/>
          </a:prstGeom>
          <a:noFill/>
          <a:ln w="9525">
            <a:noFill/>
          </a:ln>
        </p:spPr>
      </p:pic>
      <p:sp>
        <p:nvSpPr>
          <p:cNvPr id="19460" name="WordArt 7"/>
          <p:cNvSpPr>
            <a:spLocks noTextEdit="1"/>
          </p:cNvSpPr>
          <p:nvPr/>
        </p:nvSpPr>
        <p:spPr>
          <a:xfrm>
            <a:off x="533400" y="6019800"/>
            <a:ext cx="2971800" cy="6096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Máy trộn hồ xây</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19461" name="WordArt 7"/>
          <p:cNvSpPr>
            <a:spLocks noTextEdit="1"/>
          </p:cNvSpPr>
          <p:nvPr/>
        </p:nvSpPr>
        <p:spPr>
          <a:xfrm>
            <a:off x="5410200" y="6096000"/>
            <a:ext cx="3124200" cy="5334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Thợ đang xây nhà</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descr="201302135153_do_be_tong_san_mai"/>
          <p:cNvPicPr>
            <a:picLocks noChangeAspect="1"/>
          </p:cNvPicPr>
          <p:nvPr/>
        </p:nvPicPr>
        <p:blipFill>
          <a:blip r:embed="rId1"/>
          <a:stretch>
            <a:fillRect/>
          </a:stretch>
        </p:blipFill>
        <p:spPr>
          <a:xfrm>
            <a:off x="0" y="0"/>
            <a:ext cx="4419600" cy="5867400"/>
          </a:xfrm>
          <a:prstGeom prst="rect">
            <a:avLst/>
          </a:prstGeom>
          <a:noFill/>
          <a:ln w="9525">
            <a:noFill/>
          </a:ln>
        </p:spPr>
      </p:pic>
      <p:pic>
        <p:nvPicPr>
          <p:cNvPr id="20483" name="Picture 3" descr="images339099_anh3"/>
          <p:cNvPicPr>
            <a:picLocks noChangeAspect="1"/>
          </p:cNvPicPr>
          <p:nvPr/>
        </p:nvPicPr>
        <p:blipFill>
          <a:blip r:embed="rId2"/>
          <a:stretch>
            <a:fillRect/>
          </a:stretch>
        </p:blipFill>
        <p:spPr>
          <a:xfrm>
            <a:off x="4495800" y="0"/>
            <a:ext cx="4648200" cy="5867400"/>
          </a:xfrm>
          <a:prstGeom prst="rect">
            <a:avLst/>
          </a:prstGeom>
          <a:noFill/>
          <a:ln w="9525">
            <a:noFill/>
          </a:ln>
        </p:spPr>
      </p:pic>
      <p:sp>
        <p:nvSpPr>
          <p:cNvPr id="20484" name="WordArt 7"/>
          <p:cNvSpPr>
            <a:spLocks noTextEdit="1"/>
          </p:cNvSpPr>
          <p:nvPr/>
        </p:nvSpPr>
        <p:spPr>
          <a:xfrm>
            <a:off x="381000" y="6019800"/>
            <a:ext cx="3124200" cy="6096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Đổ bê tông trần nhà</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20485" name="WordArt 7"/>
          <p:cNvSpPr>
            <a:spLocks noTextEdit="1"/>
          </p:cNvSpPr>
          <p:nvPr/>
        </p:nvSpPr>
        <p:spPr>
          <a:xfrm>
            <a:off x="5486400" y="6172200"/>
            <a:ext cx="2743200" cy="4572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Sơn tường nhà</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descr="F:\nam hoc 21-22\hinhnen\images (26).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TextBox 2"/>
          <p:cNvSpPr txBox="1"/>
          <p:nvPr/>
        </p:nvSpPr>
        <p:spPr>
          <a:xfrm>
            <a:off x="2281238" y="2301875"/>
            <a:ext cx="4391025" cy="461963"/>
          </a:xfrm>
          <a:prstGeom prst="rect">
            <a:avLst/>
          </a:prstGeom>
          <a:noFill/>
        </p:spPr>
        <p:txBody>
          <a:bodyPr wrap="none">
            <a:spAutoFit/>
          </a:bodyPr>
          <a:p>
            <a:pPr>
              <a:buNone/>
            </a:pPr>
            <a:r>
              <a:rPr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Sản phẩm của nghề xây dựng</a:t>
            </a:r>
            <a:r>
              <a:rPr lang="vi-VN" altLang="x-none" sz="2400" b="1" dirty="0">
                <a:solidFill>
                  <a:srgbClr val="FF0000"/>
                </a:solidFill>
                <a:latin typeface="Arial" panose="020B0604020202020204" pitchFamily="34" charset="0"/>
                <a:cs typeface="Arial" panose="020B0604020202020204" pitchFamily="34" charset="0"/>
                <a:sym typeface="Arial" panose="020B0604020202020204" pitchFamily="34" charset="0"/>
              </a:rPr>
              <a:t>:</a:t>
            </a:r>
            <a:endParaRPr lang="vi-VN" altLang="x-none" sz="2400" b="1" dirty="0">
              <a:solidFill>
                <a:srgbClr val="FF0000"/>
              </a:solidFill>
              <a:latin typeface="Arial" panose="020B0604020202020204" pitchFamily="34" charset="0"/>
              <a:ea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F:\nam hoc 21-22\hinhnen\images (26).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TextBox 2"/>
          <p:cNvSpPr txBox="1"/>
          <p:nvPr/>
        </p:nvSpPr>
        <p:spPr>
          <a:xfrm>
            <a:off x="0" y="2301875"/>
            <a:ext cx="9144000" cy="1323975"/>
          </a:xfrm>
          <a:prstGeom prst="rect">
            <a:avLst/>
          </a:prstGeom>
          <a:noFill/>
          <a:ln w="9525">
            <a:noFill/>
          </a:ln>
        </p:spPr>
        <p:txBody>
          <a:bodyPr>
            <a:spAutoFit/>
          </a:bodyPr>
          <a:p>
            <a:pPr marL="2343150" lvl="4" indent="-514350" eaLnBrk="1" hangingPunct="1"/>
            <a:r>
              <a:rPr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1.</a:t>
            </a:r>
            <a:r>
              <a:rPr lang="vi-VN" altLang="x-none"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Ổn định tổ chức, gây hứng thú:</a:t>
            </a:r>
            <a:endParaRPr lang="vi-VN" altLang="x-none"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a:p>
            <a:pPr marL="514350" indent="-514350"/>
            <a:r>
              <a:rPr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a:t>
            </a:r>
            <a:r>
              <a:rPr lang="vi-VN" altLang="x-none"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Cô v</a:t>
            </a:r>
            <a:r>
              <a:rPr lang="vi-VN" altLang="x-none" sz="2400" b="1" dirty="0">
                <a:solidFill>
                  <a:srgbClr val="FF0000"/>
                </a:solidFill>
                <a:latin typeface="Times New Roman" panose="02020603050405020304" pitchFamily="18" charset="0"/>
                <a:ea typeface="Times New Roman" panose="02020603050405020304" pitchFamily="18" charset="0"/>
                <a:sym typeface="Arial" panose="020B0604020202020204" pitchFamily="34" charset="0"/>
              </a:rPr>
              <a:t>à</a:t>
            </a:r>
            <a:r>
              <a:rPr lang="vi-VN" altLang="x-none"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trẻ hát b</a:t>
            </a:r>
            <a:r>
              <a:rPr lang="vi-VN" altLang="x-none" sz="2400" b="1" dirty="0">
                <a:solidFill>
                  <a:srgbClr val="FF0000"/>
                </a:solidFill>
                <a:latin typeface="Times New Roman" panose="02020603050405020304" pitchFamily="18" charset="0"/>
                <a:ea typeface="Times New Roman" panose="02020603050405020304" pitchFamily="18" charset="0"/>
                <a:sym typeface="Arial" panose="020B0604020202020204" pitchFamily="34" charset="0"/>
              </a:rPr>
              <a:t>à</a:t>
            </a:r>
            <a:r>
              <a:rPr lang="vi-VN" altLang="x-none"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i hát: “</a:t>
            </a:r>
            <a:r>
              <a:rPr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Cháu yêu cô chú công nhân</a:t>
            </a:r>
            <a:r>
              <a:rPr lang="vi-VN" altLang="x-none" sz="28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a:t>
            </a:r>
            <a:endParaRPr sz="28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a:p>
            <a:pPr marL="514350" indent="-514350"/>
            <a:endParaRPr lang="vi-VN" altLang="x-none" sz="2800" b="1" dirty="0">
              <a:solidFill>
                <a:srgbClr val="FF0000"/>
              </a:solidFill>
              <a:latin typeface="Times New Roman" panose="02020603050405020304" pitchFamily="18" charset="0"/>
              <a:ea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3" descr="new1212120187"/>
          <p:cNvPicPr>
            <a:picLocks noChangeAspect="1"/>
          </p:cNvPicPr>
          <p:nvPr/>
        </p:nvPicPr>
        <p:blipFill>
          <a:blip r:embed="rId1"/>
          <a:stretch>
            <a:fillRect/>
          </a:stretch>
        </p:blipFill>
        <p:spPr>
          <a:xfrm>
            <a:off x="0" y="0"/>
            <a:ext cx="9144000" cy="5754688"/>
          </a:xfrm>
          <a:prstGeom prst="rect">
            <a:avLst/>
          </a:prstGeom>
          <a:noFill/>
          <a:ln w="9525">
            <a:noFill/>
          </a:ln>
        </p:spPr>
      </p:pic>
      <p:sp>
        <p:nvSpPr>
          <p:cNvPr id="22531" name="WordArt 7"/>
          <p:cNvSpPr>
            <a:spLocks noTextEdit="1"/>
          </p:cNvSpPr>
          <p:nvPr/>
        </p:nvSpPr>
        <p:spPr>
          <a:xfrm>
            <a:off x="3200400" y="6019800"/>
            <a:ext cx="2514600" cy="8382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Nhà tầng</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5"/>
          <p:cNvPicPr>
            <a:picLocks noChangeAspect="1"/>
          </p:cNvPicPr>
          <p:nvPr/>
        </p:nvPicPr>
        <p:blipFill>
          <a:blip r:embed="rId1"/>
          <a:stretch>
            <a:fillRect/>
          </a:stretch>
        </p:blipFill>
        <p:spPr>
          <a:xfrm>
            <a:off x="0" y="0"/>
            <a:ext cx="9144000" cy="5943600"/>
          </a:xfrm>
          <a:prstGeom prst="rect">
            <a:avLst/>
          </a:prstGeom>
          <a:noFill/>
          <a:ln w="9525">
            <a:noFill/>
          </a:ln>
        </p:spPr>
      </p:pic>
      <p:sp>
        <p:nvSpPr>
          <p:cNvPr id="23555" name="WordArt 7"/>
          <p:cNvSpPr>
            <a:spLocks noTextEdit="1"/>
          </p:cNvSpPr>
          <p:nvPr/>
        </p:nvSpPr>
        <p:spPr>
          <a:xfrm>
            <a:off x="2743200" y="6019800"/>
            <a:ext cx="2971800" cy="8382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Trường mầm non</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hasCustomPrompt="1"/>
          </p:nvPr>
        </p:nvSpPr>
        <p:spPr/>
        <p:txBody>
          <a:bodyPr vert="horz" wrap="square" lIns="91440" tIns="45720" rIns="91440" bIns="45720" anchor="ctr" anchorCtr="0"/>
          <a:p>
            <a:pPr eaLnBrk="1" hangingPunct="1"/>
            <a:endParaRPr dirty="0"/>
          </a:p>
        </p:txBody>
      </p:sp>
      <p:sp>
        <p:nvSpPr>
          <p:cNvPr id="24579" name="Rectangle 3"/>
          <p:cNvSpPr>
            <a:spLocks noGrp="1"/>
          </p:cNvSpPr>
          <p:nvPr>
            <p:ph idx="1" hasCustomPrompt="1"/>
          </p:nvPr>
        </p:nvSpPr>
        <p:spPr/>
        <p:txBody>
          <a:bodyPr vert="horz" wrap="square" lIns="91440" tIns="45720" rIns="91440" bIns="45720" anchor="t" anchorCtr="0"/>
          <a:p>
            <a:pPr eaLnBrk="1" hangingPunct="1"/>
            <a:endParaRPr dirty="0"/>
          </a:p>
        </p:txBody>
      </p:sp>
      <p:pic>
        <p:nvPicPr>
          <p:cNvPr id="24580" name="Picture 4" descr="shovel"/>
          <p:cNvPicPr>
            <a:picLocks noChangeAspect="1"/>
          </p:cNvPicPr>
          <p:nvPr/>
        </p:nvPicPr>
        <p:blipFill>
          <a:blip r:embed="rId1"/>
          <a:stretch>
            <a:fillRect/>
          </a:stretch>
        </p:blipFill>
        <p:spPr>
          <a:xfrm>
            <a:off x="4022725" y="2846388"/>
            <a:ext cx="1098550" cy="1166812"/>
          </a:xfrm>
          <a:prstGeom prst="rect">
            <a:avLst/>
          </a:prstGeom>
          <a:noFill/>
          <a:ln w="9525">
            <a:noFill/>
          </a:ln>
        </p:spPr>
      </p:pic>
      <p:pic>
        <p:nvPicPr>
          <p:cNvPr id="24581" name="Picture 5" descr="Tram-xa-phuong-thu-20-000-dongmui-tiem-phong-mo-r_Tin180"/>
          <p:cNvPicPr>
            <a:picLocks noChangeAspect="1"/>
          </p:cNvPicPr>
          <p:nvPr/>
        </p:nvPicPr>
        <p:blipFill>
          <a:blip r:embed="rId2"/>
          <a:stretch>
            <a:fillRect/>
          </a:stretch>
        </p:blipFill>
        <p:spPr>
          <a:xfrm>
            <a:off x="0" y="66675"/>
            <a:ext cx="9144000" cy="6791325"/>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2" descr="104871-chu%20tu%20%201015%20%20"/>
          <p:cNvPicPr>
            <a:picLocks noChangeAspect="1"/>
          </p:cNvPicPr>
          <p:nvPr/>
        </p:nvPicPr>
        <p:blipFill>
          <a:blip r:embed="rId1"/>
          <a:stretch>
            <a:fillRect/>
          </a:stretch>
        </p:blipFill>
        <p:spPr>
          <a:xfrm>
            <a:off x="0" y="0"/>
            <a:ext cx="9144000" cy="5791200"/>
          </a:xfrm>
          <a:prstGeom prst="rect">
            <a:avLst/>
          </a:prstGeom>
          <a:noFill/>
          <a:ln w="9525">
            <a:noFill/>
          </a:ln>
        </p:spPr>
      </p:pic>
      <p:sp>
        <p:nvSpPr>
          <p:cNvPr id="25603" name="WordArt 7"/>
          <p:cNvSpPr>
            <a:spLocks noTextEdit="1"/>
          </p:cNvSpPr>
          <p:nvPr/>
        </p:nvSpPr>
        <p:spPr>
          <a:xfrm>
            <a:off x="3048000" y="5943600"/>
            <a:ext cx="2590800" cy="6858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Lăng Bác</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2" descr="duong2"/>
          <p:cNvPicPr>
            <a:picLocks noChangeAspect="1"/>
          </p:cNvPicPr>
          <p:nvPr/>
        </p:nvPicPr>
        <p:blipFill>
          <a:blip r:embed="rId1"/>
          <a:stretch>
            <a:fillRect/>
          </a:stretch>
        </p:blipFill>
        <p:spPr>
          <a:xfrm>
            <a:off x="0" y="0"/>
            <a:ext cx="9144000" cy="6811963"/>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2" descr="61001231_Nd"/>
          <p:cNvPicPr>
            <a:picLocks noChangeAspect="1"/>
          </p:cNvPicPr>
          <p:nvPr/>
        </p:nvPicPr>
        <p:blipFill>
          <a:blip r:embed="rId1"/>
          <a:stretch>
            <a:fillRect/>
          </a:stretch>
        </p:blipFill>
        <p:spPr>
          <a:xfrm>
            <a:off x="0" y="0"/>
            <a:ext cx="9144000" cy="5791200"/>
          </a:xfrm>
          <a:prstGeom prst="rect">
            <a:avLst/>
          </a:prstGeom>
          <a:noFill/>
          <a:ln w="9525">
            <a:noFill/>
          </a:ln>
        </p:spPr>
      </p:pic>
      <p:sp>
        <p:nvSpPr>
          <p:cNvPr id="27651" name="WordArt 7"/>
          <p:cNvSpPr>
            <a:spLocks noTextEdit="1"/>
          </p:cNvSpPr>
          <p:nvPr/>
        </p:nvSpPr>
        <p:spPr>
          <a:xfrm>
            <a:off x="2819400" y="5791200"/>
            <a:ext cx="2971800" cy="8382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Cầu vượt</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hasCustomPrompt="1"/>
          </p:nvPr>
        </p:nvSpPr>
        <p:spPr/>
        <p:txBody>
          <a:bodyPr vert="horz" wrap="square" lIns="91440" tIns="45720" rIns="91440" bIns="45720" anchor="ctr" anchorCtr="0"/>
          <a:p>
            <a:pPr eaLnBrk="1" hangingPunct="1"/>
            <a:endParaRPr dirty="0"/>
          </a:p>
        </p:txBody>
      </p:sp>
      <p:pic>
        <p:nvPicPr>
          <p:cNvPr id="28675" name="Picture 4" descr="pchoc017xe8"/>
          <p:cNvPicPr>
            <a:picLocks noChangeAspect="1"/>
          </p:cNvPicPr>
          <p:nvPr/>
        </p:nvPicPr>
        <p:blipFill>
          <a:blip r:embed="rId1"/>
          <a:stretch>
            <a:fillRect/>
          </a:stretch>
        </p:blipFill>
        <p:spPr>
          <a:xfrm>
            <a:off x="0" y="0"/>
            <a:ext cx="9144000" cy="6019800"/>
          </a:xfrm>
          <a:prstGeom prst="rect">
            <a:avLst/>
          </a:prstGeom>
          <a:noFill/>
          <a:ln w="9525">
            <a:noFill/>
          </a:ln>
        </p:spPr>
      </p:pic>
      <p:sp>
        <p:nvSpPr>
          <p:cNvPr id="28676" name="WordArt 7"/>
          <p:cNvSpPr>
            <a:spLocks noTextEdit="1"/>
          </p:cNvSpPr>
          <p:nvPr/>
        </p:nvSpPr>
        <p:spPr>
          <a:xfrm>
            <a:off x="3657600" y="6172200"/>
            <a:ext cx="1295400" cy="6858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Cầu</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descr="F:\nam hoc 21-22\hinhnen\images (26).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TextBox 2"/>
          <p:cNvSpPr txBox="1"/>
          <p:nvPr/>
        </p:nvSpPr>
        <p:spPr>
          <a:xfrm>
            <a:off x="2281555" y="984885"/>
            <a:ext cx="6455410" cy="3993515"/>
          </a:xfrm>
          <a:prstGeom prst="rect">
            <a:avLst/>
          </a:prstGeom>
          <a:noFill/>
        </p:spPr>
        <p:txBody>
          <a:bodyPr wrap="square">
            <a:noAutofit/>
          </a:bodyPr>
          <a:p>
            <a:pPr algn="ctr">
              <a:buNone/>
            </a:pPr>
            <a:r>
              <a:rPr lang="en-US"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GIÁO DỤC:</a:t>
            </a:r>
            <a:endParaRPr lang="en-US"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a:p>
            <a:pPr algn="ctr">
              <a:buNone/>
            </a:pPr>
            <a:endParaRPr lang="en-US" sz="2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a:p>
            <a:pPr algn="l">
              <a:buNone/>
            </a:pP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Các chú công nhân rất vất vả để tạo ra các sản phẩm mà chúng ta sử dụng hằng ngày, vì vậy các con phải biết giữ gìn các sản phẩm đó, không được vẽ bật lên tường. Ngoài ra các con còn phải biết yêu thương, kính trọng các chú công nhân.</a:t>
            </a:r>
            <a:endPar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descr="F:\nam hoc 21-22\hinhnen\images (26).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TextBox 2"/>
          <p:cNvSpPr txBox="1"/>
          <p:nvPr/>
        </p:nvSpPr>
        <p:spPr>
          <a:xfrm>
            <a:off x="3294380" y="2301875"/>
            <a:ext cx="4022725" cy="996315"/>
          </a:xfrm>
          <a:prstGeom prst="rect">
            <a:avLst/>
          </a:prstGeom>
          <a:noFill/>
        </p:spPr>
        <p:txBody>
          <a:bodyPr wrap="none">
            <a:noAutofit/>
          </a:bodyPr>
          <a:p>
            <a:pPr>
              <a:buNone/>
            </a:pP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MỞ RỘNG</a:t>
            </a:r>
            <a:endPar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endParaRPr>
          </a:p>
          <a:p>
            <a:pPr>
              <a:buNone/>
            </a:pPr>
            <a:endPar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endParaRPr>
          </a:p>
          <a:p>
            <a:pPr>
              <a:buNone/>
            </a:pPr>
            <a:endPar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descr="F:\nam hoc 21-22\hinhnen\images (26).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TextBox 2"/>
          <p:cNvSpPr txBox="1"/>
          <p:nvPr/>
        </p:nvSpPr>
        <p:spPr>
          <a:xfrm>
            <a:off x="3962083" y="1600200"/>
            <a:ext cx="2090420" cy="583565"/>
          </a:xfrm>
          <a:prstGeom prst="rect">
            <a:avLst/>
          </a:prstGeom>
          <a:noFill/>
        </p:spPr>
        <p:txBody>
          <a:bodyPr wrap="none">
            <a:spAutoFit/>
          </a:bodyPr>
          <a:p>
            <a:pPr>
              <a:buNone/>
            </a:pPr>
            <a:r>
              <a:rPr lang="en-US" sz="3200" b="1" u="sng"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CỦNG CỐ</a:t>
            </a:r>
            <a:endParaRPr 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endParaRPr>
          </a:p>
        </p:txBody>
      </p:sp>
      <p:sp>
        <p:nvSpPr>
          <p:cNvPr id="2" name="TextBox 2"/>
          <p:cNvSpPr txBox="1"/>
          <p:nvPr/>
        </p:nvSpPr>
        <p:spPr>
          <a:xfrm>
            <a:off x="1447483" y="3352800"/>
            <a:ext cx="7691755" cy="583565"/>
          </a:xfrm>
          <a:prstGeom prst="rect">
            <a:avLst/>
          </a:prstGeom>
          <a:noFill/>
        </p:spPr>
        <p:txBody>
          <a:bodyPr wrap="none">
            <a:spAutoFit/>
          </a:bodyPr>
          <a:p>
            <a:pPr>
              <a:buNone/>
            </a:pPr>
            <a:r>
              <a:rPr lang="en-US" sz="32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TC 1 “</a:t>
            </a:r>
            <a:r>
              <a:rPr sz="32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Bé chọn đúng dụng cụ theo yêu cầu</a:t>
            </a:r>
            <a:r>
              <a:rPr lang="en-US" sz="32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a:t>
            </a:r>
            <a:endPar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F:\nam hoc 21-22\hinhnen\images (26).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TextBox 2"/>
          <p:cNvSpPr txBox="1"/>
          <p:nvPr/>
        </p:nvSpPr>
        <p:spPr>
          <a:xfrm>
            <a:off x="2281238" y="2301875"/>
            <a:ext cx="6391275" cy="1508125"/>
          </a:xfrm>
          <a:prstGeom prst="rect">
            <a:avLst/>
          </a:prstGeom>
          <a:noFill/>
        </p:spPr>
        <p:txBody>
          <a:bodyPr wrap="none">
            <a:spAutoFit/>
          </a:bodyPr>
          <a:p>
            <a:pPr>
              <a:buNone/>
            </a:pPr>
            <a:r>
              <a:rPr sz="32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2. Phương pháp, hình thức tổ chức</a:t>
            </a:r>
            <a:r>
              <a:rPr lang="vi-VN" altLang="x-none" sz="3200" b="1" dirty="0">
                <a:solidFill>
                  <a:srgbClr val="FF0000"/>
                </a:solidFill>
                <a:latin typeface="Arial" panose="020B0604020202020204" pitchFamily="34" charset="0"/>
                <a:cs typeface="Arial" panose="020B0604020202020204" pitchFamily="34" charset="0"/>
                <a:sym typeface="Arial" panose="020B0604020202020204" pitchFamily="34" charset="0"/>
              </a:rPr>
              <a:t>:</a:t>
            </a:r>
            <a:endParaRPr sz="3200" b="1" dirty="0">
              <a:solidFill>
                <a:srgbClr val="FF0000"/>
              </a:solidFill>
              <a:latin typeface="Arial" panose="020B0604020202020204" pitchFamily="34" charset="0"/>
              <a:cs typeface="Arial" panose="020B0604020202020204" pitchFamily="34" charset="0"/>
              <a:sym typeface="Arial" panose="020B0604020202020204" pitchFamily="34" charset="0"/>
            </a:endParaRPr>
          </a:p>
          <a:p>
            <a:pPr>
              <a:buNone/>
            </a:pPr>
            <a:endParaRPr sz="3200" b="1" dirty="0">
              <a:solidFill>
                <a:srgbClr val="FF0000"/>
              </a:solidFill>
              <a:latin typeface="Arial" panose="020B0604020202020204" pitchFamily="34" charset="0"/>
              <a:cs typeface="Arial" panose="020B0604020202020204" pitchFamily="34" charset="0"/>
              <a:sym typeface="Arial" panose="020B0604020202020204" pitchFamily="34" charset="0"/>
            </a:endParaRPr>
          </a:p>
          <a:p>
            <a:pPr>
              <a:buNone/>
            </a:pPr>
            <a:r>
              <a:rPr sz="28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Dụng cụ của nghề xây dựng</a:t>
            </a:r>
            <a:endParaRPr lang="vi-VN" altLang="x-none" sz="2800" b="1" dirty="0">
              <a:solidFill>
                <a:srgbClr val="FF0000"/>
              </a:solidFill>
              <a:latin typeface="Times New Roman" panose="02020603050405020304" pitchFamily="18" charset="0"/>
              <a:ea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4">
            <a:hlinkClick r:id="" action="ppaction://noaction"/>
          </p:cNvPr>
          <p:cNvPicPr>
            <a:picLocks noChangeAspect="1"/>
          </p:cNvPicPr>
          <p:nvPr/>
        </p:nvPicPr>
        <p:blipFill>
          <a:blip r:embed="rId1"/>
          <a:stretch>
            <a:fillRect/>
          </a:stretch>
        </p:blipFill>
        <p:spPr>
          <a:xfrm>
            <a:off x="0" y="2743200"/>
            <a:ext cx="4038600" cy="4114800"/>
          </a:xfrm>
          <a:prstGeom prst="rect">
            <a:avLst/>
          </a:prstGeom>
          <a:noFill/>
          <a:ln w="9525">
            <a:noFill/>
          </a:ln>
        </p:spPr>
      </p:pic>
      <p:pic>
        <p:nvPicPr>
          <p:cNvPr id="56323" name="Picture 2"/>
          <p:cNvPicPr>
            <a:picLocks noChangeAspect="1"/>
          </p:cNvPicPr>
          <p:nvPr/>
        </p:nvPicPr>
        <p:blipFill>
          <a:blip r:embed="rId2"/>
          <a:stretch>
            <a:fillRect/>
          </a:stretch>
        </p:blipFill>
        <p:spPr>
          <a:xfrm>
            <a:off x="0" y="381000"/>
            <a:ext cx="1524000" cy="1319213"/>
          </a:xfrm>
          <a:prstGeom prst="rect">
            <a:avLst/>
          </a:prstGeom>
          <a:noFill/>
          <a:ln w="9525">
            <a:noFill/>
          </a:ln>
        </p:spPr>
      </p:pic>
      <p:pic>
        <p:nvPicPr>
          <p:cNvPr id="30724" name="Picture 3"/>
          <p:cNvPicPr>
            <a:picLocks noChangeAspect="1"/>
          </p:cNvPicPr>
          <p:nvPr/>
        </p:nvPicPr>
        <p:blipFill>
          <a:blip r:embed="rId3"/>
          <a:stretch>
            <a:fillRect/>
          </a:stretch>
        </p:blipFill>
        <p:spPr>
          <a:xfrm>
            <a:off x="1295400" y="457200"/>
            <a:ext cx="1371600" cy="971550"/>
          </a:xfrm>
          <a:prstGeom prst="rect">
            <a:avLst/>
          </a:prstGeom>
          <a:noFill/>
          <a:ln w="9525">
            <a:noFill/>
          </a:ln>
        </p:spPr>
      </p:pic>
      <p:pic>
        <p:nvPicPr>
          <p:cNvPr id="56325" name="Picture 4"/>
          <p:cNvPicPr>
            <a:picLocks noChangeAspect="1"/>
          </p:cNvPicPr>
          <p:nvPr/>
        </p:nvPicPr>
        <p:blipFill>
          <a:blip r:embed="rId4"/>
          <a:stretch>
            <a:fillRect/>
          </a:stretch>
        </p:blipFill>
        <p:spPr>
          <a:xfrm>
            <a:off x="4572000" y="533400"/>
            <a:ext cx="1397000" cy="914400"/>
          </a:xfrm>
          <a:prstGeom prst="rect">
            <a:avLst/>
          </a:prstGeom>
          <a:noFill/>
          <a:ln w="9525">
            <a:noFill/>
          </a:ln>
        </p:spPr>
      </p:pic>
      <p:pic>
        <p:nvPicPr>
          <p:cNvPr id="30726" name="Picture 5"/>
          <p:cNvPicPr>
            <a:picLocks noChangeAspect="1"/>
          </p:cNvPicPr>
          <p:nvPr/>
        </p:nvPicPr>
        <p:blipFill>
          <a:blip r:embed="rId5"/>
          <a:stretch>
            <a:fillRect/>
          </a:stretch>
        </p:blipFill>
        <p:spPr>
          <a:xfrm>
            <a:off x="6172200" y="457200"/>
            <a:ext cx="1219200" cy="1171575"/>
          </a:xfrm>
          <a:prstGeom prst="rect">
            <a:avLst/>
          </a:prstGeom>
          <a:noFill/>
          <a:ln w="9525">
            <a:noFill/>
          </a:ln>
        </p:spPr>
      </p:pic>
      <p:pic>
        <p:nvPicPr>
          <p:cNvPr id="56327" name="Picture 5"/>
          <p:cNvPicPr>
            <a:picLocks noChangeAspect="1"/>
          </p:cNvPicPr>
          <p:nvPr/>
        </p:nvPicPr>
        <p:blipFill>
          <a:blip r:embed="rId6"/>
          <a:stretch>
            <a:fillRect/>
          </a:stretch>
        </p:blipFill>
        <p:spPr>
          <a:xfrm>
            <a:off x="7620000" y="533400"/>
            <a:ext cx="1276350" cy="1000125"/>
          </a:xfrm>
          <a:prstGeom prst="rect">
            <a:avLst/>
          </a:prstGeom>
          <a:noFill/>
          <a:ln w="9525">
            <a:noFill/>
          </a:ln>
        </p:spPr>
      </p:pic>
      <p:pic>
        <p:nvPicPr>
          <p:cNvPr id="30728" name="Picture 6"/>
          <p:cNvPicPr>
            <a:picLocks noChangeAspect="1"/>
          </p:cNvPicPr>
          <p:nvPr/>
        </p:nvPicPr>
        <p:blipFill>
          <a:blip r:embed="rId7"/>
          <a:stretch>
            <a:fillRect/>
          </a:stretch>
        </p:blipFill>
        <p:spPr>
          <a:xfrm>
            <a:off x="2971800" y="609600"/>
            <a:ext cx="1304925" cy="9620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7.85945E-8 L 0.46667 0.72515 " pathEditMode="relative" rAng="0" ptsTypes="AA">
                                      <p:cBhvr>
                                        <p:cTn id="6" dur="2000" fill="hold"/>
                                        <p:tgtEl>
                                          <p:spTgt spid="56323"/>
                                        </p:tgtEl>
                                        <p:attrNameLst>
                                          <p:attrName>ppt_x</p:attrName>
                                          <p:attrName>ppt_y</p:attrName>
                                        </p:attrNameLst>
                                      </p:cBhvr>
                                      <p:rCtr x="23300" y="362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1.11111E-6 -4.10541E-6 L 0.13194 0.72122 " pathEditMode="relative" rAng="0" ptsTypes="AA">
                                      <p:cBhvr>
                                        <p:cTn id="10" dur="2000" fill="hold"/>
                                        <p:tgtEl>
                                          <p:spTgt spid="56325"/>
                                        </p:tgtEl>
                                        <p:attrNameLst>
                                          <p:attrName>ppt_x</p:attrName>
                                          <p:attrName>ppt_y</p:attrName>
                                        </p:attrNameLst>
                                      </p:cBhvr>
                                      <p:rCtr x="6600" y="361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5E-6 2.63523E-7 L -0.01145 0.73717 " pathEditMode="relative" rAng="0" ptsTypes="AA">
                                      <p:cBhvr>
                                        <p:cTn id="14" dur="2000" fill="hold"/>
                                        <p:tgtEl>
                                          <p:spTgt spid="56327"/>
                                        </p:tgtEl>
                                        <p:attrNameLst>
                                          <p:attrName>ppt_x</p:attrName>
                                          <p:attrName>ppt_y</p:attrName>
                                        </p:attrNameLst>
                                      </p:cBhvr>
                                      <p:rCtr x="-600" y="36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8" name="phim nge xay dung.wmv">
            <a:hlinkClick r:id="" action="ppaction://media"/>
          </p:cNvPr>
          <p:cNvPicPr>
            <a:picLocks noRot="1" noChangeAspect="1"/>
          </p:cNvPicPr>
          <p:nvPr>
            <p:ph idx="1" hasCustomPrompt="1"/>
            <a:videoFile r:link="rId1"/>
            <p:extLst>
              <p:ext uri="{DAA4B4D4-6D71-4841-9C94-3DE7FCFB9230}">
                <p14:media xmlns:p14="http://schemas.microsoft.com/office/powerpoint/2010/main" r:link="rId2"/>
              </p:ext>
            </p:extLst>
          </p:nvPr>
        </p:nvPicPr>
        <p:blipFill>
          <a:blip r:embed="rId3"/>
          <a:srcRect/>
          <a:stretch>
            <a:fillRect/>
          </a:stretch>
        </p:blipFill>
        <p:spPr>
          <a:xfrm>
            <a:off x="0" y="2362200"/>
            <a:ext cx="4267200" cy="4495800"/>
          </a:xfrm>
        </p:spPr>
      </p:pic>
      <p:pic>
        <p:nvPicPr>
          <p:cNvPr id="31747" name="Picture 3"/>
          <p:cNvPicPr>
            <a:picLocks noChangeAspect="1"/>
          </p:cNvPicPr>
          <p:nvPr/>
        </p:nvPicPr>
        <p:blipFill>
          <a:blip r:embed="rId4"/>
          <a:stretch>
            <a:fillRect/>
          </a:stretch>
        </p:blipFill>
        <p:spPr>
          <a:xfrm>
            <a:off x="0" y="228600"/>
            <a:ext cx="1371600" cy="971550"/>
          </a:xfrm>
          <a:prstGeom prst="rect">
            <a:avLst/>
          </a:prstGeom>
          <a:noFill/>
          <a:ln w="9525">
            <a:noFill/>
          </a:ln>
        </p:spPr>
      </p:pic>
      <p:pic>
        <p:nvPicPr>
          <p:cNvPr id="31748" name="Picture 6"/>
          <p:cNvPicPr>
            <a:picLocks noChangeAspect="1"/>
          </p:cNvPicPr>
          <p:nvPr/>
        </p:nvPicPr>
        <p:blipFill>
          <a:blip r:embed="rId5"/>
          <a:stretch>
            <a:fillRect/>
          </a:stretch>
        </p:blipFill>
        <p:spPr>
          <a:xfrm>
            <a:off x="3200400" y="381000"/>
            <a:ext cx="1304925" cy="962025"/>
          </a:xfrm>
          <a:prstGeom prst="rect">
            <a:avLst/>
          </a:prstGeom>
          <a:noFill/>
          <a:ln w="9525">
            <a:noFill/>
          </a:ln>
        </p:spPr>
      </p:pic>
      <p:pic>
        <p:nvPicPr>
          <p:cNvPr id="31749" name="Picture 5"/>
          <p:cNvPicPr>
            <a:picLocks noChangeAspect="1"/>
          </p:cNvPicPr>
          <p:nvPr/>
        </p:nvPicPr>
        <p:blipFill>
          <a:blip r:embed="rId6"/>
          <a:stretch>
            <a:fillRect/>
          </a:stretch>
        </p:blipFill>
        <p:spPr>
          <a:xfrm>
            <a:off x="6248400" y="304800"/>
            <a:ext cx="1219200" cy="1171575"/>
          </a:xfrm>
          <a:prstGeom prst="rect">
            <a:avLst/>
          </a:prstGeom>
          <a:noFill/>
          <a:ln w="9525">
            <a:noFill/>
          </a:ln>
        </p:spPr>
      </p:pic>
      <p:pic>
        <p:nvPicPr>
          <p:cNvPr id="77832" name="Picture 8"/>
          <p:cNvPicPr>
            <a:picLocks noChangeAspect="1"/>
          </p:cNvPicPr>
          <p:nvPr/>
        </p:nvPicPr>
        <p:blipFill>
          <a:blip r:embed="rId7"/>
          <a:stretch>
            <a:fillRect/>
          </a:stretch>
        </p:blipFill>
        <p:spPr>
          <a:xfrm>
            <a:off x="1676400" y="0"/>
            <a:ext cx="1117600" cy="1676400"/>
          </a:xfrm>
          <a:prstGeom prst="rect">
            <a:avLst/>
          </a:prstGeom>
          <a:noFill/>
          <a:ln w="9525">
            <a:noFill/>
          </a:ln>
        </p:spPr>
      </p:pic>
      <p:pic>
        <p:nvPicPr>
          <p:cNvPr id="77833" name="il_fi" descr="MS8yMy8yMDEzIDk6MDQ6NDkgQU0="/>
          <p:cNvPicPr>
            <a:picLocks noChangeAspect="1"/>
          </p:cNvPicPr>
          <p:nvPr/>
        </p:nvPicPr>
        <p:blipFill>
          <a:blip r:embed="rId8"/>
          <a:stretch>
            <a:fillRect/>
          </a:stretch>
        </p:blipFill>
        <p:spPr>
          <a:xfrm>
            <a:off x="4191000" y="0"/>
            <a:ext cx="2057400" cy="1905000"/>
          </a:xfrm>
          <a:prstGeom prst="rect">
            <a:avLst/>
          </a:prstGeom>
          <a:noFill/>
          <a:ln w="9525">
            <a:noFill/>
          </a:ln>
        </p:spPr>
      </p:pic>
      <p:pic>
        <p:nvPicPr>
          <p:cNvPr id="77834" name="Picture 2"/>
          <p:cNvPicPr>
            <a:picLocks noChangeAspect="1"/>
          </p:cNvPicPr>
          <p:nvPr/>
        </p:nvPicPr>
        <p:blipFill>
          <a:blip r:embed="rId9"/>
          <a:stretch>
            <a:fillRect/>
          </a:stretch>
        </p:blipFill>
        <p:spPr>
          <a:xfrm>
            <a:off x="7620000" y="228600"/>
            <a:ext cx="1524000" cy="13192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2.70458E-6 L 0.31666 0.66574 " pathEditMode="relative" rAng="0" ptsTypes="AA">
                                      <p:cBhvr>
                                        <p:cTn id="6" dur="2000" fill="hold"/>
                                        <p:tgtEl>
                                          <p:spTgt spid="77832"/>
                                        </p:tgtEl>
                                        <p:attrNameLst>
                                          <p:attrName>ppt_x</p:attrName>
                                          <p:attrName>ppt_y</p:attrName>
                                        </p:attrNameLst>
                                      </p:cBhvr>
                                      <p:rCtr x="15800" y="333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3.33333E-6 3.7448E-6 L 0.17084 0.67129 " pathEditMode="relative" rAng="0" ptsTypes="AA">
                                      <p:cBhvr>
                                        <p:cTn id="10" dur="2000" fill="hold"/>
                                        <p:tgtEl>
                                          <p:spTgt spid="77833"/>
                                        </p:tgtEl>
                                        <p:attrNameLst>
                                          <p:attrName>ppt_x</p:attrName>
                                          <p:attrName>ppt_y</p:attrName>
                                        </p:attrNameLst>
                                      </p:cBhvr>
                                      <p:rCtr x="8500" y="336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3.33333E-6 1.32224E-6 L 0.025 0.70296 " pathEditMode="relative" rAng="0" ptsTypes="AA">
                                      <p:cBhvr>
                                        <p:cTn id="14" dur="2000" fill="hold"/>
                                        <p:tgtEl>
                                          <p:spTgt spid="77834"/>
                                        </p:tgtEl>
                                        <p:attrNameLst>
                                          <p:attrName>ppt_x</p:attrName>
                                          <p:attrName>ppt_y</p:attrName>
                                        </p:attrNameLst>
                                      </p:cBhvr>
                                      <p:rCtr x="1300" y="35100"/>
                                    </p:animMotion>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77828"/>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il_fi" descr="6tinanhtinDiaocSaigon_f97d7"/>
          <p:cNvPicPr>
            <a:picLocks noChangeAspect="1"/>
          </p:cNvPicPr>
          <p:nvPr>
            <p:ph idx="1" hasCustomPrompt="1"/>
          </p:nvPr>
        </p:nvPicPr>
        <p:blipFill>
          <a:blip r:embed="rId1"/>
          <a:srcRect/>
          <a:stretch>
            <a:fillRect/>
          </a:stretch>
        </p:blipFill>
        <p:spPr>
          <a:xfrm>
            <a:off x="0" y="2819400"/>
            <a:ext cx="4419600" cy="4038600"/>
          </a:xfrm>
        </p:spPr>
      </p:pic>
      <p:pic>
        <p:nvPicPr>
          <p:cNvPr id="32771" name="Picture 6"/>
          <p:cNvPicPr>
            <a:picLocks noChangeAspect="1"/>
          </p:cNvPicPr>
          <p:nvPr/>
        </p:nvPicPr>
        <p:blipFill>
          <a:blip r:embed="rId2"/>
          <a:stretch>
            <a:fillRect/>
          </a:stretch>
        </p:blipFill>
        <p:spPr>
          <a:xfrm>
            <a:off x="0" y="228600"/>
            <a:ext cx="1304925" cy="962025"/>
          </a:xfrm>
          <a:prstGeom prst="rect">
            <a:avLst/>
          </a:prstGeom>
          <a:noFill/>
          <a:ln w="9525">
            <a:noFill/>
          </a:ln>
        </p:spPr>
      </p:pic>
      <p:pic>
        <p:nvPicPr>
          <p:cNvPr id="32772" name="Picture 5"/>
          <p:cNvPicPr>
            <a:picLocks noChangeAspect="1"/>
          </p:cNvPicPr>
          <p:nvPr/>
        </p:nvPicPr>
        <p:blipFill>
          <a:blip r:embed="rId3"/>
          <a:stretch>
            <a:fillRect/>
          </a:stretch>
        </p:blipFill>
        <p:spPr>
          <a:xfrm>
            <a:off x="3048000" y="228600"/>
            <a:ext cx="1219200" cy="1171575"/>
          </a:xfrm>
          <a:prstGeom prst="rect">
            <a:avLst/>
          </a:prstGeom>
          <a:noFill/>
          <a:ln w="9525">
            <a:noFill/>
          </a:ln>
        </p:spPr>
      </p:pic>
      <p:pic>
        <p:nvPicPr>
          <p:cNvPr id="78856" name="Picture 4"/>
          <p:cNvPicPr>
            <a:picLocks noChangeAspect="1"/>
          </p:cNvPicPr>
          <p:nvPr/>
        </p:nvPicPr>
        <p:blipFill>
          <a:blip r:embed="rId4"/>
          <a:stretch>
            <a:fillRect/>
          </a:stretch>
        </p:blipFill>
        <p:spPr>
          <a:xfrm>
            <a:off x="1600200" y="304800"/>
            <a:ext cx="1371600" cy="898525"/>
          </a:xfrm>
          <a:prstGeom prst="rect">
            <a:avLst/>
          </a:prstGeom>
          <a:noFill/>
          <a:ln w="9525">
            <a:noFill/>
          </a:ln>
        </p:spPr>
      </p:pic>
      <p:pic>
        <p:nvPicPr>
          <p:cNvPr id="78857" name="Picture 9"/>
          <p:cNvPicPr>
            <a:picLocks noChangeAspect="1"/>
          </p:cNvPicPr>
          <p:nvPr/>
        </p:nvPicPr>
        <p:blipFill>
          <a:blip r:embed="rId5"/>
          <a:stretch>
            <a:fillRect/>
          </a:stretch>
        </p:blipFill>
        <p:spPr>
          <a:xfrm>
            <a:off x="4419600" y="304800"/>
            <a:ext cx="1371600" cy="892175"/>
          </a:xfrm>
          <a:prstGeom prst="rect">
            <a:avLst/>
          </a:prstGeom>
          <a:noFill/>
          <a:ln w="9525">
            <a:noFill/>
          </a:ln>
        </p:spPr>
      </p:pic>
      <p:pic>
        <p:nvPicPr>
          <p:cNvPr id="78858" name="Picture 10"/>
          <p:cNvPicPr>
            <a:picLocks noChangeAspect="1"/>
          </p:cNvPicPr>
          <p:nvPr/>
        </p:nvPicPr>
        <p:blipFill>
          <a:blip r:embed="rId6"/>
          <a:stretch>
            <a:fillRect/>
          </a:stretch>
        </p:blipFill>
        <p:spPr>
          <a:xfrm rot="3653836">
            <a:off x="6783388" y="760413"/>
            <a:ext cx="2347912" cy="1436687"/>
          </a:xfrm>
          <a:prstGeom prst="rect">
            <a:avLst/>
          </a:prstGeom>
          <a:noFill/>
          <a:ln w="9525">
            <a:noFill/>
          </a:ln>
        </p:spPr>
      </p:pic>
      <p:pic>
        <p:nvPicPr>
          <p:cNvPr id="32776" name="Picture 11"/>
          <p:cNvPicPr>
            <a:picLocks noChangeAspect="1"/>
          </p:cNvPicPr>
          <p:nvPr/>
        </p:nvPicPr>
        <p:blipFill>
          <a:blip r:embed="rId7"/>
          <a:stretch>
            <a:fillRect/>
          </a:stretch>
        </p:blipFill>
        <p:spPr>
          <a:xfrm rot="2888698">
            <a:off x="5857875" y="619125"/>
            <a:ext cx="1600200" cy="819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2.22222E-6 -2.70458E-6 L 0.34861 0.75451 " pathEditMode="relative" rAng="0" ptsTypes="AA">
                                      <p:cBhvr>
                                        <p:cTn id="6" dur="2000" fill="hold"/>
                                        <p:tgtEl>
                                          <p:spTgt spid="78856"/>
                                        </p:tgtEl>
                                        <p:attrNameLst>
                                          <p:attrName>ppt_x</p:attrName>
                                          <p:attrName>ppt_y</p:attrName>
                                        </p:attrNameLst>
                                      </p:cBhvr>
                                      <p:rCtr x="17400" y="377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0 -4.85437E-6 L 0.19167 0.77116 " pathEditMode="relative" rAng="0" ptsTypes="AA">
                                      <p:cBhvr>
                                        <p:cTn id="10" dur="2000" fill="hold"/>
                                        <p:tgtEl>
                                          <p:spTgt spid="78857"/>
                                        </p:tgtEl>
                                        <p:attrNameLst>
                                          <p:attrName>ppt_x</p:attrName>
                                          <p:attrName>ppt_y</p:attrName>
                                        </p:attrNameLst>
                                      </p:cBhvr>
                                      <p:rCtr x="9600" y="386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1.11111E-6 -3.55987E-7 L 0.03819 0.55039 " pathEditMode="relative" rAng="0" ptsTypes="AA">
                                      <p:cBhvr>
                                        <p:cTn id="14" dur="2000" fill="hold"/>
                                        <p:tgtEl>
                                          <p:spTgt spid="78858"/>
                                        </p:tgtEl>
                                        <p:attrNameLst>
                                          <p:attrName>ppt_x</p:attrName>
                                          <p:attrName>ppt_y</p:attrName>
                                        </p:attrNameLst>
                                      </p:cBhvr>
                                      <p:rCtr x="1900" y="27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descr="F:\nam hoc 21-22\hinhnen\images (26).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TextBox 2"/>
          <p:cNvSpPr txBox="1"/>
          <p:nvPr/>
        </p:nvSpPr>
        <p:spPr>
          <a:xfrm>
            <a:off x="2430780" y="2286000"/>
            <a:ext cx="6154420" cy="829945"/>
          </a:xfrm>
          <a:prstGeom prst="rect">
            <a:avLst/>
          </a:prstGeom>
          <a:noFill/>
        </p:spPr>
        <p:txBody>
          <a:bodyPr wrap="square">
            <a:spAutoFit/>
          </a:bodyPr>
          <a:p>
            <a:pPr>
              <a:buNone/>
            </a:pPr>
            <a:r>
              <a:rPr lang="en-US" sz="48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TC 2 “</a:t>
            </a:r>
            <a:r>
              <a:rPr sz="48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a:t>
            </a:r>
            <a:r>
              <a:rPr lang="en-US" sz="48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Ai nhanh nhất”</a:t>
            </a:r>
            <a:endParaRPr lang="en-US" sz="4800" b="1" dirty="0">
              <a:solidFill>
                <a:srgbClr val="FF0000"/>
              </a:solidFill>
              <a:latin typeface="Arial" panose="020B0604020202020204" pitchFamily="34" charset="0"/>
              <a:ea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D:\lop C3\image_cr1.jpg"/>
          <p:cNvPicPr>
            <a:picLocks noChangeAspect="1"/>
          </p:cNvPicPr>
          <p:nvPr/>
        </p:nvPicPr>
        <p:blipFill>
          <a:blip r:embed="rId1"/>
          <a:stretch>
            <a:fillRect/>
          </a:stretch>
        </p:blipFill>
        <p:spPr>
          <a:xfrm>
            <a:off x="0" y="-762000"/>
            <a:ext cx="9144000" cy="6858000"/>
          </a:xfrm>
          <a:prstGeom prst="rect">
            <a:avLst/>
          </a:prstGeom>
          <a:noFill/>
          <a:ln w="9525">
            <a:noFill/>
          </a:ln>
        </p:spPr>
      </p:pic>
      <p:sp>
        <p:nvSpPr>
          <p:cNvPr id="4099" name="Rectangle 2"/>
          <p:cNvSpPr/>
          <p:nvPr/>
        </p:nvSpPr>
        <p:spPr>
          <a:xfrm>
            <a:off x="3406140" y="609600"/>
            <a:ext cx="3985260" cy="583565"/>
          </a:xfrm>
          <a:prstGeom prst="rect">
            <a:avLst/>
          </a:prstGeom>
          <a:noFill/>
          <a:ln w="9525">
            <a:noFill/>
          </a:ln>
        </p:spPr>
        <p:txBody>
          <a:bodyPr wrap="square">
            <a:spAutoFit/>
          </a:bodyPr>
          <a:p>
            <a:r>
              <a:rPr lang="en-US" sz="3200" b="1" dirty="0">
                <a:solidFill>
                  <a:schemeClr val="bg1"/>
                </a:solidFill>
                <a:latin typeface="Times New Roman" panose="02020603050405020304" pitchFamily="18" charset="0"/>
                <a:cs typeface="Times New Roman" panose="02020603050405020304" pitchFamily="18" charset="0"/>
              </a:rPr>
              <a:t>3. Kết thúc</a:t>
            </a:r>
            <a:endParaRPr lang="en-US" sz="32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3" descr="D:\lop C3\tải xuống (9).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Rectangle 3"/>
          <p:cNvSpPr/>
          <p:nvPr/>
        </p:nvSpPr>
        <p:spPr>
          <a:xfrm>
            <a:off x="834442" y="2967335"/>
            <a:ext cx="7475123" cy="92333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50" normalizeH="0" baseline="0" noProof="0" dirty="0">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Xin </a:t>
            </a:r>
            <a:r>
              <a:rPr kumimoji="0" lang="en-US" sz="5400" b="1" i="0" u="none" strike="noStrike" kern="1200" cap="none" spc="50" normalizeH="0" baseline="0" noProof="0" dirty="0" err="1">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chào</a:t>
            </a:r>
            <a:r>
              <a:rPr kumimoji="0" lang="en-US" sz="5400" b="1" i="0" u="none" strike="noStrike" kern="1200" cap="none" spc="50" normalizeH="0" baseline="0" noProof="0" dirty="0">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50" normalizeH="0" baseline="0" noProof="0" dirty="0" err="1">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và</a:t>
            </a:r>
            <a:r>
              <a:rPr kumimoji="0" lang="en-US" sz="5400" b="1" i="0" u="none" strike="noStrike" kern="1200" cap="none" spc="50" normalizeH="0" baseline="0" noProof="0" dirty="0">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50" normalizeH="0" baseline="0" noProof="0" dirty="0" err="1">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hẹn</a:t>
            </a:r>
            <a:r>
              <a:rPr kumimoji="0" lang="en-US" sz="5400" b="1" i="0" u="none" strike="noStrike" kern="1200" cap="none" spc="50" normalizeH="0" baseline="0" noProof="0" dirty="0">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50" normalizeH="0" baseline="0" noProof="0" dirty="0" err="1">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gặp</a:t>
            </a:r>
            <a:r>
              <a:rPr kumimoji="0" lang="en-US" sz="5400" b="1" i="0" u="none" strike="noStrike" kern="1200" cap="none" spc="50" normalizeH="0" baseline="0" noProof="0" dirty="0">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50" normalizeH="0" baseline="0" noProof="0" dirty="0" err="1">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lại</a:t>
            </a:r>
            <a:r>
              <a:rPr kumimoji="0" lang="en-US" sz="5400" b="1" i="0" u="none" strike="noStrike" kern="1200" cap="none" spc="50" normalizeH="0" baseline="0" noProof="0" dirty="0">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a:t>
            </a:r>
            <a:endParaRPr kumimoji="0" lang="en-US" sz="5400" b="1" i="0" u="none" strike="noStrike" kern="1200" cap="none" spc="50" normalizeH="0" baseline="0" noProof="0" dirty="0">
              <a:ln w="0"/>
              <a:solidFill>
                <a:schemeClr val="accent6">
                  <a:lumMod val="75000"/>
                </a:schemeClr>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4"/>
          <p:cNvPicPr>
            <a:picLocks noChangeAspect="1"/>
          </p:cNvPicPr>
          <p:nvPr/>
        </p:nvPicPr>
        <p:blipFill>
          <a:blip r:embed="rId1"/>
          <a:stretch>
            <a:fillRect/>
          </a:stretch>
        </p:blipFill>
        <p:spPr>
          <a:xfrm>
            <a:off x="4557713" y="3414713"/>
            <a:ext cx="28575" cy="28575"/>
          </a:xfrm>
          <a:prstGeom prst="rect">
            <a:avLst/>
          </a:prstGeom>
          <a:noFill/>
          <a:ln w="9525">
            <a:noFill/>
          </a:ln>
        </p:spPr>
      </p:pic>
      <p:pic>
        <p:nvPicPr>
          <p:cNvPr id="6147" name="Picture 6"/>
          <p:cNvPicPr>
            <a:picLocks noChangeAspect="1"/>
          </p:cNvPicPr>
          <p:nvPr/>
        </p:nvPicPr>
        <p:blipFill>
          <a:blip r:embed="rId2"/>
          <a:stretch>
            <a:fillRect/>
          </a:stretch>
        </p:blipFill>
        <p:spPr>
          <a:xfrm>
            <a:off x="3657600" y="3657600"/>
            <a:ext cx="5210175" cy="3200400"/>
          </a:xfrm>
          <a:prstGeom prst="rect">
            <a:avLst/>
          </a:prstGeom>
          <a:noFill/>
          <a:ln w="9525">
            <a:noFill/>
          </a:ln>
        </p:spPr>
      </p:pic>
      <p:pic>
        <p:nvPicPr>
          <p:cNvPr id="6148" name="Picture 8" descr="ThuocLoBan"/>
          <p:cNvPicPr>
            <a:picLocks noChangeAspect="1"/>
          </p:cNvPicPr>
          <p:nvPr/>
        </p:nvPicPr>
        <p:blipFill>
          <a:blip r:embed="rId3"/>
          <a:stretch>
            <a:fillRect/>
          </a:stretch>
        </p:blipFill>
        <p:spPr>
          <a:xfrm>
            <a:off x="5181600" y="0"/>
            <a:ext cx="3505200" cy="2667000"/>
          </a:xfrm>
          <a:prstGeom prst="rect">
            <a:avLst/>
          </a:prstGeom>
          <a:noFill/>
          <a:ln w="9525">
            <a:noFill/>
          </a:ln>
        </p:spPr>
      </p:pic>
      <p:pic>
        <p:nvPicPr>
          <p:cNvPr id="6149" name="Picture 2"/>
          <p:cNvPicPr>
            <a:picLocks noChangeAspect="1"/>
          </p:cNvPicPr>
          <p:nvPr/>
        </p:nvPicPr>
        <p:blipFill>
          <a:blip r:embed="rId4"/>
          <a:stretch>
            <a:fillRect/>
          </a:stretch>
        </p:blipFill>
        <p:spPr>
          <a:xfrm>
            <a:off x="457200" y="0"/>
            <a:ext cx="4419600" cy="2590800"/>
          </a:xfrm>
          <a:prstGeom prst="rect">
            <a:avLst/>
          </a:prstGeom>
          <a:noFill/>
          <a:ln w="9525">
            <a:noFill/>
          </a:ln>
        </p:spPr>
      </p:pic>
      <p:pic>
        <p:nvPicPr>
          <p:cNvPr id="6150" name="Picture 11"/>
          <p:cNvPicPr>
            <a:picLocks noChangeAspect="1"/>
          </p:cNvPicPr>
          <p:nvPr/>
        </p:nvPicPr>
        <p:blipFill>
          <a:blip r:embed="rId5"/>
          <a:stretch>
            <a:fillRect/>
          </a:stretch>
        </p:blipFill>
        <p:spPr>
          <a:xfrm>
            <a:off x="609600" y="2362200"/>
            <a:ext cx="2590800" cy="3886200"/>
          </a:xfrm>
          <a:prstGeom prst="rect">
            <a:avLst/>
          </a:prstGeom>
          <a:noFill/>
          <a:ln w="9525">
            <a:noFill/>
          </a:ln>
        </p:spPr>
      </p:pic>
      <p:sp>
        <p:nvSpPr>
          <p:cNvPr id="6151" name="WordArt 7"/>
          <p:cNvSpPr>
            <a:spLocks noTextEdit="1"/>
          </p:cNvSpPr>
          <p:nvPr/>
        </p:nvSpPr>
        <p:spPr>
          <a:xfrm>
            <a:off x="1295400" y="2133600"/>
            <a:ext cx="1371600" cy="3810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Cái bay</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6152" name="WordArt 7"/>
          <p:cNvSpPr>
            <a:spLocks noTextEdit="1"/>
          </p:cNvSpPr>
          <p:nvPr/>
        </p:nvSpPr>
        <p:spPr>
          <a:xfrm>
            <a:off x="5638800" y="6172200"/>
            <a:ext cx="1524000" cy="490538"/>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Cái xẻng </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6153" name="WordArt 7"/>
          <p:cNvSpPr>
            <a:spLocks noTextEdit="1"/>
          </p:cNvSpPr>
          <p:nvPr/>
        </p:nvSpPr>
        <p:spPr>
          <a:xfrm>
            <a:off x="6096000" y="2514600"/>
            <a:ext cx="1676400" cy="566738"/>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Thước dây</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6154" name="WordArt 7"/>
          <p:cNvSpPr>
            <a:spLocks noTextEdit="1"/>
          </p:cNvSpPr>
          <p:nvPr/>
        </p:nvSpPr>
        <p:spPr>
          <a:xfrm>
            <a:off x="1219200" y="6324600"/>
            <a:ext cx="1219200" cy="3048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Cái xô</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4"/>
          <p:cNvPicPr>
            <a:picLocks noChangeAspect="1"/>
          </p:cNvPicPr>
          <p:nvPr/>
        </p:nvPicPr>
        <p:blipFill>
          <a:blip r:embed="rId1"/>
          <a:stretch>
            <a:fillRect/>
          </a:stretch>
        </p:blipFill>
        <p:spPr>
          <a:xfrm>
            <a:off x="0" y="0"/>
            <a:ext cx="9144000" cy="6019800"/>
          </a:xfrm>
          <a:prstGeom prst="rect">
            <a:avLst/>
          </a:prstGeom>
          <a:noFill/>
          <a:ln w="9525">
            <a:noFill/>
          </a:ln>
        </p:spPr>
      </p:pic>
      <p:sp>
        <p:nvSpPr>
          <p:cNvPr id="7171" name="WordArt 7"/>
          <p:cNvSpPr>
            <a:spLocks noTextEdit="1"/>
          </p:cNvSpPr>
          <p:nvPr/>
        </p:nvSpPr>
        <p:spPr>
          <a:xfrm>
            <a:off x="3276600" y="6019800"/>
            <a:ext cx="2133600" cy="6096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Cái cuốc </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3" descr="2"/>
          <p:cNvPicPr>
            <a:picLocks noChangeAspect="1"/>
          </p:cNvPicPr>
          <p:nvPr/>
        </p:nvPicPr>
        <p:blipFill>
          <a:blip r:embed="rId1"/>
          <a:stretch>
            <a:fillRect/>
          </a:stretch>
        </p:blipFill>
        <p:spPr>
          <a:xfrm>
            <a:off x="0" y="0"/>
            <a:ext cx="9144000" cy="5562600"/>
          </a:xfrm>
          <a:prstGeom prst="rect">
            <a:avLst/>
          </a:prstGeom>
          <a:noFill/>
          <a:ln w="9525">
            <a:noFill/>
          </a:ln>
        </p:spPr>
      </p:pic>
      <p:sp>
        <p:nvSpPr>
          <p:cNvPr id="8195" name="Line 5"/>
          <p:cNvSpPr/>
          <p:nvPr/>
        </p:nvSpPr>
        <p:spPr>
          <a:xfrm flipH="1">
            <a:off x="1752600" y="4876800"/>
            <a:ext cx="457200" cy="990600"/>
          </a:xfrm>
          <a:prstGeom prst="line">
            <a:avLst/>
          </a:prstGeom>
          <a:ln w="57150" cap="flat" cmpd="sng">
            <a:solidFill>
              <a:srgbClr val="0000FF"/>
            </a:solidFill>
            <a:prstDash val="solid"/>
            <a:headEnd type="none" w="med" len="med"/>
            <a:tailEnd type="triangle" w="med" len="med"/>
          </a:ln>
        </p:spPr>
      </p:sp>
      <p:sp>
        <p:nvSpPr>
          <p:cNvPr id="8196" name="Line 6"/>
          <p:cNvSpPr/>
          <p:nvPr/>
        </p:nvSpPr>
        <p:spPr>
          <a:xfrm flipH="1">
            <a:off x="4495800" y="4724400"/>
            <a:ext cx="152400" cy="1066800"/>
          </a:xfrm>
          <a:prstGeom prst="line">
            <a:avLst/>
          </a:prstGeom>
          <a:ln w="57150" cap="flat" cmpd="sng">
            <a:solidFill>
              <a:srgbClr val="0000FF"/>
            </a:solidFill>
            <a:prstDash val="solid"/>
            <a:headEnd type="none" w="med" len="med"/>
            <a:tailEnd type="triangle" w="med" len="med"/>
          </a:ln>
        </p:spPr>
      </p:sp>
      <p:sp>
        <p:nvSpPr>
          <p:cNvPr id="8197" name="Line 7"/>
          <p:cNvSpPr/>
          <p:nvPr/>
        </p:nvSpPr>
        <p:spPr>
          <a:xfrm>
            <a:off x="7010400" y="4648200"/>
            <a:ext cx="609600" cy="1143000"/>
          </a:xfrm>
          <a:prstGeom prst="line">
            <a:avLst/>
          </a:prstGeom>
          <a:ln w="57150" cap="flat" cmpd="sng">
            <a:solidFill>
              <a:srgbClr val="0000FF"/>
            </a:solidFill>
            <a:prstDash val="solid"/>
            <a:headEnd type="none" w="med" len="med"/>
            <a:tailEnd type="triangle" w="med" len="med"/>
          </a:ln>
        </p:spPr>
      </p:sp>
      <p:sp>
        <p:nvSpPr>
          <p:cNvPr id="8198" name="WordArt 7"/>
          <p:cNvSpPr>
            <a:spLocks noTextEdit="1"/>
          </p:cNvSpPr>
          <p:nvPr/>
        </p:nvSpPr>
        <p:spPr>
          <a:xfrm>
            <a:off x="685800" y="5867400"/>
            <a:ext cx="1600200" cy="6096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Cái dao</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8199" name="WordArt 7"/>
          <p:cNvSpPr>
            <a:spLocks noTextEdit="1"/>
          </p:cNvSpPr>
          <p:nvPr/>
        </p:nvSpPr>
        <p:spPr>
          <a:xfrm>
            <a:off x="3505200" y="5867400"/>
            <a:ext cx="2286000" cy="6858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Cái bàn xoa </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8200" name="WordArt 7"/>
          <p:cNvSpPr>
            <a:spLocks noTextEdit="1"/>
          </p:cNvSpPr>
          <p:nvPr/>
        </p:nvSpPr>
        <p:spPr>
          <a:xfrm>
            <a:off x="6705600" y="5943600"/>
            <a:ext cx="1752600" cy="6096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Cái bai </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il_fi" descr="MS8yMy8yMDEzIDk6MDQ6NDkgQU0="/>
          <p:cNvPicPr>
            <a:picLocks noChangeAspect="1"/>
          </p:cNvPicPr>
          <p:nvPr/>
        </p:nvPicPr>
        <p:blipFill>
          <a:blip r:embed="rId1"/>
          <a:stretch>
            <a:fillRect/>
          </a:stretch>
        </p:blipFill>
        <p:spPr>
          <a:xfrm>
            <a:off x="3581400" y="0"/>
            <a:ext cx="5562600" cy="5791200"/>
          </a:xfrm>
          <a:prstGeom prst="rect">
            <a:avLst/>
          </a:prstGeom>
          <a:noFill/>
          <a:ln w="9525">
            <a:noFill/>
          </a:ln>
        </p:spPr>
      </p:pic>
      <p:pic>
        <p:nvPicPr>
          <p:cNvPr id="9219" name="Picture 11"/>
          <p:cNvPicPr>
            <a:picLocks noChangeAspect="1"/>
          </p:cNvPicPr>
          <p:nvPr/>
        </p:nvPicPr>
        <p:blipFill>
          <a:blip r:embed="rId2"/>
          <a:stretch>
            <a:fillRect/>
          </a:stretch>
        </p:blipFill>
        <p:spPr>
          <a:xfrm>
            <a:off x="0" y="0"/>
            <a:ext cx="3505200" cy="5943600"/>
          </a:xfrm>
          <a:prstGeom prst="rect">
            <a:avLst/>
          </a:prstGeom>
          <a:noFill/>
          <a:ln w="9525">
            <a:noFill/>
          </a:ln>
        </p:spPr>
      </p:pic>
      <p:sp>
        <p:nvSpPr>
          <p:cNvPr id="9220" name="WordArt 7"/>
          <p:cNvSpPr>
            <a:spLocks noTextEdit="1"/>
          </p:cNvSpPr>
          <p:nvPr/>
        </p:nvSpPr>
        <p:spPr>
          <a:xfrm>
            <a:off x="0" y="5867400"/>
            <a:ext cx="3048000" cy="7620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Cần lăn sơn</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9221" name="WordArt 7"/>
          <p:cNvSpPr>
            <a:spLocks noTextEdit="1"/>
          </p:cNvSpPr>
          <p:nvPr/>
        </p:nvSpPr>
        <p:spPr>
          <a:xfrm>
            <a:off x="6096000" y="6019800"/>
            <a:ext cx="2057400" cy="6096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xe rùa</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4" descr="may-tron-be-tong1"/>
          <p:cNvPicPr>
            <a:picLocks noChangeAspect="1"/>
          </p:cNvPicPr>
          <p:nvPr/>
        </p:nvPicPr>
        <p:blipFill>
          <a:blip r:embed="rId1"/>
          <a:stretch>
            <a:fillRect/>
          </a:stretch>
        </p:blipFill>
        <p:spPr>
          <a:xfrm>
            <a:off x="0" y="-3175"/>
            <a:ext cx="9144000" cy="6861175"/>
          </a:xfrm>
          <a:prstGeom prst="rect">
            <a:avLst/>
          </a:prstGeom>
          <a:noFill/>
          <a:ln w="9525">
            <a:noFill/>
          </a:ln>
        </p:spPr>
      </p:pic>
      <p:sp>
        <p:nvSpPr>
          <p:cNvPr id="10243" name="WordArt 7"/>
          <p:cNvSpPr>
            <a:spLocks noTextEdit="1"/>
          </p:cNvSpPr>
          <p:nvPr/>
        </p:nvSpPr>
        <p:spPr>
          <a:xfrm>
            <a:off x="1981200" y="5867400"/>
            <a:ext cx="5029200" cy="762000"/>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Máy trộn bê tông</a:t>
            </a:r>
            <a:endParaRPr lang="en-US" sz="3600">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descr="F:\nam hoc 21-22\hinhnen\images (26).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TextBox 2"/>
          <p:cNvSpPr txBox="1"/>
          <p:nvPr/>
        </p:nvSpPr>
        <p:spPr>
          <a:xfrm>
            <a:off x="2281238" y="2301875"/>
            <a:ext cx="4745038" cy="523875"/>
          </a:xfrm>
          <a:prstGeom prst="rect">
            <a:avLst/>
          </a:prstGeom>
          <a:noFill/>
        </p:spPr>
        <p:txBody>
          <a:bodyPr wrap="none">
            <a:spAutoFit/>
          </a:bodyPr>
          <a:p>
            <a:pPr>
              <a:buNone/>
            </a:pPr>
            <a:r>
              <a:rPr sz="28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Vật liệu của nghề xây dựng</a:t>
            </a:r>
            <a:r>
              <a:rPr lang="vi-VN" altLang="x-none" sz="2800" b="1" dirty="0">
                <a:solidFill>
                  <a:srgbClr val="FF0000"/>
                </a:solidFill>
                <a:latin typeface="Arial" panose="020B0604020202020204" pitchFamily="34" charset="0"/>
                <a:cs typeface="Arial" panose="020B0604020202020204" pitchFamily="34" charset="0"/>
                <a:sym typeface="Arial" panose="020B0604020202020204" pitchFamily="34" charset="0"/>
              </a:rPr>
              <a:t>:</a:t>
            </a:r>
            <a:endParaRPr lang="vi-VN" altLang="x-none" sz="2800" b="1" dirty="0">
              <a:solidFill>
                <a:srgbClr val="FF0000"/>
              </a:solidFill>
              <a:latin typeface="Arial" panose="020B0604020202020204" pitchFamily="34" charset="0"/>
              <a:ea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1045</Words>
  <Application>WPS Presentation</Application>
  <PresentationFormat>On-screen Show (4:3)</PresentationFormat>
  <Paragraphs>96</Paragraphs>
  <Slides>35</Slides>
  <Notes>0</Notes>
  <HiddenSlides>0</HiddenSlides>
  <MMClips>2</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35</vt:i4>
      </vt:variant>
    </vt:vector>
  </HeadingPairs>
  <TitlesOfParts>
    <vt:vector size="44" baseType="lpstr">
      <vt:lpstr>Arial</vt:lpstr>
      <vt:lpstr>SimSun</vt:lpstr>
      <vt:lpstr>Wingdings</vt:lpstr>
      <vt:lpstr>Times New Roman</vt:lpstr>
      <vt:lpstr>Microsoft YaHei</vt:lpstr>
      <vt:lpstr>Arial Unicode MS</vt:lpstr>
      <vt:lpstr>Calibri</vt:lpstr>
      <vt:lpstr>Default Design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29</cp:revision>
  <dcterms:created xsi:type="dcterms:W3CDTF">2015-12-06T13:44:00Z</dcterms:created>
  <dcterms:modified xsi:type="dcterms:W3CDTF">2023-11-14T13:46:27Z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99E2951F42354EF0991734AFEC5B0386_12</vt:lpwstr>
  </property>
  <property fmtid="{D5CDD505-2E9C-101B-9397-08002B2CF9AE}" pid="3" name="KSOProductBuildVer">
    <vt:lpwstr>1033-12.2.0.13266</vt:lpwstr>
  </property>
</Properties>
</file>