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LQVH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Thơ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“Cái bát xinh”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Ước mơ của bé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So sánh số lượng 3 nhóm đối tượng trong phạm vi 7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Tô màu tranh Đông Hồ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(Đề tài)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64405" y="4714875"/>
            <a:ext cx="276542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Dạy VĐMH: Chú bộ đội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TC: Tai ai tinh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Dạy trẻ kỹ năng chải tóc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Presentation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2023-11-18T14:21:00Z</dcterms:created>
  <dcterms:modified xsi:type="dcterms:W3CDTF">2023-11-24T14:13:42Z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1033-12.2.0.13306</vt:lpwstr>
  </property>
</Properties>
</file>