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PTVĐ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VĐCB: Bò dích dắc qua 7 điểm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TCVĐ: Hứng bóng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Nghề gốm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26568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Xác định phía trên, dưới, trước, sau của đối tượng khác có sự định hướng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Vẽ chân dung cô giáo ( Đề tài)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LQCV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Tập tô u, ư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Khám phá về nghề may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Presentation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Bahnschrift Condensed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</cp:revision>
  <dcterms:created xsi:type="dcterms:W3CDTF">2023-11-18T14:21:02Z</dcterms:created>
  <dcterms:modified xsi:type="dcterms:W3CDTF">2023-11-18T14:21:02Z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1033-12.2.0.13306</vt:lpwstr>
  </property>
</Properties>
</file>