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64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2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3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7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1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1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8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7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9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4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9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45C1-9445-4C26-8CC5-D938BBDB83FF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3BB9B-DDA1-4073-B449-A69E35BEC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05000" y="895350"/>
            <a:ext cx="9144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40927" y="82498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MGL A4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82197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Tuần</a:t>
            </a:r>
            <a:r>
              <a:rPr lang="en-US" b="1" dirty="0" smtClean="0">
                <a:solidFill>
                  <a:srgbClr val="FF0000"/>
                </a:solidFill>
              </a:rPr>
              <a:t> 1 </a:t>
            </a:r>
            <a:r>
              <a:rPr lang="en-US" b="1" dirty="0" err="1" smtClean="0">
                <a:solidFill>
                  <a:srgbClr val="FF0000"/>
                </a:solidFill>
              </a:rPr>
              <a:t>tháng</a:t>
            </a:r>
            <a:r>
              <a:rPr lang="en-US" b="1" dirty="0" smtClean="0">
                <a:solidFill>
                  <a:srgbClr val="FF0000"/>
                </a:solidFill>
              </a:rPr>
              <a:t> 11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1885950"/>
            <a:ext cx="2286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333333"/>
                </a:solidFill>
                <a:latin typeface="Tahoma"/>
              </a:rPr>
              <a:t>PTVĐ</a:t>
            </a:r>
            <a:endParaRPr lang="en-US" dirty="0">
              <a:solidFill>
                <a:srgbClr val="333333"/>
              </a:solidFill>
              <a:latin typeface="Tahoma"/>
            </a:endParaRPr>
          </a:p>
          <a:p>
            <a:pPr algn="ctr"/>
            <a:r>
              <a:rPr lang="en-US" sz="1600" dirty="0" smtClean="0">
                <a:solidFill>
                  <a:srgbClr val="333333"/>
                </a:solidFill>
                <a:latin typeface="Tahoma"/>
              </a:rPr>
              <a:t>- VĐCB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: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Bật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sâu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40cm </a:t>
            </a:r>
            <a:endParaRPr lang="en-US" sz="1600" dirty="0" smtClean="0">
              <a:solidFill>
                <a:srgbClr val="333333"/>
              </a:solidFill>
              <a:latin typeface="Tahoma"/>
            </a:endParaRPr>
          </a:p>
          <a:p>
            <a:pPr algn="ctr"/>
            <a:r>
              <a:rPr lang="en-US" sz="1600" dirty="0" smtClean="0">
                <a:solidFill>
                  <a:srgbClr val="333333"/>
                </a:solidFill>
                <a:latin typeface="Tahoma"/>
              </a:rPr>
              <a:t>- 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TCVĐ: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Chuyền</a:t>
            </a:r>
            <a:r>
              <a:rPr lang="en-US" sz="1600" dirty="0">
                <a:solidFill>
                  <a:srgbClr val="333333"/>
                </a:solidFill>
                <a:latin typeface="Tahoma"/>
              </a:rPr>
              <a:t> </a:t>
            </a:r>
            <a:r>
              <a:rPr lang="en-US" sz="1600" dirty="0" err="1">
                <a:solidFill>
                  <a:srgbClr val="333333"/>
                </a:solidFill>
                <a:latin typeface="Tahoma"/>
              </a:rPr>
              <a:t>quả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3773509" y="1733550"/>
            <a:ext cx="15969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333333"/>
                </a:solidFill>
                <a:latin typeface="Tahoma"/>
              </a:rPr>
              <a:t>KPXH</a:t>
            </a:r>
            <a:endParaRPr lang="en-US" b="1" i="0" dirty="0" smtClean="0">
              <a:solidFill>
                <a:srgbClr val="333333"/>
              </a:solidFill>
              <a:effectLst/>
              <a:latin typeface="Tahoma"/>
            </a:endParaRPr>
          </a:p>
          <a:p>
            <a:pPr algn="ctr"/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Bố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mẹ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bé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làm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nghề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gì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?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324599" y="1728620"/>
            <a:ext cx="17801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333333"/>
                </a:solidFill>
                <a:latin typeface="Tahoma"/>
              </a:rPr>
              <a:t>LQVT</a:t>
            </a:r>
            <a:endParaRPr lang="en-US" b="1" i="0" dirty="0" smtClean="0">
              <a:solidFill>
                <a:srgbClr val="333333"/>
              </a:solidFill>
              <a:effectLst/>
              <a:latin typeface="Tahoma"/>
            </a:endParaRPr>
          </a:p>
          <a:p>
            <a:pPr algn="ctr"/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Nhận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biết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gọi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tên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khối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cầu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,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khối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trụ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267691" y="3714750"/>
            <a:ext cx="1447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0" dirty="0" smtClean="0">
                <a:solidFill>
                  <a:srgbClr val="333333"/>
                </a:solidFill>
                <a:effectLst/>
                <a:latin typeface="Tahoma"/>
              </a:rPr>
              <a:t>TẠO HÌNH</a:t>
            </a:r>
          </a:p>
          <a:p>
            <a:pPr algn="ctr"/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Đan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nong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mốt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(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Mẫu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515591" y="3560862"/>
            <a:ext cx="213359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333333"/>
                </a:solidFill>
                <a:latin typeface="Tahoma"/>
              </a:rPr>
              <a:t>ÂM NHẠC</a:t>
            </a:r>
            <a:endParaRPr lang="en-US" b="1" i="0" dirty="0" smtClean="0">
              <a:solidFill>
                <a:srgbClr val="333333"/>
              </a:solidFill>
              <a:effectLst/>
              <a:latin typeface="Tahoma"/>
            </a:endParaRPr>
          </a:p>
          <a:p>
            <a:pPr algn="ctr"/>
            <a:r>
              <a:rPr lang="en-US" sz="1400" b="0" i="0" dirty="0" smtClean="0">
                <a:solidFill>
                  <a:srgbClr val="333333"/>
                </a:solidFill>
                <a:effectLst/>
                <a:latin typeface="Tahoma"/>
              </a:rPr>
              <a:t>- </a:t>
            </a:r>
            <a:r>
              <a:rPr lang="vi-VN" sz="1400" b="0" i="0" dirty="0" smtClean="0">
                <a:solidFill>
                  <a:srgbClr val="333333"/>
                </a:solidFill>
                <a:effectLst/>
                <a:latin typeface="Tahoma"/>
              </a:rPr>
              <a:t>Dạy hát: Cháu yêu cô thợ dệt </a:t>
            </a:r>
            <a:endParaRPr lang="en-US" sz="1400" b="0" i="0" dirty="0" smtClean="0">
              <a:solidFill>
                <a:srgbClr val="333333"/>
              </a:solidFill>
              <a:effectLst/>
              <a:latin typeface="Tahoma"/>
            </a:endParaRPr>
          </a:p>
          <a:p>
            <a:pPr algn="ctr"/>
            <a:r>
              <a:rPr lang="vi-VN" sz="1400" b="0" i="0" dirty="0" smtClean="0">
                <a:solidFill>
                  <a:srgbClr val="333333"/>
                </a:solidFill>
                <a:effectLst/>
                <a:latin typeface="Tahoma"/>
              </a:rPr>
              <a:t>- TC : Nghe giai điệu đoán tên bài hát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6524436" y="3714750"/>
            <a:ext cx="13805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rgbClr val="333333"/>
                </a:solidFill>
                <a:latin typeface="Tahoma"/>
              </a:rPr>
              <a:t>Ôn</a:t>
            </a:r>
            <a:r>
              <a:rPr lang="en-US" b="1" dirty="0" smtClean="0">
                <a:solidFill>
                  <a:srgbClr val="333333"/>
                </a:solidFill>
                <a:latin typeface="Tahoma"/>
              </a:rPr>
              <a:t> </a:t>
            </a:r>
            <a:r>
              <a:rPr lang="en-US" b="1" dirty="0" err="1" smtClean="0">
                <a:solidFill>
                  <a:srgbClr val="333333"/>
                </a:solidFill>
                <a:latin typeface="Tahoma"/>
              </a:rPr>
              <a:t>luyện</a:t>
            </a:r>
            <a:endParaRPr lang="en-US" b="1" i="0" dirty="0" smtClean="0">
              <a:solidFill>
                <a:srgbClr val="333333"/>
              </a:solidFill>
              <a:effectLst/>
              <a:latin typeface="Tahoma"/>
            </a:endParaRPr>
          </a:p>
          <a:p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Ôn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/>
              </a:rPr>
              <a:t>chữ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/>
              </a:rPr>
              <a:t> e, 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525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72</Words>
  <Application>Microsoft Office PowerPoint</Application>
  <PresentationFormat>On-screen Show (16:9)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4</cp:revision>
  <dcterms:created xsi:type="dcterms:W3CDTF">2023-11-14T09:29:51Z</dcterms:created>
  <dcterms:modified xsi:type="dcterms:W3CDTF">2023-11-14T09:47:43Z</dcterms:modified>
</cp:coreProperties>
</file>