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LQVH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Truyện 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“Ba điều ước”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Bố mẹ bé làm nghề gì?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Nhận biết gọi tên khối cầu , khối trụ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Đan nong mốt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(Mẫu)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64405" y="4714875"/>
            <a:ext cx="276542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Dạy hát: Cháu yêu cô thợ dệt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TC : Nghe giai điệu đoán tên bài hát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Ôn chữ e, ê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WPS Presentation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2</cp:revision>
  <dcterms:created xsi:type="dcterms:W3CDTF">2023-11-18T14:21:00Z</dcterms:created>
  <dcterms:modified xsi:type="dcterms:W3CDTF">2023-11-18T14:26:41Z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1033-12.2.0.13306</vt:lpwstr>
  </property>
</Properties>
</file>