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71" r:id="rId5"/>
    <p:sldId id="257" r:id="rId6"/>
    <p:sldId id="272" r:id="rId7"/>
    <p:sldId id="274" r:id="rId8"/>
    <p:sldId id="273" r:id="rId9"/>
    <p:sldId id="269" r:id="rId10"/>
    <p:sldId id="258" r:id="rId11"/>
    <p:sldId id="275" r:id="rId12"/>
    <p:sldId id="259" r:id="rId13"/>
    <p:sldId id="276" r:id="rId14"/>
    <p:sldId id="261" r:id="rId15"/>
    <p:sldId id="260" r:id="rId16"/>
    <p:sldId id="263" r:id="rId17"/>
    <p:sldId id="264" r:id="rId18"/>
    <p:sldId id="265" r:id="rId19"/>
    <p:sldId id="262" r:id="rId20"/>
    <p:sldId id="266" r:id="rId21"/>
    <p:sldId id="278" r:id="rId22"/>
    <p:sldId id="277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26EE"/>
    <a:srgbClr val="223EA8"/>
    <a:srgbClr val="3C6314"/>
    <a:srgbClr val="425D1B"/>
    <a:srgbClr val="8F6138"/>
    <a:srgbClr val="366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718E-8646-4F5F-A706-9B778C8205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FF26-BF29-4FBE-AD5A-0990D80E665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8045" y="324485"/>
            <a:ext cx="81032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0178" y="2803907"/>
            <a:ext cx="8907145" cy="257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D426EE"/>
                </a:solidFill>
              </a:rPr>
              <a:t>LĨNH VỰC PHÁT TRIỂN NGÔN NGỮ</a:t>
            </a:r>
            <a:endParaRPr lang="en-US" sz="4800" b="1" dirty="0">
              <a:solidFill>
                <a:srgbClr val="8F6138"/>
              </a:solidFill>
            </a:endParaRPr>
          </a:p>
          <a:p>
            <a:pPr algn="ctr">
              <a:lnSpc>
                <a:spcPct val="60000"/>
              </a:lnSpc>
            </a:pPr>
            <a:r>
              <a:rPr lang="en-US" sz="4800" b="1" dirty="0">
                <a:solidFill>
                  <a:srgbClr val="8F6138"/>
                </a:solidFill>
              </a:rPr>
              <a:t> </a:t>
            </a:r>
            <a:endParaRPr lang="en-US" sz="4800" b="1" dirty="0">
              <a:solidFill>
                <a:srgbClr val="8F6138"/>
              </a:solidFill>
            </a:endParaRPr>
          </a:p>
          <a:p>
            <a:pPr algn="ctr"/>
            <a:r>
              <a:rPr lang="en-US" sz="4000" b="1" dirty="0">
                <a:solidFill>
                  <a:srgbClr val="223E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“ƯỚC MƠ CỦA TÝ”</a:t>
            </a:r>
            <a:endParaRPr lang="en-US" sz="4000" b="1" dirty="0">
              <a:solidFill>
                <a:srgbClr val="223E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4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MGL A4</a:t>
            </a:r>
            <a:endParaRPr lang="en-US" sz="32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285" y="1223645"/>
            <a:ext cx="1281430" cy="1344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3965" y="3221355"/>
            <a:ext cx="98202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 bạn Tý có ước mơ 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: Ước mơ của Tý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8535" y="2967335"/>
            <a:ext cx="820356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 làm cảnh sát để làm gì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28850" y="2609850"/>
            <a:ext cx="83115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 tín hiệu đèn giao thông báo hiệu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điều gì?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ạm Hoan: Tranh mầm non : CĐ Phương tiện giao thông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3350" y="2879678"/>
            <a:ext cx="917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bức Tranh vẽ trường mầm non của bé về Giao Thông - Giấy dán tường giá  bao nhiêu tiền 1m2, Giá Dán tranh 3D theo M2 hoàn thiện trọn gói 20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37253" y="2690192"/>
            <a:ext cx="10207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90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1290" y="637540"/>
            <a:ext cx="2843530" cy="4004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</a:t>
            </a:r>
            <a:endParaRPr lang="en-US" sz="60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4825" y="2207686"/>
            <a:ext cx="545909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chức:</a:t>
            </a:r>
            <a:endParaRPr lang="en-US" sz="48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“Ước mơ xanh”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5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6720" y="2796540"/>
            <a:ext cx="39287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54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8280" y="2092178"/>
            <a:ext cx="439737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thúc:</a:t>
            </a:r>
            <a:endParaRPr lang="en-US" sz="6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Trắng Bị Cô Lập Trên Nền Trắng Jpg Khung, Khung Trắng, Jpg, Trắng  Hình nền Vector để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450" y="2918628"/>
            <a:ext cx="799782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 hình thức tổ chức: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292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3055620" y="2190750"/>
            <a:ext cx="6658610" cy="17341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lần 1</a:t>
            </a:r>
            <a:endParaRPr lang="en-US" sz="6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2920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542925" y="2120900"/>
            <a:ext cx="6658610" cy="17341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lần 2: Kết hợp tranh minh họa</a:t>
            </a:r>
            <a:endParaRPr lang="en-US" sz="4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635"/>
            <a:ext cx="12192635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Ước Mơ Của Tý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612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325" y="2694305"/>
            <a:ext cx="4959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</Words>
  <Application>WPS Presentation</Application>
  <PresentationFormat>Widescreen</PresentationFormat>
  <Paragraphs>44</Paragraphs>
  <Slides>21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Mây Đặng</dc:creator>
  <cp:lastModifiedBy>PC</cp:lastModifiedBy>
  <cp:revision>24</cp:revision>
  <dcterms:created xsi:type="dcterms:W3CDTF">2021-10-31T02:24:00Z</dcterms:created>
  <dcterms:modified xsi:type="dcterms:W3CDTF">2023-11-14T14:23:09Z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F98C4415809D4DCDB40B544F01C26396_12</vt:lpwstr>
  </property>
  <property fmtid="{D5CDD505-2E9C-101B-9397-08002B2CF9AE}" pid="3" name="KSOProductBuildVer">
    <vt:lpwstr>1033-12.2.0.13266</vt:lpwstr>
  </property>
</Properties>
</file>