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3962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84375" y="76835"/>
            <a:ext cx="92583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alt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175" y="906780"/>
            <a:ext cx="1028065" cy="106426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876300" y="2045970"/>
            <a:ext cx="10974705" cy="390779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VẬN ĐỘNG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Lứa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tuổi: 5-6 tuổi</a:t>
            </a:r>
            <a:b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MGL A4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962275" y="3110230"/>
            <a:ext cx="5902960" cy="12426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9"/>
              </a:avLst>
            </a:prstTxWarp>
          </a:bodyPr>
          <a:p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 tài: VĐCB “Bật sâu 40cm”</a:t>
            </a:r>
            <a:endParaRPr lang="en-US" sz="3600" kern="10" dirty="0" smtClean="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marL="914400" lvl="2" indent="457200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TCVĐ “Chuyền quả”</a:t>
            </a: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191770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“Chuyền quả”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84162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3: Trọng động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84162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635" y="259905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“Chú bộ đội”</a:t>
            </a: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75205" y="1779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Khởi động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466215" y="223012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Trọng động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0453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BTPTC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các động tác tay, thân, chân, bật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0453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VĐCB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“Bật sâu 40cm”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thực hiện lần 1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191770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thực hiện lần 2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WPS Presentation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Times New Roman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1</cp:revision>
  <dcterms:created xsi:type="dcterms:W3CDTF">2023-11-15T14:02:19Z</dcterms:created>
  <dcterms:modified xsi:type="dcterms:W3CDTF">2023-11-15T14:02:19Z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C2C2BC14C50449C09F540D302CC17D6F_11</vt:lpwstr>
  </property>
  <property fmtid="{D5CDD505-2E9C-101B-9397-08002B2CF9AE}" pid="3" name="KSOProductBuildVer">
    <vt:lpwstr>1033-12.2.0.13306</vt:lpwstr>
  </property>
</Properties>
</file>