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330" r:id="rId5"/>
    <p:sldId id="334" r:id="rId6"/>
    <p:sldId id="310" r:id="rId7"/>
    <p:sldId id="319" r:id="rId8"/>
    <p:sldId id="311" r:id="rId9"/>
    <p:sldId id="320" r:id="rId10"/>
    <p:sldId id="333" r:id="rId11"/>
    <p:sldId id="314" r:id="rId12"/>
    <p:sldId id="321" r:id="rId13"/>
    <p:sldId id="332" r:id="rId14"/>
    <p:sldId id="335" r:id="rId15"/>
    <p:sldId id="317" r:id="rId16"/>
    <p:sldId id="318" r:id="rId17"/>
    <p:sldId id="298" r:id="rId18"/>
    <p:sldId id="302" r:id="rId19"/>
    <p:sldId id="303" r:id="rId20"/>
  </p:sldIdLst>
  <p:sldSz cx="9144000" cy="6858000" type="screen4x3"/>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b="0" i="0" u="none" kern="1200" baseline="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2FDB2607-1784-4EEB-B798-7EB5836EED8A}">
        <p14:showMediaCtrls xmlns:p14="http://schemas.microsoft.com/office/powerpoint/2010/main" val="1"/>
      </p:ext>
    </p:extLst>
  </p:showPr>
  <p:clrMru>
    <a:srgbClr val="FFFFFF"/>
    <a:srgbClr val="FFFF00"/>
    <a:srgbClr val="FF0000"/>
    <a:srgbClr val="2DD925"/>
    <a:srgbClr val="FF00FF"/>
    <a:srgbClr val="CC9900"/>
    <a:srgbClr val="0000FF"/>
    <a:srgbClr val="9900CC"/>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2622"/>
    <p:restoredTop sz="97494"/>
  </p:normalViewPr>
  <p:slideViewPr>
    <p:cSldViewPr snapToGrid="0" showGuides="1">
      <p:cViewPr varScale="1">
        <p:scale>
          <a:sx n="82" d="100"/>
          <a:sy n="82" d="100"/>
        </p:scale>
        <p:origin x="2868" y="60"/>
      </p:cViewPr>
      <p:guideLst>
        <p:guide orient="horz" pos="2160"/>
        <p:guide pos="2880"/>
      </p:guideLst>
    </p:cSldViewPr>
  </p:slideViewPr>
  <p:notesTextViewPr>
    <p:cViewPr>
      <p:scale>
        <a:sx n="100" d="100"/>
        <a:sy n="100" d="100"/>
      </p:scale>
      <p:origin x="0" y="0"/>
    </p:cViewPr>
  </p:notesTextViewPr>
  <p:sorterViewPr showFormatting="0">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2052" name="Rectangle 4"/>
          <p:cNvSpPr>
            <a:spLocks noRot="1" noTextEdit="1"/>
          </p:cNvSpPr>
          <p:nvPr>
            <p:ph type="sldImg" idx="2"/>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Click to edit Master text styles</a:t>
            </a:r>
            <a:endPar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457200" marR="0" lvl="1" indent="0" algn="l" defTabSz="914400" rtl="0" eaLnBrk="1" fontAlgn="base" latinLnBrk="0" hangingPunct="1">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Second level</a:t>
            </a:r>
            <a:endPar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914400" marR="0" lvl="2" indent="0" algn="l" defTabSz="914400" rtl="0" eaLnBrk="1" fontAlgn="base" latinLnBrk="0" hangingPunct="1">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Third level</a:t>
            </a:r>
            <a:endPar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1371600" marR="0" lvl="3" indent="0" algn="l" defTabSz="914400" rtl="0" eaLnBrk="1" fontAlgn="base" latinLnBrk="0" hangingPunct="1">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Fourth level</a:t>
            </a:r>
            <a:endPar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a:p>
            <a:pPr marL="1828800" marR="0" lvl="4" indent="0" algn="l" defTabSz="914400" rtl="0" eaLnBrk="1" fontAlgn="base" latinLnBrk="0" hangingPunct="1">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t>Fifth level</a:t>
            </a:r>
            <a:endPar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sz="120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a:defRPr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AAB0C0E0-EDD8-4959-A77E-E98F86507853}" type="slidenum">
              <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rPr>
            </a:fld>
            <a:endParaRPr kumimoji="0" lang="en-US" sz="12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sz="1200" dirty="0">
                <a:latin typeface="Arial" panose="020B0604020202020204" pitchFamily="34" charset="0"/>
              </a:rPr>
            </a:fld>
            <a:endParaRPr lang="en-US" sz="1200" dirty="0">
              <a:latin typeface="Arial" panose="020B0604020202020204" pitchFamily="34" charset="0"/>
            </a:endParaRPr>
          </a:p>
        </p:txBody>
      </p:sp>
      <p:sp>
        <p:nvSpPr>
          <p:cNvPr id="4099" name="Rectangle 2"/>
          <p:cNvSpPr>
            <a:spLocks noRot="1" noTextEdit="1"/>
          </p:cNvSpPr>
          <p:nvPr>
            <p:ph type="sldImg"/>
          </p:nvPr>
        </p:nvSpPr>
        <p:spPr/>
      </p:sp>
      <p:sp>
        <p:nvSpPr>
          <p:cNvPr id="4100" name="Rectangle 3"/>
          <p:cNvSpPr>
            <a:spLocks noGrp="1"/>
          </p:cNvSpPr>
          <p:nvPr>
            <p:ph type="body" idx="1"/>
          </p:nvPr>
        </p:nvSpPr>
        <p:spPr/>
        <p:txBody>
          <a:bodyPr wrap="square" lIns="91440" tIns="45720" rIns="91440" bIns="45720" anchor="t" anchorCtr="0"/>
          <a:p>
            <a:pPr lvl="0" eaLnBrk="1" hangingPunct="1"/>
            <a:endParaRPr sz="14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sz="1200" dirty="0">
                <a:latin typeface="Arial" panose="020B0604020202020204" pitchFamily="34" charset="0"/>
              </a:rPr>
            </a:fld>
            <a:endParaRPr lang="en-US" sz="1200" dirty="0">
              <a:latin typeface="Arial" panose="020B0604020202020204" pitchFamily="34" charset="0"/>
            </a:endParaRPr>
          </a:p>
        </p:txBody>
      </p:sp>
      <p:sp>
        <p:nvSpPr>
          <p:cNvPr id="6147" name="Rectangle 2"/>
          <p:cNvSpPr>
            <a:spLocks noRot="1" noTextEdit="1"/>
          </p:cNvSpPr>
          <p:nvPr>
            <p:ph type="sldImg"/>
          </p:nvPr>
        </p:nvSpPr>
        <p:spPr/>
      </p:sp>
      <p:sp>
        <p:nvSpPr>
          <p:cNvPr id="6148" name="Rectangle 3"/>
          <p:cNvSpPr>
            <a:spLocks noGrp="1"/>
          </p:cNvSpPr>
          <p:nvPr>
            <p:ph type="body" idx="1"/>
          </p:nvPr>
        </p:nvSpPr>
        <p:spPr/>
        <p:txBody>
          <a:bodyPr wrap="square" lIns="91440" tIns="45720" rIns="91440" bIns="45720" anchor="t" anchorCtr="0"/>
          <a:p>
            <a:pPr lvl="0" eaLnBrk="1" hangingPunct="1"/>
            <a:r>
              <a:rPr dirty="0"/>
              <a:t>Giáo viên click mouse lần lượt qua các nút theo hướng từ trái qua phải, để trình bày hình vẽ minh hoa các đặc tính của khối cầu.</a:t>
            </a: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19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sz="1200" dirty="0">
                <a:latin typeface="Arial" panose="020B0604020202020204" pitchFamily="34" charset="0"/>
              </a:rPr>
            </a:fld>
            <a:endParaRPr lang="en-US" sz="1200" dirty="0">
              <a:latin typeface="Arial" panose="020B0604020202020204" pitchFamily="34" charset="0"/>
            </a:endParaRPr>
          </a:p>
        </p:txBody>
      </p:sp>
      <p:sp>
        <p:nvSpPr>
          <p:cNvPr id="8195" name="Rectangle 2"/>
          <p:cNvSpPr>
            <a:spLocks noRot="1" noTextEdit="1"/>
          </p:cNvSpPr>
          <p:nvPr>
            <p:ph type="sldImg"/>
          </p:nvPr>
        </p:nvSpPr>
        <p:spPr/>
      </p:sp>
      <p:sp>
        <p:nvSpPr>
          <p:cNvPr id="8196" name="Rectangle 3"/>
          <p:cNvSpPr>
            <a:spLocks noGrp="1"/>
          </p:cNvSpPr>
          <p:nvPr>
            <p:ph type="body" idx="1"/>
          </p:nvPr>
        </p:nvSpPr>
        <p:spPr/>
        <p:txBody>
          <a:bodyPr wrap="square" lIns="91440" tIns="45720" rIns="91440" bIns="45720" anchor="t" anchorCtr="0"/>
          <a:p>
            <a:pPr lvl="0" eaLnBrk="1" hangingPunct="1"/>
            <a:r>
              <a:rPr dirty="0"/>
              <a:t>Giáo viên click mouse lần lượt qua các nút theo hướng từ trái qua phải, để trình bày hình vẽ minh hoa các đặc tính của khối cầu.</a:t>
            </a: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sz="1200" dirty="0">
                <a:latin typeface="Arial" panose="020B0604020202020204" pitchFamily="34" charset="0"/>
              </a:rPr>
            </a:fld>
            <a:endParaRPr lang="en-US" sz="1200" dirty="0">
              <a:latin typeface="Arial" panose="020B0604020202020204" pitchFamily="34" charset="0"/>
            </a:endParaRPr>
          </a:p>
        </p:txBody>
      </p:sp>
      <p:sp>
        <p:nvSpPr>
          <p:cNvPr id="10243" name="Rectangle 2"/>
          <p:cNvSpPr>
            <a:spLocks noRot="1" noTextEdit="1"/>
          </p:cNvSpPr>
          <p:nvPr>
            <p:ph type="sldImg"/>
          </p:nvPr>
        </p:nvSpPr>
        <p:spPr/>
      </p:sp>
      <p:sp>
        <p:nvSpPr>
          <p:cNvPr id="10244" name="Rectangle 3"/>
          <p:cNvSpPr>
            <a:spLocks noGrp="1"/>
          </p:cNvSpPr>
          <p:nvPr>
            <p:ph type="body" idx="1"/>
          </p:nvPr>
        </p:nvSpPr>
        <p:spPr/>
        <p:txBody>
          <a:bodyPr wrap="square" lIns="91440" tIns="45720" rIns="91440" bIns="45720" anchor="t" anchorCtr="0"/>
          <a:p>
            <a:pPr lvl="0" eaLnBrk="1" hangingPunct="1"/>
            <a:r>
              <a:rPr dirty="0"/>
              <a:t>Giáo viên click mouse lần lượt qua các nút theo hướng từ trái qua phải, để trình bày hình vẽ minh hoa các đặc tính của khối trụ.</a:t>
            </a:r>
            <a:endParaRPr dirty="0"/>
          </a:p>
          <a:p>
            <a:pPr lvl="0" eaLnBrk="1" hangingPunct="1"/>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sz="1200" dirty="0">
                <a:latin typeface="Arial" panose="020B0604020202020204" pitchFamily="34" charset="0"/>
              </a:rPr>
            </a:fld>
            <a:endParaRPr lang="en-US" sz="1200" dirty="0">
              <a:latin typeface="Arial" panose="020B0604020202020204" pitchFamily="34" charset="0"/>
            </a:endParaRPr>
          </a:p>
        </p:txBody>
      </p:sp>
      <p:sp>
        <p:nvSpPr>
          <p:cNvPr id="12291" name="Rectangle 2"/>
          <p:cNvSpPr>
            <a:spLocks noRot="1" noTextEdit="1"/>
          </p:cNvSpPr>
          <p:nvPr>
            <p:ph type="sldImg"/>
          </p:nvPr>
        </p:nvSpPr>
        <p:spPr/>
      </p:sp>
      <p:sp>
        <p:nvSpPr>
          <p:cNvPr id="12292" name="Rectangle 3"/>
          <p:cNvSpPr>
            <a:spLocks noGrp="1"/>
          </p:cNvSpPr>
          <p:nvPr>
            <p:ph type="body" idx="1"/>
          </p:nvPr>
        </p:nvSpPr>
        <p:spPr/>
        <p:txBody>
          <a:bodyPr wrap="square" lIns="91440" tIns="45720" rIns="91440" bIns="45720" anchor="t" anchorCtr="0"/>
          <a:p>
            <a:pPr lvl="0" eaLnBrk="1" hangingPunct="1"/>
            <a:r>
              <a:rPr dirty="0"/>
              <a:t>Giáo viên click mouse lần lượt qua các nút theo hướng từ trái qua phải, để trình bày hình vẽ minh hoa các đặc tính của khối trụ.</a:t>
            </a:r>
            <a:endParaRPr dirty="0"/>
          </a:p>
          <a:p>
            <a:pPr lvl="0" eaLnBrk="1" hangingPunct="1"/>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sz="1200" dirty="0">
                <a:latin typeface="Arial" panose="020B0604020202020204" pitchFamily="34" charset="0"/>
              </a:rPr>
            </a:fld>
            <a:endParaRPr lang="en-US" sz="1200" dirty="0">
              <a:latin typeface="Arial" panose="020B0604020202020204" pitchFamily="34" charset="0"/>
            </a:endParaRPr>
          </a:p>
        </p:txBody>
      </p:sp>
      <p:sp>
        <p:nvSpPr>
          <p:cNvPr id="15363" name="Rectangle 2"/>
          <p:cNvSpPr>
            <a:spLocks noRot="1" noTextEdit="1"/>
          </p:cNvSpPr>
          <p:nvPr>
            <p:ph type="sldImg"/>
          </p:nvPr>
        </p:nvSpPr>
        <p:spPr/>
      </p:sp>
      <p:sp>
        <p:nvSpPr>
          <p:cNvPr id="15364" name="Rectangle 3"/>
          <p:cNvSpPr>
            <a:spLocks noGrp="1"/>
          </p:cNvSpPr>
          <p:nvPr>
            <p:ph type="body" idx="1"/>
          </p:nvPr>
        </p:nvSpPr>
        <p:spPr/>
        <p:txBody>
          <a:bodyPr wrap="square" lIns="91440" tIns="45720" rIns="91440" bIns="45720" anchor="t" anchorCtr="0"/>
          <a:p>
            <a:pPr lvl="0" eaLnBrk="1" hangingPunct="1"/>
            <a:r>
              <a:rPr dirty="0"/>
              <a:t>Giáo viên click mouse lần lượt qua các nút theo hướng từ trái qua phải, để trình bày hình vẽ minh hoa các đặc tính của khối cầu.</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sz="1200" dirty="0">
                <a:latin typeface="Arial" panose="020B0604020202020204" pitchFamily="34" charset="0"/>
              </a:rPr>
            </a:fld>
            <a:endParaRPr lang="en-US" sz="1200" dirty="0">
              <a:latin typeface="Arial" panose="020B0604020202020204" pitchFamily="34" charset="0"/>
            </a:endParaRPr>
          </a:p>
        </p:txBody>
      </p:sp>
      <p:sp>
        <p:nvSpPr>
          <p:cNvPr id="18435" name="Rectangle 2"/>
          <p:cNvSpPr>
            <a:spLocks noRot="1" noTextEdit="1"/>
          </p:cNvSpPr>
          <p:nvPr>
            <p:ph type="sldImg"/>
          </p:nvPr>
        </p:nvSpPr>
        <p:spPr/>
      </p:sp>
      <p:sp>
        <p:nvSpPr>
          <p:cNvPr id="18436" name="Rectangle 3"/>
          <p:cNvSpPr>
            <a:spLocks noGrp="1"/>
          </p:cNvSpPr>
          <p:nvPr>
            <p:ph type="body" idx="1"/>
          </p:nvPr>
        </p:nvSpPr>
        <p:spPr/>
        <p:txBody>
          <a:bodyPr wrap="square" lIns="91440" tIns="45720" rIns="91440" bIns="45720" anchor="t" anchorCtr="0"/>
          <a:p>
            <a:pPr lvl="0" eaLnBrk="1" hangingPunct="1"/>
            <a:r>
              <a:rPr dirty="0"/>
              <a:t>Trò chơi này nhằm mục đích liên hệ một số vật dụng với hình dạng và đặc tính của các hình khối bé vừa làm quen. Trong slide kế tiếp, khi một hình khối xuất hiện xong, giáo viên sẽ hỏi các bé xem nó giống như hình khối vừa học nào, sau đó cho các bé xem kết quả.</a:t>
            </a:r>
            <a:endParaRPr dirty="0"/>
          </a:p>
          <a:p>
            <a:pPr lvl="0" eaLnBrk="1" hangingPunct="1"/>
            <a:r>
              <a:rPr dirty="0"/>
              <a:t>Slide 5 này có Slide  Transition là Automatically after = 7’.</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Rectangle 7"/>
          <p:cNvSpPr txBox="1">
            <a:spLocks noGrp="1"/>
          </p:cNvSpPr>
          <p:nvPr>
            <p:ph type="sldNum" sz="quarte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sz="1200" dirty="0">
                <a:latin typeface="Arial" panose="020B0604020202020204" pitchFamily="34" charset="0"/>
              </a:rPr>
            </a:fld>
            <a:endParaRPr lang="en-US" sz="1200" dirty="0">
              <a:latin typeface="Arial" panose="020B0604020202020204" pitchFamily="34" charset="0"/>
            </a:endParaRPr>
          </a:p>
        </p:txBody>
      </p:sp>
      <p:sp>
        <p:nvSpPr>
          <p:cNvPr id="20483" name="Rectangle 2"/>
          <p:cNvSpPr>
            <a:spLocks noRot="1" noTextEdit="1"/>
          </p:cNvSpPr>
          <p:nvPr>
            <p:ph type="sldImg"/>
          </p:nvPr>
        </p:nvSpPr>
        <p:spPr/>
      </p:sp>
      <p:sp>
        <p:nvSpPr>
          <p:cNvPr id="20484" name="Rectangle 3"/>
          <p:cNvSpPr>
            <a:spLocks noGrp="1"/>
          </p:cNvSpPr>
          <p:nvPr>
            <p:ph type="body" idx="1"/>
          </p:nvPr>
        </p:nvSpPr>
        <p:spPr/>
        <p:txBody>
          <a:bodyPr wrap="square" lIns="91440" tIns="45720" rIns="91440" bIns="45720" anchor="t" anchorCtr="0"/>
          <a:p>
            <a:pPr lvl="0" eaLnBrk="1" hangingPunct="1"/>
            <a:r>
              <a:rPr dirty="0"/>
              <a:t>Có từng cặp nút nhấn xếp thành hai hàng. Ở mỗi cặp, nút </a:t>
            </a:r>
            <a:r>
              <a:rPr b="1" dirty="0"/>
              <a:t>bên trên</a:t>
            </a:r>
            <a:r>
              <a:rPr dirty="0"/>
              <a:t> khi nhấn vào sẽ xuất hiện một món đồ vật kèm theo hiệu ứng cho nó (có thể thêm vào mỗi hiệu ứng một âm thanh phù hợp cho sinh động hơn). Sau khi các bé đã ước đoán nó tương ứng với hình khối nào, giáo viên nhấn vào nút </a:t>
            </a:r>
            <a:r>
              <a:rPr b="1" dirty="0"/>
              <a:t>bên dưới</a:t>
            </a:r>
            <a:r>
              <a:rPr dirty="0"/>
              <a:t> để xuất hiện hình khối giống đồ vật đó để so sánh. 2 giây sau, hình khối và món đồ vật đó sẽ biến mất (có thể điều chỉnh độ trể của hiệu ứng biến mất). Trò chơi tiếp tục với các cặp nút nhấn khác.</a:t>
            </a:r>
            <a:endParaRPr dirty="0"/>
          </a:p>
          <a:p>
            <a:pPr lvl="0" eaLnBrk="1" hangingPunct="1"/>
            <a:r>
              <a:rPr dirty="0"/>
              <a:t>Có thể tuỳ ý thay đổi màu sắc, vị trí và đổi nhãn trên các nút cho thuận tiện và dễ nhớ.</a:t>
            </a:r>
            <a:endParaRPr dirty="0"/>
          </a:p>
          <a:p>
            <a:pPr lvl="0" eaLnBrk="1" hangingPunct="1"/>
            <a:r>
              <a:rPr dirty="0"/>
              <a:t>Để xuống slide tiếp theo, nhấn space trên bàn phím.</a:t>
            </a:r>
            <a:endParaRPr dirty="0"/>
          </a:p>
          <a:p>
            <a:pPr lvl="0" eaLnBrk="1" hangingPunct="1"/>
            <a:r>
              <a:rPr dirty="0"/>
              <a:t>Mọi góp ý cho bài này, có thể gởi về email danubeblue41@yahoo.com</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1340A3C4-968B-4952-87B5-DEFF3B5F1459}" type="slidenum">
              <a:rPr kumimoji="0" lang="en-US" sz="1400" b="0" i="0" u="none" strike="noStrike" kern="1200" cap="none" spc="0" normalizeH="0" baseline="0" noProof="0" smtClean="0">
                <a:ln>
                  <a:noFill/>
                </a:ln>
                <a:solidFill>
                  <a:schemeClr val="tx1"/>
                </a:solidFill>
                <a:effectLst/>
                <a:uLnTx/>
                <a:uFillTx/>
                <a:latin typeface="+mn-lt"/>
                <a:ea typeface="+mn-ea"/>
                <a:cs typeface="+mn-cs"/>
              </a:rPr>
            </a:fld>
            <a:endParaRPr kumimoji="0" lang="en-US" sz="1400" b="0" i="0" u="none" strike="noStrike" kern="1200" cap="none" spc="0" normalizeH="0" baseline="0" noProof="0" smtClean="0">
              <a:ln>
                <a:noFill/>
              </a:ln>
              <a:solidFill>
                <a:schemeClr val="tx1"/>
              </a:solidFill>
              <a:effectLst/>
              <a:uLnTx/>
              <a:uFillTx/>
              <a:latin typeface="+mn-lt"/>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1340A3C4-968B-4952-87B5-DEFF3B5F1459}" type="slidenum">
              <a:rPr kumimoji="0" lang="en-US" sz="1400" b="0" i="0" u="none" strike="noStrike" kern="1200" cap="none" spc="0" normalizeH="0" baseline="0" noProof="0" smtClean="0">
                <a:ln>
                  <a:noFill/>
                </a:ln>
                <a:solidFill>
                  <a:schemeClr val="tx1"/>
                </a:solidFill>
                <a:effectLst/>
                <a:uLnTx/>
                <a:uFillTx/>
                <a:latin typeface="+mn-lt"/>
                <a:ea typeface="+mn-ea"/>
                <a:cs typeface="+mn-cs"/>
              </a:rPr>
            </a:fld>
            <a:endParaRPr kumimoji="0" lang="en-US" sz="1400" b="0" i="0" u="none" strike="noStrike" kern="1200" cap="none" spc="0" normalizeH="0" baseline="0" noProof="0" smtClean="0">
              <a:ln>
                <a:noFill/>
              </a:ln>
              <a:solidFill>
                <a:schemeClr val="tx1"/>
              </a:solidFill>
              <a:effectLst/>
              <a:uLnTx/>
              <a:uFillTx/>
              <a:latin typeface="+mn-lt"/>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1340A3C4-968B-4952-87B5-DEFF3B5F1459}" type="slidenum">
              <a:rPr kumimoji="0" lang="en-US" sz="1400" b="0" i="0" u="none" strike="noStrike" kern="1200" cap="none" spc="0" normalizeH="0" baseline="0" noProof="0" smtClean="0">
                <a:ln>
                  <a:noFill/>
                </a:ln>
                <a:solidFill>
                  <a:schemeClr val="tx1"/>
                </a:solidFill>
                <a:effectLst/>
                <a:uLnTx/>
                <a:uFillTx/>
                <a:latin typeface="+mn-lt"/>
                <a:ea typeface="+mn-ea"/>
                <a:cs typeface="+mn-cs"/>
              </a:rPr>
            </a:fld>
            <a:endParaRPr kumimoji="0" lang="en-US" sz="1400" b="0" i="0" u="none" strike="noStrike" kern="1200" cap="none" spc="0" normalizeH="0" baseline="0" noProof="0" smtClean="0">
              <a:ln>
                <a:noFill/>
              </a:ln>
              <a:solidFill>
                <a:schemeClr val="tx1"/>
              </a:solidFill>
              <a:effectLst/>
              <a:uLnTx/>
              <a:uFillTx/>
              <a:latin typeface="+mn-lt"/>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1340A3C4-968B-4952-87B5-DEFF3B5F1459}" type="slidenum">
              <a:rPr kumimoji="0" lang="en-US" sz="1400" b="0" i="0" u="none" strike="noStrike" kern="1200" cap="none" spc="0" normalizeH="0" baseline="0" noProof="0" smtClean="0">
                <a:ln>
                  <a:noFill/>
                </a:ln>
                <a:solidFill>
                  <a:schemeClr val="tx1"/>
                </a:solidFill>
                <a:effectLst/>
                <a:uLnTx/>
                <a:uFillTx/>
                <a:latin typeface="+mn-lt"/>
                <a:ea typeface="+mn-ea"/>
                <a:cs typeface="+mn-cs"/>
              </a:rPr>
            </a:fld>
            <a:endParaRPr kumimoji="0" lang="en-US" sz="1400" b="0" i="0" u="none" strike="noStrike" kern="1200" cap="none" spc="0" normalizeH="0" baseline="0" noProof="0" smtClean="0">
              <a:ln>
                <a:noFill/>
              </a:ln>
              <a:solidFill>
                <a:schemeClr val="tx1"/>
              </a:solidFill>
              <a:effectLst/>
              <a:uLnTx/>
              <a:uFillTx/>
              <a:latin typeface="+mn-lt"/>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1340A3C4-968B-4952-87B5-DEFF3B5F1459}" type="slidenum">
              <a:rPr kumimoji="0" lang="en-US" sz="1400" b="0" i="0" u="none" strike="noStrike" kern="1200" cap="none" spc="0" normalizeH="0" baseline="0" noProof="0" smtClean="0">
                <a:ln>
                  <a:noFill/>
                </a:ln>
                <a:solidFill>
                  <a:schemeClr val="tx1"/>
                </a:solidFill>
                <a:effectLst/>
                <a:uLnTx/>
                <a:uFillTx/>
                <a:latin typeface="+mn-lt"/>
                <a:ea typeface="+mn-ea"/>
                <a:cs typeface="+mn-cs"/>
              </a:rPr>
            </a:fld>
            <a:endParaRPr kumimoji="0" lang="en-US" sz="1400" b="0" i="0" u="none" strike="noStrike" kern="1200" cap="none" spc="0" normalizeH="0" baseline="0" noProof="0" smtClean="0">
              <a:ln>
                <a:noFill/>
              </a:ln>
              <a:solidFill>
                <a:schemeClr val="tx1"/>
              </a:solidFill>
              <a:effectLst/>
              <a:uLnTx/>
              <a:uFillTx/>
              <a:latin typeface="+mn-lt"/>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1340A3C4-968B-4952-87B5-DEFF3B5F1459}" type="slidenum">
              <a:rPr kumimoji="0" lang="en-US" sz="1400" b="0" i="0" u="none" strike="noStrike" kern="1200" cap="none" spc="0" normalizeH="0" baseline="0" noProof="0" smtClean="0">
                <a:ln>
                  <a:noFill/>
                </a:ln>
                <a:solidFill>
                  <a:schemeClr val="tx1"/>
                </a:solidFill>
                <a:effectLst/>
                <a:uLnTx/>
                <a:uFillTx/>
                <a:latin typeface="+mn-lt"/>
                <a:ea typeface="+mn-ea"/>
                <a:cs typeface="+mn-cs"/>
              </a:rPr>
            </a:fld>
            <a:endParaRPr kumimoji="0" lang="en-US" sz="1400" b="0" i="0" u="none" strike="noStrike" kern="1200" cap="none" spc="0" normalizeH="0" baseline="0" noProof="0" smtClean="0">
              <a:ln>
                <a:noFill/>
              </a:ln>
              <a:solidFill>
                <a:schemeClr val="tx1"/>
              </a:solidFill>
              <a:effectLst/>
              <a:uLnTx/>
              <a:uFillTx/>
              <a:latin typeface="+mn-lt"/>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1340A3C4-968B-4952-87B5-DEFF3B5F1459}" type="slidenum">
              <a:rPr kumimoji="0" lang="en-US" sz="1400" b="0" i="0" u="none" strike="noStrike" kern="1200" cap="none" spc="0" normalizeH="0" baseline="0" noProof="0" smtClean="0">
                <a:ln>
                  <a:noFill/>
                </a:ln>
                <a:solidFill>
                  <a:schemeClr val="tx1"/>
                </a:solidFill>
                <a:effectLst/>
                <a:uLnTx/>
                <a:uFillTx/>
                <a:latin typeface="+mn-lt"/>
                <a:ea typeface="+mn-ea"/>
                <a:cs typeface="+mn-cs"/>
              </a:rPr>
            </a:fld>
            <a:endParaRPr kumimoji="0" lang="en-US" sz="1400" b="0" i="0" u="none" strike="noStrike" kern="1200" cap="none" spc="0" normalizeH="0" baseline="0" noProof="0" smtClean="0">
              <a:ln>
                <a:noFill/>
              </a:ln>
              <a:solidFill>
                <a:schemeClr val="tx1"/>
              </a:solidFill>
              <a:effectLst/>
              <a:uLnTx/>
              <a:uFillTx/>
              <a:latin typeface="+mn-lt"/>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1340A3C4-968B-4952-87B5-DEFF3B5F1459}" type="slidenum">
              <a:rPr kumimoji="0" lang="en-US" sz="1400" b="0" i="0" u="none" strike="noStrike" kern="1200" cap="none" spc="0" normalizeH="0" baseline="0" noProof="0" smtClean="0">
                <a:ln>
                  <a:noFill/>
                </a:ln>
                <a:solidFill>
                  <a:schemeClr val="tx1"/>
                </a:solidFill>
                <a:effectLst/>
                <a:uLnTx/>
                <a:uFillTx/>
                <a:latin typeface="+mn-lt"/>
                <a:ea typeface="+mn-ea"/>
                <a:cs typeface="+mn-cs"/>
              </a:rPr>
            </a:fld>
            <a:endParaRPr kumimoji="0" lang="en-US" sz="1400" b="0" i="0" u="none" strike="noStrike" kern="1200" cap="none" spc="0" normalizeH="0" baseline="0" noProof="0" smtClean="0">
              <a:ln>
                <a:noFill/>
              </a:ln>
              <a:solidFill>
                <a:schemeClr val="tx1"/>
              </a:solidFill>
              <a:effectLst/>
              <a:uLnTx/>
              <a:uFillTx/>
              <a:latin typeface="+mn-lt"/>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1340A3C4-968B-4952-87B5-DEFF3B5F1459}" type="slidenum">
              <a:rPr kumimoji="0" lang="en-US" sz="1400" b="0" i="0" u="none" strike="noStrike" kern="1200" cap="none" spc="0" normalizeH="0" baseline="0" noProof="0" smtClean="0">
                <a:ln>
                  <a:noFill/>
                </a:ln>
                <a:solidFill>
                  <a:schemeClr val="tx1"/>
                </a:solidFill>
                <a:effectLst/>
                <a:uLnTx/>
                <a:uFillTx/>
                <a:latin typeface="+mn-lt"/>
                <a:ea typeface="+mn-ea"/>
                <a:cs typeface="+mn-cs"/>
              </a:rPr>
            </a:fld>
            <a:endParaRPr kumimoji="0" lang="en-US" sz="1400" b="0" i="0" u="none" strike="noStrike" kern="1200" cap="none" spc="0" normalizeH="0" baseline="0" noProof="0" smtClean="0">
              <a:ln>
                <a:noFill/>
              </a:ln>
              <a:solidFill>
                <a:schemeClr val="tx1"/>
              </a:solidFill>
              <a:effectLst/>
              <a:uLnTx/>
              <a:uFillTx/>
              <a:latin typeface="+mn-lt"/>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1340A3C4-968B-4952-87B5-DEFF3B5F1459}" type="slidenum">
              <a:rPr kumimoji="0" lang="en-US" sz="1400" b="0" i="0" u="none" strike="noStrike" kern="1200" cap="none" spc="0" normalizeH="0" baseline="0" noProof="0" smtClean="0">
                <a:ln>
                  <a:noFill/>
                </a:ln>
                <a:solidFill>
                  <a:schemeClr val="tx1"/>
                </a:solidFill>
                <a:effectLst/>
                <a:uLnTx/>
                <a:uFillTx/>
                <a:latin typeface="+mn-lt"/>
                <a:ea typeface="+mn-ea"/>
                <a:cs typeface="+mn-cs"/>
              </a:rPr>
            </a:fld>
            <a:endParaRPr kumimoji="0" lang="en-US" sz="1400" b="0" i="0" u="none" strike="noStrike" kern="1200" cap="none" spc="0" normalizeH="0" baseline="0" noProof="0" smtClean="0">
              <a:ln>
                <a:noFill/>
              </a:ln>
              <a:solidFill>
                <a:schemeClr val="tx1"/>
              </a:solidFill>
              <a:effectLst/>
              <a:uLnTx/>
              <a:uFillTx/>
              <a:latin typeface="+mn-lt"/>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1340A3C4-968B-4952-87B5-DEFF3B5F1459}" type="slidenum">
              <a:rPr kumimoji="0" lang="en-US" sz="1400" b="0" i="0" u="none" strike="noStrike" kern="1200" cap="none" spc="0" normalizeH="0" baseline="0" noProof="0" smtClean="0">
                <a:ln>
                  <a:noFill/>
                </a:ln>
                <a:solidFill>
                  <a:schemeClr val="tx1"/>
                </a:solidFill>
                <a:effectLst/>
                <a:uLnTx/>
                <a:uFillTx/>
                <a:latin typeface="+mn-lt"/>
                <a:ea typeface="+mn-ea"/>
                <a:cs typeface="+mn-cs"/>
              </a:rPr>
            </a:fld>
            <a:endParaRPr kumimoji="0" lang="en-US" sz="1400" b="0" i="0" u="none" strike="noStrike" kern="1200" cap="none" spc="0" normalizeH="0" baseline="0" noProof="0" smtClean="0">
              <a:ln>
                <a:noFill/>
              </a:ln>
              <a:solidFill>
                <a:schemeClr val="tx1"/>
              </a:solidFill>
              <a:effectLst/>
              <a:uLnTx/>
              <a:uFillTx/>
              <a:latin typeface="+mn-lt"/>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1340A3C4-968B-4952-87B5-DEFF3B5F1459}" type="slidenum">
              <a:rPr kumimoji="0" lang="en-US" sz="1400" b="0" i="0" u="none" strike="noStrike" kern="1200" cap="none" spc="0" normalizeH="0" baseline="0" noProof="0" smtClean="0">
                <a:ln>
                  <a:noFill/>
                </a:ln>
                <a:solidFill>
                  <a:schemeClr val="tx1"/>
                </a:solidFill>
                <a:effectLst/>
                <a:uLnTx/>
                <a:uFillTx/>
                <a:latin typeface="+mn-lt"/>
                <a:ea typeface="+mn-ea"/>
                <a:cs typeface="+mn-cs"/>
              </a:rPr>
            </a:fld>
            <a:endParaRPr kumimoji="0" lang="en-US" sz="1400" b="0" i="0" u="none" strike="noStrike" kern="1200" cap="none" spc="0" normalizeH="0" baseline="0" noProof="0" smtClean="0">
              <a:ln>
                <a:noFill/>
              </a:ln>
              <a:solidFill>
                <a:schemeClr val="tx1"/>
              </a:solidFill>
              <a:effectLst/>
              <a:uLnTx/>
              <a:uFillTx/>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a:blipFill>
        <a:effectLst/>
      </p:bgPr>
    </p:bg>
    <p:spTree>
      <p:nvGrpSpPr>
        <p:cNvPr id="1" name=""/>
        <p:cNvGrpSpPr/>
        <p:nvPr/>
      </p:nvGrpSpPr>
      <p:grpSpPr/>
      <p:sp>
        <p:nvSpPr>
          <p:cNvPr id="1026" name="Rectangle 2"/>
          <p:cNvSpPr>
            <a:spLocks noGrp="1"/>
          </p:cNvSpPr>
          <p:nvPr>
            <p:ph type="title"/>
          </p:nvPr>
        </p:nvSpPr>
        <p:spPr>
          <a:xfrm>
            <a:off x="457200" y="274638"/>
            <a:ext cx="8229600" cy="1143000"/>
          </a:xfrm>
          <a:prstGeom prst="rect">
            <a:avLst/>
          </a:prstGeom>
          <a:noFill/>
          <a:ln w="9525">
            <a:noFill/>
          </a:ln>
        </p:spPr>
        <p:txBody>
          <a:bodyPr anchor="ctr" anchorCtr="0"/>
          <a:p>
            <a:pPr lvl="0"/>
            <a:r>
              <a:rPr dirty="0"/>
              <a:t>Click to edit Master title style</a:t>
            </a:r>
            <a:endParaRPr dirty="0"/>
          </a:p>
        </p:txBody>
      </p:sp>
      <p:sp>
        <p:nvSpPr>
          <p:cNvPr id="1027" name="Rectangle 3"/>
          <p:cNvSpPr>
            <a:spLocks noGrp="1"/>
          </p:cNvSpPr>
          <p:nvPr>
            <p:ph type="body" idx="1"/>
          </p:nvPr>
        </p:nvSpPr>
        <p:spPr>
          <a:xfrm>
            <a:off x="457200" y="1600200"/>
            <a:ext cx="8229600" cy="4525963"/>
          </a:xfrm>
          <a:prstGeom prst="rect">
            <a:avLst/>
          </a:prstGeom>
          <a:noFill/>
          <a:ln w="9525">
            <a:noFill/>
          </a:ln>
        </p:spPr>
        <p:txBody>
          <a:bodyPr/>
          <a:p>
            <a:pPr lvl="0"/>
            <a:r>
              <a:rPr dirty="0"/>
              <a:t>Click to edit Master text styles</a:t>
            </a:r>
            <a:endParaRPr dirty="0"/>
          </a:p>
          <a:p>
            <a:pPr lvl="1"/>
            <a:r>
              <a:rPr dirty="0"/>
              <a:t>Second level</a:t>
            </a:r>
            <a:endParaRPr dirty="0"/>
          </a:p>
          <a:p>
            <a:pPr lvl="2"/>
            <a:r>
              <a:rPr dirty="0"/>
              <a:t>Third level</a:t>
            </a:r>
            <a:endParaRPr dirty="0"/>
          </a:p>
          <a:p>
            <a:pPr lvl="3"/>
            <a:r>
              <a:rPr dirty="0"/>
              <a:t>Fourth level</a:t>
            </a:r>
            <a:endParaRPr dirty="0"/>
          </a:p>
          <a:p>
            <a:pPr lvl="4"/>
            <a:r>
              <a:rPr dirty="0"/>
              <a:t>Fifth level</a:t>
            </a:r>
            <a:endParaRPr dirty="0"/>
          </a:p>
        </p:txBody>
      </p:sp>
      <p:sp>
        <p:nvSpPr>
          <p:cNvPr id="7066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7066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smtClean="0">
              <a:ln>
                <a:noFill/>
              </a:ln>
              <a:solidFill>
                <a:schemeClr val="tx1"/>
              </a:solidFill>
              <a:effectLst/>
              <a:uLnTx/>
              <a:uFillTx/>
              <a:latin typeface="+mn-lt"/>
              <a:ea typeface="+mn-ea"/>
              <a:cs typeface="+mn-cs"/>
            </a:endParaRPr>
          </a:p>
        </p:txBody>
      </p:sp>
      <p:sp>
        <p:nvSpPr>
          <p:cNvPr id="7066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atin typeface="+mn-lt"/>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1340A3C4-968B-4952-87B5-DEFF3B5F1459}" type="slidenum">
              <a:rPr kumimoji="0" lang="en-US" sz="1400" b="0" i="0" u="none" strike="noStrike" kern="1200" cap="none" spc="0" normalizeH="0" baseline="0" noProof="0" smtClean="0">
                <a:ln>
                  <a:noFill/>
                </a:ln>
                <a:solidFill>
                  <a:schemeClr val="tx1"/>
                </a:solidFill>
                <a:effectLst/>
                <a:uLnTx/>
                <a:uFillTx/>
                <a:latin typeface="+mn-lt"/>
                <a:ea typeface="+mn-ea"/>
                <a:cs typeface="+mn-cs"/>
              </a:rPr>
            </a:fld>
            <a:endParaRPr kumimoji="0" lang="en-US" sz="1400" b="0" i="0" u="none" strike="noStrike" kern="1200" cap="none" spc="0" normalizeH="0" baseline="0" noProof="0" smtClean="0">
              <a:ln>
                <a:noFill/>
              </a:ln>
              <a:solidFill>
                <a:schemeClr val="tx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12.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xml"/><Relationship Id="rId2" Type="http://schemas.openxmlformats.org/officeDocument/2006/relationships/image" Target="../media/image16.GIF"/><Relationship Id="rId1" Type="http://schemas.openxmlformats.org/officeDocument/2006/relationships/image" Target="../media/image15.GIF"/></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2.xml"/><Relationship Id="rId3" Type="http://schemas.openxmlformats.org/officeDocument/2006/relationships/image" Target="../media/image16.GIF"/><Relationship Id="rId2" Type="http://schemas.openxmlformats.org/officeDocument/2006/relationships/image" Target="../media/image15.GIF"/><Relationship Id="rId1"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GIF"/></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GIF"/></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12.xml"/><Relationship Id="rId5" Type="http://schemas.openxmlformats.org/officeDocument/2006/relationships/image" Target="../media/image21.GIF"/><Relationship Id="rId4" Type="http://schemas.openxmlformats.org/officeDocument/2006/relationships/image" Target="../media/image20.GIF"/><Relationship Id="rId3" Type="http://schemas.openxmlformats.org/officeDocument/2006/relationships/image" Target="../media/image15.GIF"/><Relationship Id="rId2" Type="http://schemas.openxmlformats.org/officeDocument/2006/relationships/image" Target="../media/image16.GIF"/><Relationship Id="rId1" Type="http://schemas.openxmlformats.org/officeDocument/2006/relationships/image" Target="../media/image19.GIF"/></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71" name="Rectangle 23"/>
          <p:cNvSpPr>
            <a:spLocks noChangeArrowheads="1"/>
          </p:cNvSpPr>
          <p:nvPr/>
        </p:nvSpPr>
        <p:spPr bwMode="auto">
          <a:xfrm>
            <a:off x="2218373" y="5308918"/>
            <a:ext cx="4859338" cy="533400"/>
          </a:xfrm>
          <a:prstGeom prst="rect">
            <a:avLst/>
          </a:prstGeom>
          <a:noFill/>
          <a:ln>
            <a:noFill/>
          </a:ln>
          <a:effectLst/>
          <a:extLst>
            <a:ext uri="{909E8E84-426E-40DD-AFC4-6F175D3DCCD1}">
              <a14:hiddenFill xmlns:a14="http://schemas.microsoft.com/office/drawing/2010/main">
                <a:solidFill>
                  <a:srgbClr val="CCFFFF">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defRPr sz="3200">
                <a:solidFill>
                  <a:schemeClr val="tx1"/>
                </a:solidFill>
                <a:latin typeface="Arial" panose="020B0604020202020204" pitchFamily="34" charset="0"/>
              </a:defRPr>
            </a:lvl1pPr>
            <a:lvl2pPr algn="ctr">
              <a:spcBef>
                <a:spcPct val="20000"/>
              </a:spcBef>
              <a:defRPr sz="2800">
                <a:solidFill>
                  <a:schemeClr val="tx1"/>
                </a:solidFill>
                <a:latin typeface="Arial" panose="020B0604020202020204" pitchFamily="34" charset="0"/>
              </a:defRPr>
            </a:lvl2pPr>
            <a:lvl3pPr algn="ctr">
              <a:spcBef>
                <a:spcPct val="20000"/>
              </a:spcBef>
              <a:defRPr sz="2400">
                <a:solidFill>
                  <a:schemeClr val="tx1"/>
                </a:solidFill>
                <a:latin typeface="Arial" panose="020B0604020202020204" pitchFamily="34" charset="0"/>
              </a:defRPr>
            </a:lvl3pPr>
            <a:lvl4pPr algn="ctr">
              <a:spcBef>
                <a:spcPct val="20000"/>
              </a:spcBef>
              <a:defRPr sz="2000">
                <a:solidFill>
                  <a:schemeClr val="tx1"/>
                </a:solidFill>
                <a:latin typeface="Arial" panose="020B0604020202020204" pitchFamily="34" charset="0"/>
              </a:defRPr>
            </a:lvl4pPr>
            <a:lvl5pPr algn="ctr">
              <a:spcBef>
                <a:spcPct val="20000"/>
              </a:spcBef>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defRPr/>
            </a:pPr>
            <a:r>
              <a:rPr kumimoji="0" lang="en-US" sz="3200" b="1" i="0" u="none" strike="noStrike" kern="1200" cap="none" spc="0" normalizeH="0" baseline="0" noProof="0" dirty="0" err="1" smtClean="0">
                <a:ln>
                  <a:noFill/>
                </a:ln>
                <a:solidFill>
                  <a:srgbClr val="2DD925"/>
                </a:solidFill>
                <a:effectLst>
                  <a:outerShdw blurRad="38100" dist="38100" dir="2700000" algn="tl">
                    <a:srgbClr val="000000"/>
                  </a:outerShdw>
                </a:effectLst>
                <a:uLnTx/>
                <a:uFillTx/>
                <a:latin typeface="Times New Roman" panose="02020603050405020304" pitchFamily="18" charset="0"/>
                <a:ea typeface="+mn-ea"/>
                <a:cs typeface="Times New Roman" panose="02020603050405020304" pitchFamily="18" charset="0"/>
              </a:rPr>
              <a:t>LỚP MGL A4</a:t>
            </a:r>
            <a:endParaRPr kumimoji="0" lang="en-US" sz="3200" b="1" i="0" u="none" strike="noStrike" kern="1200" cap="none" spc="0" normalizeH="0" baseline="0" noProof="0" dirty="0" err="1" smtClean="0">
              <a:ln>
                <a:noFill/>
              </a:ln>
              <a:solidFill>
                <a:srgbClr val="2DD925"/>
              </a:solidFill>
              <a:effectLst>
                <a:outerShdw blurRad="38100" dist="38100" dir="2700000" algn="tl">
                  <a:srgbClr val="000000"/>
                </a:outerShdw>
              </a:effectLst>
              <a:uLnTx/>
              <a:uFillTx/>
              <a:latin typeface="Times New Roman" panose="02020603050405020304" pitchFamily="18" charset="0"/>
              <a:ea typeface="+mn-ea"/>
              <a:cs typeface="Times New Roman" panose="02020603050405020304" pitchFamily="18" charset="0"/>
            </a:endParaRPr>
          </a:p>
        </p:txBody>
      </p:sp>
      <p:grpSp>
        <p:nvGrpSpPr>
          <p:cNvPr id="2112" name="Group 64"/>
          <p:cNvGrpSpPr/>
          <p:nvPr/>
        </p:nvGrpSpPr>
        <p:grpSpPr>
          <a:xfrm>
            <a:off x="7037705" y="4838065"/>
            <a:ext cx="1704975" cy="1781810"/>
            <a:chOff x="1979" y="1715"/>
            <a:chExt cx="1849" cy="1892"/>
          </a:xfrm>
        </p:grpSpPr>
        <p:grpSp>
          <p:nvGrpSpPr>
            <p:cNvPr id="3084" name="Group 65"/>
            <p:cNvGrpSpPr/>
            <p:nvPr/>
          </p:nvGrpSpPr>
          <p:grpSpPr>
            <a:xfrm>
              <a:off x="1979" y="1715"/>
              <a:ext cx="1849" cy="1889"/>
              <a:chOff x="1955" y="1731"/>
              <a:chExt cx="1849" cy="1889"/>
            </a:xfrm>
          </p:grpSpPr>
          <p:sp>
            <p:nvSpPr>
              <p:cNvPr id="2114" name="AutoShape 66"/>
              <p:cNvSpPr>
                <a:spLocks noChangeArrowheads="1"/>
              </p:cNvSpPr>
              <p:nvPr/>
            </p:nvSpPr>
            <p:spPr bwMode="auto">
              <a:xfrm rot="16200000">
                <a:off x="2803" y="3094"/>
                <a:ext cx="160" cy="857"/>
              </a:xfrm>
              <a:prstGeom prst="moon">
                <a:avLst>
                  <a:gd name="adj" fmla="val 49995"/>
                </a:avLst>
              </a:prstGeom>
              <a:gradFill rotWithShape="1">
                <a:gsLst>
                  <a:gs pos="0">
                    <a:schemeClr val="accent1">
                      <a:gamma/>
                      <a:shade val="46275"/>
                      <a:invGamma/>
                    </a:schemeClr>
                  </a:gs>
                  <a:gs pos="100000">
                    <a:schemeClr val="accent1">
                      <a:alpha val="0"/>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p:txBody>
          </p:sp>
          <p:grpSp>
            <p:nvGrpSpPr>
              <p:cNvPr id="3091" name="Group 67"/>
              <p:cNvGrpSpPr/>
              <p:nvPr/>
            </p:nvGrpSpPr>
            <p:grpSpPr>
              <a:xfrm>
                <a:off x="1955" y="1731"/>
                <a:ext cx="1849" cy="1889"/>
                <a:chOff x="1955" y="1731"/>
                <a:chExt cx="1849" cy="1889"/>
              </a:xfrm>
            </p:grpSpPr>
            <p:sp>
              <p:nvSpPr>
                <p:cNvPr id="3092" name="Oval 68"/>
                <p:cNvSpPr>
                  <a:spLocks noChangeAspect="1"/>
                </p:cNvSpPr>
                <p:nvPr/>
              </p:nvSpPr>
              <p:spPr>
                <a:xfrm>
                  <a:off x="1965" y="1741"/>
                  <a:ext cx="1831" cy="1871"/>
                </a:xfrm>
                <a:prstGeom prst="ellipse">
                  <a:avLst/>
                </a:prstGeom>
                <a:gradFill rotWithShape="1">
                  <a:gsLst>
                    <a:gs pos="0">
                      <a:srgbClr val="184776">
                        <a:alpha val="73000"/>
                      </a:srgbClr>
                    </a:gs>
                    <a:gs pos="100000">
                      <a:srgbClr val="3399FF">
                        <a:alpha val="73000"/>
                      </a:srgbClr>
                    </a:gs>
                  </a:gsLst>
                  <a:lin ang="0" scaled="1"/>
                  <a:tileRect/>
                </a:gradFill>
                <a:ln w="25400">
                  <a:noFill/>
                </a:ln>
              </p:spPr>
              <p:txBody>
                <a:bodyPr wrap="none" anchor="ctr" anchorCtr="0"/>
                <a:p>
                  <a:pPr eaLnBrk="1" hangingPunct="1"/>
                  <a:endParaRPr dirty="0">
                    <a:latin typeface="Times New Roman" panose="02020603050405020304" pitchFamily="18" charset="0"/>
                  </a:endParaRPr>
                </a:p>
              </p:txBody>
            </p:sp>
            <p:sp>
              <p:nvSpPr>
                <p:cNvPr id="3093" name="Oval 69"/>
                <p:cNvSpPr>
                  <a:spLocks noChangeAspect="1"/>
                </p:cNvSpPr>
                <p:nvPr/>
              </p:nvSpPr>
              <p:spPr>
                <a:xfrm>
                  <a:off x="1955" y="1731"/>
                  <a:ext cx="1849" cy="1889"/>
                </a:xfrm>
                <a:prstGeom prst="ellipse">
                  <a:avLst/>
                </a:prstGeom>
                <a:noFill/>
                <a:ln w="28575" cap="flat" cmpd="sng">
                  <a:solidFill>
                    <a:srgbClr val="CC9900"/>
                  </a:solidFill>
                  <a:prstDash val="solid"/>
                  <a:headEnd type="none" w="med" len="med"/>
                  <a:tailEnd type="none" w="med" len="med"/>
                </a:ln>
              </p:spPr>
              <p:txBody>
                <a:bodyPr wrap="none" anchor="ctr" anchorCtr="0"/>
                <a:p>
                  <a:pPr eaLnBrk="1" hangingPunct="1"/>
                  <a:endParaRPr dirty="0">
                    <a:latin typeface="Times New Roman" panose="02020603050405020304" pitchFamily="18" charset="0"/>
                  </a:endParaRPr>
                </a:p>
              </p:txBody>
            </p:sp>
            <p:sp>
              <p:nvSpPr>
                <p:cNvPr id="3094" name="AutoShape 70"/>
                <p:cNvSpPr/>
                <p:nvPr/>
              </p:nvSpPr>
              <p:spPr>
                <a:xfrm rot="-5400000">
                  <a:off x="2696" y="1863"/>
                  <a:ext cx="355" cy="1812"/>
                </a:xfrm>
                <a:prstGeom prst="moon">
                  <a:avLst>
                    <a:gd name="adj" fmla="val 17046"/>
                  </a:avLst>
                </a:prstGeom>
                <a:solidFill>
                  <a:schemeClr val="tx2">
                    <a:alpha val="14902"/>
                  </a:schemeClr>
                </a:solidFill>
                <a:ln w="9525">
                  <a:noFill/>
                </a:ln>
              </p:spPr>
              <p:txBody>
                <a:bodyPr wrap="none" anchor="ctr" anchorCtr="0"/>
                <a:p>
                  <a:pPr eaLnBrk="1" hangingPunct="1"/>
                  <a:endParaRPr dirty="0">
                    <a:latin typeface="Times New Roman" panose="02020603050405020304" pitchFamily="18" charset="0"/>
                  </a:endParaRPr>
                </a:p>
              </p:txBody>
            </p:sp>
          </p:grpSp>
        </p:grpSp>
        <p:grpSp>
          <p:nvGrpSpPr>
            <p:cNvPr id="3085" name="Group 71"/>
            <p:cNvGrpSpPr/>
            <p:nvPr/>
          </p:nvGrpSpPr>
          <p:grpSpPr>
            <a:xfrm>
              <a:off x="2213" y="1738"/>
              <a:ext cx="1405" cy="1869"/>
              <a:chOff x="2213" y="1738"/>
              <a:chExt cx="1405" cy="1869"/>
            </a:xfrm>
          </p:grpSpPr>
          <p:sp>
            <p:nvSpPr>
              <p:cNvPr id="3086" name="AutoShape 72"/>
              <p:cNvSpPr/>
              <p:nvPr/>
            </p:nvSpPr>
            <p:spPr>
              <a:xfrm>
                <a:off x="2213" y="1741"/>
                <a:ext cx="684" cy="1866"/>
              </a:xfrm>
              <a:prstGeom prst="moon">
                <a:avLst>
                  <a:gd name="adj" fmla="val 5593"/>
                </a:avLst>
              </a:prstGeom>
              <a:solidFill>
                <a:schemeClr val="tx2">
                  <a:alpha val="14902"/>
                </a:schemeClr>
              </a:solidFill>
              <a:ln w="9525">
                <a:noFill/>
              </a:ln>
            </p:spPr>
            <p:txBody>
              <a:bodyPr wrap="none" anchor="ctr" anchorCtr="0"/>
              <a:p>
                <a:pPr eaLnBrk="1" hangingPunct="1"/>
                <a:endParaRPr dirty="0">
                  <a:latin typeface="Times New Roman" panose="02020603050405020304" pitchFamily="18" charset="0"/>
                </a:endParaRPr>
              </a:p>
            </p:txBody>
          </p:sp>
          <p:sp>
            <p:nvSpPr>
              <p:cNvPr id="3087" name="AutoShape 73"/>
              <p:cNvSpPr/>
              <p:nvPr/>
            </p:nvSpPr>
            <p:spPr>
              <a:xfrm flipH="1">
                <a:off x="2906" y="1741"/>
                <a:ext cx="712" cy="1866"/>
              </a:xfrm>
              <a:prstGeom prst="moon">
                <a:avLst>
                  <a:gd name="adj" fmla="val 6009"/>
                </a:avLst>
              </a:prstGeom>
              <a:solidFill>
                <a:schemeClr val="tx2">
                  <a:alpha val="14902"/>
                </a:schemeClr>
              </a:solidFill>
              <a:ln w="9525">
                <a:noFill/>
              </a:ln>
            </p:spPr>
            <p:txBody>
              <a:bodyPr wrap="none" anchor="ctr" anchorCtr="0"/>
              <a:p>
                <a:pPr eaLnBrk="1" hangingPunct="1"/>
                <a:endParaRPr dirty="0">
                  <a:latin typeface="Times New Roman" panose="02020603050405020304" pitchFamily="18" charset="0"/>
                </a:endParaRPr>
              </a:p>
            </p:txBody>
          </p:sp>
          <p:sp>
            <p:nvSpPr>
              <p:cNvPr id="3088" name="AutoShape 74"/>
              <p:cNvSpPr/>
              <p:nvPr/>
            </p:nvSpPr>
            <p:spPr>
              <a:xfrm>
                <a:off x="2573" y="1741"/>
                <a:ext cx="355" cy="1866"/>
              </a:xfrm>
              <a:prstGeom prst="moon">
                <a:avLst>
                  <a:gd name="adj" fmla="val 17046"/>
                </a:avLst>
              </a:prstGeom>
              <a:solidFill>
                <a:schemeClr val="tx2">
                  <a:alpha val="14902"/>
                </a:schemeClr>
              </a:solidFill>
              <a:ln w="9525">
                <a:noFill/>
              </a:ln>
            </p:spPr>
            <p:txBody>
              <a:bodyPr wrap="none" anchor="ctr" anchorCtr="0"/>
              <a:p>
                <a:pPr eaLnBrk="1" hangingPunct="1"/>
                <a:endParaRPr dirty="0">
                  <a:latin typeface="Times New Roman" panose="02020603050405020304" pitchFamily="18" charset="0"/>
                </a:endParaRPr>
              </a:p>
            </p:txBody>
          </p:sp>
          <p:sp>
            <p:nvSpPr>
              <p:cNvPr id="3089" name="AutoShape 75"/>
              <p:cNvSpPr/>
              <p:nvPr/>
            </p:nvSpPr>
            <p:spPr>
              <a:xfrm flipH="1">
                <a:off x="2922" y="1738"/>
                <a:ext cx="252" cy="1866"/>
              </a:xfrm>
              <a:prstGeom prst="moon">
                <a:avLst>
                  <a:gd name="adj" fmla="val 22917"/>
                </a:avLst>
              </a:prstGeom>
              <a:solidFill>
                <a:schemeClr val="tx2">
                  <a:alpha val="14902"/>
                </a:schemeClr>
              </a:solidFill>
              <a:ln w="9525">
                <a:noFill/>
              </a:ln>
            </p:spPr>
            <p:txBody>
              <a:bodyPr wrap="none" anchor="ctr" anchorCtr="0"/>
              <a:p>
                <a:pPr eaLnBrk="1" hangingPunct="1"/>
                <a:endParaRPr dirty="0">
                  <a:latin typeface="Times New Roman" panose="02020603050405020304" pitchFamily="18" charset="0"/>
                </a:endParaRPr>
              </a:p>
            </p:txBody>
          </p:sp>
        </p:grpSp>
      </p:grpSp>
      <p:sp>
        <p:nvSpPr>
          <p:cNvPr id="2050" name="Rectangle 2"/>
          <p:cNvSpPr>
            <a:spLocks noGrp="1" noChangeArrowheads="1"/>
          </p:cNvSpPr>
          <p:nvPr>
            <p:ph type="ctrTitle"/>
          </p:nvPr>
        </p:nvSpPr>
        <p:spPr>
          <a:xfrm>
            <a:off x="0" y="2371725"/>
            <a:ext cx="9144000" cy="990600"/>
          </a:xfrm>
          <a:extLst>
            <a:ext uri="{909E8E84-426E-40DD-AFC4-6F175D3DCCD1}">
              <a14:hiddenFill xmlns:a14="http://schemas.microsoft.com/office/drawing/2010/main">
                <a:solidFill>
                  <a:srgbClr val="3366FF">
                    <a:alpha val="45000"/>
                  </a:srgbClr>
                </a:solidFill>
              </a14:hiddenFill>
            </a:ext>
          </a:extLst>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800" b="1" i="0" u="none" strike="noStrike" kern="1200" cap="none" spc="0" normalizeH="0" baseline="0" noProof="0" smtClean="0">
                <a:ln>
                  <a:noFill/>
                </a:ln>
                <a:solidFill>
                  <a:srgbClr val="FF3300"/>
                </a:solidFill>
                <a:effectLst>
                  <a:outerShdw blurRad="38100" dist="38100" dir="2700000" algn="tl">
                    <a:srgbClr val="000000"/>
                  </a:outerShdw>
                </a:effectLst>
                <a:uLnTx/>
                <a:uFillTx/>
                <a:latin typeface="Times New Roman" panose="02020603050405020304" pitchFamily="18" charset="0"/>
                <a:ea typeface="+mj-ea"/>
                <a:cs typeface="Times New Roman" panose="02020603050405020304" pitchFamily="18" charset="0"/>
              </a:rPr>
              <a:t>LÀM QUEN VỚI TOÁN</a:t>
            </a:r>
            <a:endParaRPr kumimoji="0" lang="en-US" sz="2800" b="1" i="0" u="none" strike="noStrike" kern="1200" cap="none" spc="0" normalizeH="0" baseline="0" noProof="0" smtClean="0">
              <a:ln>
                <a:noFill/>
              </a:ln>
              <a:solidFill>
                <a:srgbClr val="FF3300"/>
              </a:solidFill>
              <a:effectLst>
                <a:outerShdw blurRad="38100" dist="38100" dir="2700000" algn="tl">
                  <a:srgbClr val="000000"/>
                </a:outerShdw>
              </a:effectLst>
              <a:uLnTx/>
              <a:uFillTx/>
              <a:latin typeface="Times New Roman" panose="02020603050405020304" pitchFamily="18" charset="0"/>
              <a:ea typeface="+mj-ea"/>
              <a:cs typeface="Times New Roman" panose="02020603050405020304" pitchFamily="18" charset="0"/>
            </a:endParaRPr>
          </a:p>
        </p:txBody>
      </p:sp>
      <p:sp>
        <p:nvSpPr>
          <p:cNvPr id="3081" name="WordArt 57"/>
          <p:cNvSpPr>
            <a:spLocks noTextEdit="1"/>
          </p:cNvSpPr>
          <p:nvPr/>
        </p:nvSpPr>
        <p:spPr>
          <a:xfrm>
            <a:off x="368935" y="3230245"/>
            <a:ext cx="8373745" cy="1021715"/>
          </a:xfrm>
          <a:prstGeom prst="rect">
            <a:avLst/>
          </a:prstGeom>
        </p:spPr>
        <p:txBody>
          <a:bodyPr wrap="none" fromWordArt="1">
            <a:prstTxWarp prst="textPlain">
              <a:avLst>
                <a:gd name="adj" fmla="val 50000"/>
              </a:avLst>
            </a:prstTxWarp>
            <a:normAutofit/>
          </a:bodyPr>
          <a:p>
            <a:pPr algn="ctr"/>
            <a:r>
              <a:rPr lang="en-US" sz="3600" b="1">
                <a:ln w="9525" cap="flat" cmpd="sng">
                  <a:solidFill>
                    <a:srgbClr val="FF00FF"/>
                  </a:solidFill>
                  <a:prstDash val="solid"/>
                  <a:headEnd type="none" w="med" len="med"/>
                  <a:tailEnd type="none" w="med" len="med"/>
                </a:ln>
                <a:solidFill>
                  <a:srgbClr val="FF00FF"/>
                </a:solidFill>
                <a:effectLst>
                  <a:outerShdw dist="35921" dir="2699999" algn="ctr" rotWithShape="0">
                    <a:srgbClr val="808080">
                      <a:alpha val="79999"/>
                    </a:srgbClr>
                  </a:outerShdw>
                </a:effectLst>
                <a:latin typeface="Times New Roman" panose="02020603050405020304" pitchFamily="18" charset="0"/>
                <a:ea typeface="Times New Roman" panose="02020603050405020304" pitchFamily="18" charset="0"/>
              </a:rPr>
              <a:t>Nhận biết gọi tên khối cầu - khối trụ</a:t>
            </a:r>
            <a:endParaRPr lang="en-US" sz="3600" b="1">
              <a:ln w="9525" cap="flat" cmpd="sng">
                <a:solidFill>
                  <a:srgbClr val="FF00FF"/>
                </a:solidFill>
                <a:prstDash val="solid"/>
                <a:headEnd type="none" w="med" len="med"/>
                <a:tailEnd type="none" w="med" len="med"/>
              </a:ln>
              <a:solidFill>
                <a:srgbClr val="FF00FF"/>
              </a:solidFill>
              <a:effectLst>
                <a:outerShdw dist="35921" dir="2699999" algn="ctr" rotWithShape="0">
                  <a:srgbClr val="808080">
                    <a:alpha val="79999"/>
                  </a:srgbClr>
                </a:outerShdw>
              </a:effectLst>
              <a:latin typeface="Times New Roman" panose="02020603050405020304" pitchFamily="18" charset="0"/>
              <a:ea typeface="Times New Roman" panose="02020603050405020304" pitchFamily="18" charset="0"/>
            </a:endParaRPr>
          </a:p>
        </p:txBody>
      </p:sp>
      <p:pic>
        <p:nvPicPr>
          <p:cNvPr id="3" name="Picture 2"/>
          <p:cNvPicPr>
            <a:picLocks noChangeAspect="1"/>
          </p:cNvPicPr>
          <p:nvPr/>
        </p:nvPicPr>
        <p:blipFill>
          <a:blip r:embed="rId1"/>
          <a:stretch>
            <a:fillRect/>
          </a:stretch>
        </p:blipFill>
        <p:spPr>
          <a:xfrm>
            <a:off x="848995" y="4393565"/>
            <a:ext cx="3294380" cy="4353560"/>
          </a:xfrm>
          <a:prstGeom prst="rect">
            <a:avLst/>
          </a:prstGeom>
        </p:spPr>
      </p:pic>
      <p:sp>
        <p:nvSpPr>
          <p:cNvPr id="4" name="Rectangle 23"/>
          <p:cNvSpPr>
            <a:spLocks noChangeArrowheads="1"/>
          </p:cNvSpPr>
          <p:nvPr/>
        </p:nvSpPr>
        <p:spPr bwMode="auto">
          <a:xfrm>
            <a:off x="-635" y="16510"/>
            <a:ext cx="9144000" cy="533400"/>
          </a:xfrm>
          <a:prstGeom prst="rect">
            <a:avLst/>
          </a:prstGeom>
          <a:noFill/>
          <a:ln>
            <a:noFill/>
          </a:ln>
          <a:effectLst/>
          <a:extLst>
            <a:ext uri="{909E8E84-426E-40DD-AFC4-6F175D3DCCD1}">
              <a14:hiddenFill xmlns:a14="http://schemas.microsoft.com/office/drawing/2010/main">
                <a:solidFill>
                  <a:srgbClr val="CCFFFF">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defRPr sz="3200">
                <a:solidFill>
                  <a:schemeClr val="tx1"/>
                </a:solidFill>
                <a:latin typeface="Arial" panose="020B0604020202020204" pitchFamily="34" charset="0"/>
              </a:defRPr>
            </a:lvl1pPr>
            <a:lvl2pPr algn="ctr">
              <a:spcBef>
                <a:spcPct val="20000"/>
              </a:spcBef>
              <a:defRPr sz="2800">
                <a:solidFill>
                  <a:schemeClr val="tx1"/>
                </a:solidFill>
                <a:latin typeface="Arial" panose="020B0604020202020204" pitchFamily="34" charset="0"/>
              </a:defRPr>
            </a:lvl2pPr>
            <a:lvl3pPr algn="ctr">
              <a:spcBef>
                <a:spcPct val="20000"/>
              </a:spcBef>
              <a:defRPr sz="2400">
                <a:solidFill>
                  <a:schemeClr val="tx1"/>
                </a:solidFill>
                <a:latin typeface="Arial" panose="020B0604020202020204" pitchFamily="34" charset="0"/>
              </a:defRPr>
            </a:lvl3pPr>
            <a:lvl4pPr algn="ctr">
              <a:spcBef>
                <a:spcPct val="20000"/>
              </a:spcBef>
              <a:defRPr sz="2000">
                <a:solidFill>
                  <a:schemeClr val="tx1"/>
                </a:solidFill>
                <a:latin typeface="Arial" panose="020B0604020202020204" pitchFamily="34" charset="0"/>
              </a:defRPr>
            </a:lvl4pPr>
            <a:lvl5pPr algn="ctr">
              <a:spcBef>
                <a:spcPct val="20000"/>
              </a:spcBef>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defRPr/>
            </a:pPr>
            <a:r>
              <a:rPr kumimoji="0" lang="en-US" sz="2400" b="1" i="0" u="none" strike="noStrike" kern="1200" cap="none" spc="0" normalizeH="0" baseline="0" noProof="0" dirty="0" err="1" smtClean="0">
                <a:ln>
                  <a:noFill/>
                </a:ln>
                <a:solidFill>
                  <a:srgbClr val="0070C0"/>
                </a:solidFill>
                <a:effectLst>
                  <a:outerShdw blurRad="38100" dist="38100" dir="2700000" algn="tl">
                    <a:srgbClr val="000000"/>
                  </a:outerShdw>
                </a:effectLst>
                <a:uLnTx/>
                <a:uFillTx/>
                <a:latin typeface="Times New Roman" panose="02020603050405020304" pitchFamily="18" charset="0"/>
                <a:ea typeface="+mn-ea"/>
                <a:cs typeface="Times New Roman" panose="02020603050405020304" pitchFamily="18" charset="0"/>
              </a:rPr>
              <a:t>PHÒNG GIÁO DỤC VÀ ĐÀO TẠO QUẬN LONG BIÊN</a:t>
            </a:r>
            <a:endParaRPr kumimoji="0" lang="en-US" sz="2400" b="1" i="0" u="none" strike="noStrike" kern="1200" cap="none" spc="0" normalizeH="0" baseline="0" noProof="0" dirty="0" err="1" smtClean="0">
              <a:ln>
                <a:noFill/>
              </a:ln>
              <a:solidFill>
                <a:srgbClr val="0070C0"/>
              </a:solidFill>
              <a:effectLst>
                <a:outerShdw blurRad="38100" dist="38100" dir="2700000" algn="tl">
                  <a:srgbClr val="000000"/>
                </a:outerShdw>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defRPr/>
            </a:pPr>
            <a:r>
              <a:rPr kumimoji="0" lang="en-US" sz="2400" b="1" i="0" u="none" strike="noStrike" kern="1200" cap="none" spc="0" normalizeH="0" baseline="0" noProof="0" dirty="0" err="1" smtClean="0">
                <a:ln>
                  <a:noFill/>
                </a:ln>
                <a:solidFill>
                  <a:srgbClr val="0070C0"/>
                </a:solidFill>
                <a:effectLst>
                  <a:outerShdw blurRad="38100" dist="38100" dir="2700000" algn="tl">
                    <a:srgbClr val="000000"/>
                  </a:outerShdw>
                </a:effectLst>
                <a:uLnTx/>
                <a:uFillTx/>
                <a:latin typeface="Times New Roman" panose="02020603050405020304" pitchFamily="18" charset="0"/>
                <a:ea typeface="+mn-ea"/>
                <a:cs typeface="Times New Roman" panose="02020603050405020304" pitchFamily="18" charset="0"/>
              </a:rPr>
              <a:t>TRƯỜNG MẦM NON GIANG BIÊN</a:t>
            </a:r>
            <a:endParaRPr kumimoji="0" lang="en-US" sz="2400" b="1" i="0" u="none" strike="noStrike" kern="1200" cap="none" spc="0" normalizeH="0" baseline="0" noProof="0" dirty="0" err="1" smtClean="0">
              <a:ln>
                <a:noFill/>
              </a:ln>
              <a:solidFill>
                <a:srgbClr val="0070C0"/>
              </a:solidFill>
              <a:effectLst>
                <a:outerShdw blurRad="38100" dist="38100" dir="2700000" algn="tl">
                  <a:srgbClr val="000000"/>
                </a:outerShdw>
              </a:effectLst>
              <a:uLnTx/>
              <a:uFillTx/>
              <a:latin typeface="Times New Roman" panose="02020603050405020304" pitchFamily="18" charset="0"/>
              <a:ea typeface="+mn-ea"/>
              <a:cs typeface="Times New Roman" panose="02020603050405020304" pitchFamily="18" charset="0"/>
            </a:endParaRPr>
          </a:p>
        </p:txBody>
      </p:sp>
      <p:sp>
        <p:nvSpPr>
          <p:cNvPr id="8" name="Text Box 7"/>
          <p:cNvSpPr txBox="1"/>
          <p:nvPr/>
        </p:nvSpPr>
        <p:spPr>
          <a:xfrm>
            <a:off x="5890895" y="230505"/>
            <a:ext cx="3048000" cy="368300"/>
          </a:xfrm>
          <a:prstGeom prst="rect">
            <a:avLst/>
          </a:prstGeom>
          <a:noFill/>
        </p:spPr>
        <p:txBody>
          <a:bodyPr wrap="square" rtlCol="0">
            <a:spAutoFit/>
          </a:bodyPr>
          <a:p>
            <a:endParaRPr lang="en-US"/>
          </a:p>
        </p:txBody>
      </p:sp>
      <p:pic>
        <p:nvPicPr>
          <p:cNvPr id="9" name="Picture 8" descr="LOGO"/>
          <p:cNvPicPr>
            <a:picLocks noChangeAspect="1"/>
          </p:cNvPicPr>
          <p:nvPr/>
        </p:nvPicPr>
        <p:blipFill>
          <a:blip r:embed="rId2"/>
          <a:stretch>
            <a:fillRect/>
          </a:stretch>
        </p:blipFill>
        <p:spPr>
          <a:xfrm>
            <a:off x="3786505" y="1097280"/>
            <a:ext cx="1214120" cy="12744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grpId="0" nodeType="afterEffect">
                                  <p:stCondLst>
                                    <p:cond delay="0"/>
                                  </p:stCondLst>
                                  <p:childTnLst>
                                    <p:set>
                                      <p:cBhvr>
                                        <p:cTn id="6" dur="1" fill="hold">
                                          <p:stCondLst>
                                            <p:cond delay="0"/>
                                          </p:stCondLst>
                                        </p:cTn>
                                        <p:tgtEl>
                                          <p:spTgt spid="2050"/>
                                        </p:tgtEl>
                                        <p:attrNameLst>
                                          <p:attrName>style.visibility</p:attrName>
                                        </p:attrNameLst>
                                      </p:cBhvr>
                                      <p:to>
                                        <p:strVal val="visible"/>
                                      </p:to>
                                    </p:set>
                                    <p:animScale>
                                      <p:cBhvr>
                                        <p:cTn id="7" dur="2000" decel="50000" fill="hold">
                                          <p:stCondLst>
                                            <p:cond delay="0"/>
                                          </p:stCondLst>
                                        </p:cTn>
                                        <p:tgtEl>
                                          <p:spTgt spid="205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cBhvr>
                                        <p:cTn id="8" dur="2000" decel="50000" fill="hold">
                                          <p:stCondLst>
                                            <p:cond delay="0"/>
                                          </p:stCondLst>
                                        </p:cTn>
                                        <p:tgtEl>
                                          <p:spTgt spid="2050"/>
                                        </p:tgtEl>
                                        <p:attrNameLst>
                                          <p:attrName>ppt_x</p:attrName>
                                          <p:attrName>ppt_y</p:attrName>
                                        </p:attrNameLst>
                                      </p:cBhvr>
                                    </p:animMotion>
                                    <p:animEffect transition="in" filter="fade">
                                      <p:cBhvr>
                                        <p:cTn id="9" dur="2000"/>
                                        <p:tgtEl>
                                          <p:spTgt spid="2050"/>
                                        </p:tgtEl>
                                      </p:cBhvr>
                                    </p:animEffect>
                                  </p:childTnLst>
                                </p:cTn>
                              </p:par>
                            </p:childTnLst>
                          </p:cTn>
                        </p:par>
                        <p:par>
                          <p:cTn id="10" fill="hold">
                            <p:stCondLst>
                              <p:cond delay="2000"/>
                            </p:stCondLst>
                            <p:childTnLst>
                              <p:par>
                                <p:cTn id="11" presetID="22" presetClass="entr" presetSubtype="4" fill="hold" grpId="0" nodeType="afterEffect">
                                  <p:stCondLst>
                                    <p:cond delay="0"/>
                                  </p:stCondLst>
                                  <p:childTnLst>
                                    <p:set>
                                      <p:cBhvr>
                                        <p:cTn id="12" dur="1" fill="hold">
                                          <p:stCondLst>
                                            <p:cond delay="0"/>
                                          </p:stCondLst>
                                        </p:cTn>
                                        <p:tgtEl>
                                          <p:spTgt spid="2071"/>
                                        </p:tgtEl>
                                        <p:attrNameLst>
                                          <p:attrName>style.visibility</p:attrName>
                                        </p:attrNameLst>
                                      </p:cBhvr>
                                      <p:to>
                                        <p:strVal val="visible"/>
                                      </p:to>
                                    </p:set>
                                    <p:animEffect transition="in" filter="wipe(down)">
                                      <p:cBhvr>
                                        <p:cTn id="13" dur="1000"/>
                                        <p:tgtEl>
                                          <p:spTgt spid="2071"/>
                                        </p:tgtEl>
                                      </p:cBhvr>
                                    </p:animEffect>
                                  </p:childTnLst>
                                </p:cTn>
                              </p:par>
                              <p:par>
                                <p:cTn id="14" presetID="23" presetClass="entr" presetSubtype="16" fill="hold" nodeType="withEffect">
                                  <p:stCondLst>
                                    <p:cond delay="0"/>
                                  </p:stCondLst>
                                  <p:childTnLst>
                                    <p:set>
                                      <p:cBhvr>
                                        <p:cTn id="15" dur="1" fill="hold">
                                          <p:stCondLst>
                                            <p:cond delay="0"/>
                                          </p:stCondLst>
                                        </p:cTn>
                                        <p:tgtEl>
                                          <p:spTgt spid="3081"/>
                                        </p:tgtEl>
                                        <p:attrNameLst>
                                          <p:attrName>style.visibility</p:attrName>
                                        </p:attrNameLst>
                                      </p:cBhvr>
                                      <p:to>
                                        <p:strVal val="visible"/>
                                      </p:to>
                                    </p:set>
                                    <p:anim calcmode="lin" valueType="num">
                                      <p:cBhvr>
                                        <p:cTn id="16" dur="2000" fill="hold"/>
                                        <p:tgtEl>
                                          <p:spTgt spid="3081"/>
                                        </p:tgtEl>
                                        <p:attrNameLst>
                                          <p:attrName>ppt_w</p:attrName>
                                        </p:attrNameLst>
                                      </p:cBhvr>
                                      <p:tavLst>
                                        <p:tav tm="0">
                                          <p:val>
                                            <p:fltVal val="0.000000"/>
                                          </p:val>
                                        </p:tav>
                                        <p:tav tm="100000">
                                          <p:val>
                                            <p:strVal val="#ppt_w"/>
                                          </p:val>
                                        </p:tav>
                                      </p:tavLst>
                                    </p:anim>
                                    <p:anim calcmode="lin" valueType="num">
                                      <p:cBhvr>
                                        <p:cTn id="17" dur="2000" fill="hold"/>
                                        <p:tgtEl>
                                          <p:spTgt spid="3081"/>
                                        </p:tgtEl>
                                        <p:attrNameLst>
                                          <p:attrName>ppt_h</p:attrName>
                                        </p:attrNameLst>
                                      </p:cBhvr>
                                      <p:tavLst>
                                        <p:tav tm="0">
                                          <p:val>
                                            <p:fltVal val="0.000000"/>
                                          </p:val>
                                        </p:tav>
                                        <p:tav tm="100000">
                                          <p:val>
                                            <p:strVal val="#ppt_h"/>
                                          </p:val>
                                        </p:tav>
                                      </p:tavLst>
                                    </p:anim>
                                  </p:childTnLst>
                                </p:cTn>
                              </p:par>
                            </p:childTnLst>
                          </p:cTn>
                        </p:par>
                        <p:par>
                          <p:cTn id="18" fill="hold">
                            <p:stCondLst>
                              <p:cond delay="3000"/>
                            </p:stCondLst>
                            <p:childTnLst>
                              <p:par>
                                <p:cTn id="19" presetID="23" presetClass="entr" presetSubtype="16" fill="hold" nodeType="afterEffect">
                                  <p:stCondLst>
                                    <p:cond delay="0"/>
                                  </p:stCondLst>
                                  <p:childTnLst>
                                    <p:set>
                                      <p:cBhvr>
                                        <p:cTn id="20" dur="1" fill="hold">
                                          <p:stCondLst>
                                            <p:cond delay="0"/>
                                          </p:stCondLst>
                                        </p:cTn>
                                        <p:tgtEl>
                                          <p:spTgt spid="2112"/>
                                        </p:tgtEl>
                                        <p:attrNameLst>
                                          <p:attrName>style.visibility</p:attrName>
                                        </p:attrNameLst>
                                      </p:cBhvr>
                                      <p:to>
                                        <p:strVal val="visible"/>
                                      </p:to>
                                    </p:set>
                                    <p:anim calcmode="lin" valueType="num">
                                      <p:cBhvr>
                                        <p:cTn id="21" dur="500" fill="hold"/>
                                        <p:tgtEl>
                                          <p:spTgt spid="2112"/>
                                        </p:tgtEl>
                                        <p:attrNameLst>
                                          <p:attrName>ppt_w</p:attrName>
                                        </p:attrNameLst>
                                      </p:cBhvr>
                                      <p:tavLst>
                                        <p:tav tm="0">
                                          <p:val>
                                            <p:fltVal val="0.000000"/>
                                          </p:val>
                                        </p:tav>
                                        <p:tav tm="100000">
                                          <p:val>
                                            <p:strVal val="#ppt_w"/>
                                          </p:val>
                                        </p:tav>
                                      </p:tavLst>
                                    </p:anim>
                                    <p:anim calcmode="lin" valueType="num">
                                      <p:cBhvr>
                                        <p:cTn id="22" dur="500" fill="hold"/>
                                        <p:tgtEl>
                                          <p:spTgt spid="2112"/>
                                        </p:tgtEl>
                                        <p:attrNameLst>
                                          <p:attrName>ppt_h</p:attrName>
                                        </p:attrNameLst>
                                      </p:cBhvr>
                                      <p:tavLst>
                                        <p:tav tm="0">
                                          <p:val>
                                            <p:fltVal val="0.000000"/>
                                          </p:val>
                                        </p:tav>
                                        <p:tav tm="100000">
                                          <p:val>
                                            <p:strVal val="#ppt_h"/>
                                          </p:val>
                                        </p:tav>
                                      </p:tavLst>
                                    </p:anim>
                                  </p:childTnLst>
                                </p:cTn>
                              </p:par>
                            </p:childTnLst>
                          </p:cTn>
                        </p:par>
                        <p:par>
                          <p:cTn id="23" fill="hold">
                            <p:stCondLst>
                              <p:cond delay="3500"/>
                            </p:stCondLst>
                            <p:childTnLst>
                              <p:par>
                                <p:cTn id="24" presetID="22" presetClass="entr" presetSubtype="4"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down)">
                                      <p:cBhvr>
                                        <p:cTn id="2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1" grpId="0" bldLvl="0" animBg="1"/>
      <p:bldP spid="2050" grpId="0"/>
      <p:bldP spid="4"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7030" name="Oval 54"/>
          <p:cNvSpPr>
            <a:spLocks noChangeAspect="1"/>
          </p:cNvSpPr>
          <p:nvPr/>
        </p:nvSpPr>
        <p:spPr>
          <a:xfrm>
            <a:off x="-228600" y="1712913"/>
            <a:ext cx="3875088" cy="3875087"/>
          </a:xfrm>
          <a:prstGeom prst="ellipse">
            <a:avLst/>
          </a:prstGeom>
          <a:gradFill rotWithShape="1">
            <a:gsLst>
              <a:gs pos="0">
                <a:srgbClr val="184776">
                  <a:alpha val="73000"/>
                </a:srgbClr>
              </a:gs>
              <a:gs pos="100000">
                <a:srgbClr val="3399FF">
                  <a:alpha val="73000"/>
                </a:srgbClr>
              </a:gs>
            </a:gsLst>
            <a:lin ang="0" scaled="1"/>
            <a:tileRect/>
          </a:gradFill>
          <a:ln w="25400">
            <a:noFill/>
          </a:ln>
        </p:spPr>
        <p:txBody>
          <a:bodyPr wrap="none" anchor="ctr" anchorCtr="0"/>
          <a:p>
            <a:pPr eaLnBrk="1" hangingPunct="1"/>
            <a:endParaRPr dirty="0">
              <a:latin typeface="Times New Roman" panose="02020603050405020304" pitchFamily="18" charset="0"/>
            </a:endParaRPr>
          </a:p>
        </p:txBody>
      </p:sp>
      <p:grpSp>
        <p:nvGrpSpPr>
          <p:cNvPr id="127033" name="Group 57"/>
          <p:cNvGrpSpPr/>
          <p:nvPr/>
        </p:nvGrpSpPr>
        <p:grpSpPr>
          <a:xfrm>
            <a:off x="0" y="1695450"/>
            <a:ext cx="3581400" cy="3879850"/>
            <a:chOff x="1584" y="812"/>
            <a:chExt cx="2256" cy="2444"/>
          </a:xfrm>
        </p:grpSpPr>
        <p:sp>
          <p:nvSpPr>
            <p:cNvPr id="14351" name="AutoShape 58"/>
            <p:cNvSpPr/>
            <p:nvPr/>
          </p:nvSpPr>
          <p:spPr>
            <a:xfrm>
              <a:off x="1584" y="820"/>
              <a:ext cx="1104" cy="2436"/>
            </a:xfrm>
            <a:prstGeom prst="moon">
              <a:avLst>
                <a:gd name="adj" fmla="val 4708"/>
              </a:avLst>
            </a:prstGeom>
            <a:solidFill>
              <a:schemeClr val="tx2">
                <a:alpha val="14902"/>
              </a:schemeClr>
            </a:solidFill>
            <a:ln w="9525">
              <a:noFill/>
            </a:ln>
          </p:spPr>
          <p:txBody>
            <a:bodyPr wrap="none" anchor="ctr" anchorCtr="0"/>
            <a:p>
              <a:pPr eaLnBrk="1" hangingPunct="1"/>
              <a:endParaRPr dirty="0">
                <a:latin typeface="Times New Roman" panose="02020603050405020304" pitchFamily="18" charset="0"/>
              </a:endParaRPr>
            </a:p>
          </p:txBody>
        </p:sp>
        <p:sp>
          <p:nvSpPr>
            <p:cNvPr id="14352" name="AutoShape 59"/>
            <p:cNvSpPr/>
            <p:nvPr/>
          </p:nvSpPr>
          <p:spPr>
            <a:xfrm flipH="1">
              <a:off x="2688" y="820"/>
              <a:ext cx="1152" cy="2436"/>
            </a:xfrm>
            <a:prstGeom prst="moon">
              <a:avLst>
                <a:gd name="adj" fmla="val 4366"/>
              </a:avLst>
            </a:prstGeom>
            <a:solidFill>
              <a:schemeClr val="tx2">
                <a:alpha val="14902"/>
              </a:schemeClr>
            </a:solidFill>
            <a:ln w="9525">
              <a:noFill/>
            </a:ln>
          </p:spPr>
          <p:txBody>
            <a:bodyPr wrap="none" anchor="ctr" anchorCtr="0"/>
            <a:p>
              <a:pPr eaLnBrk="1" hangingPunct="1"/>
              <a:endParaRPr dirty="0">
                <a:latin typeface="Times New Roman" panose="02020603050405020304" pitchFamily="18" charset="0"/>
              </a:endParaRPr>
            </a:p>
          </p:txBody>
        </p:sp>
        <p:sp>
          <p:nvSpPr>
            <p:cNvPr id="14353" name="AutoShape 60"/>
            <p:cNvSpPr/>
            <p:nvPr/>
          </p:nvSpPr>
          <p:spPr>
            <a:xfrm>
              <a:off x="1776" y="816"/>
              <a:ext cx="912" cy="2436"/>
            </a:xfrm>
            <a:prstGeom prst="moon">
              <a:avLst>
                <a:gd name="adj" fmla="val 5593"/>
              </a:avLst>
            </a:prstGeom>
            <a:solidFill>
              <a:schemeClr val="tx2">
                <a:alpha val="14902"/>
              </a:schemeClr>
            </a:solidFill>
            <a:ln w="9525">
              <a:noFill/>
            </a:ln>
          </p:spPr>
          <p:txBody>
            <a:bodyPr wrap="none" anchor="ctr" anchorCtr="0"/>
            <a:p>
              <a:pPr eaLnBrk="1" hangingPunct="1"/>
              <a:endParaRPr dirty="0">
                <a:latin typeface="Times New Roman" panose="02020603050405020304" pitchFamily="18" charset="0"/>
              </a:endParaRPr>
            </a:p>
          </p:txBody>
        </p:sp>
        <p:sp>
          <p:nvSpPr>
            <p:cNvPr id="14354" name="AutoShape 61"/>
            <p:cNvSpPr/>
            <p:nvPr/>
          </p:nvSpPr>
          <p:spPr>
            <a:xfrm flipH="1">
              <a:off x="2700" y="816"/>
              <a:ext cx="948" cy="2436"/>
            </a:xfrm>
            <a:prstGeom prst="moon">
              <a:avLst>
                <a:gd name="adj" fmla="val 6009"/>
              </a:avLst>
            </a:prstGeom>
            <a:solidFill>
              <a:schemeClr val="tx2">
                <a:alpha val="14902"/>
              </a:schemeClr>
            </a:solidFill>
            <a:ln w="9525">
              <a:noFill/>
            </a:ln>
          </p:spPr>
          <p:txBody>
            <a:bodyPr wrap="none" anchor="ctr" anchorCtr="0"/>
            <a:p>
              <a:pPr eaLnBrk="1" hangingPunct="1"/>
              <a:endParaRPr dirty="0">
                <a:latin typeface="Times New Roman" panose="02020603050405020304" pitchFamily="18" charset="0"/>
              </a:endParaRPr>
            </a:p>
          </p:txBody>
        </p:sp>
        <p:sp>
          <p:nvSpPr>
            <p:cNvPr id="14355" name="AutoShape 62"/>
            <p:cNvSpPr/>
            <p:nvPr/>
          </p:nvSpPr>
          <p:spPr>
            <a:xfrm>
              <a:off x="1968" y="816"/>
              <a:ext cx="760" cy="2436"/>
            </a:xfrm>
            <a:prstGeom prst="moon">
              <a:avLst>
                <a:gd name="adj" fmla="val 7894"/>
              </a:avLst>
            </a:prstGeom>
            <a:solidFill>
              <a:schemeClr val="tx2">
                <a:alpha val="14902"/>
              </a:schemeClr>
            </a:solidFill>
            <a:ln w="9525">
              <a:noFill/>
            </a:ln>
          </p:spPr>
          <p:txBody>
            <a:bodyPr wrap="none" anchor="ctr" anchorCtr="0"/>
            <a:p>
              <a:pPr eaLnBrk="1" hangingPunct="1"/>
              <a:endParaRPr dirty="0">
                <a:latin typeface="Times New Roman" panose="02020603050405020304" pitchFamily="18" charset="0"/>
              </a:endParaRPr>
            </a:p>
          </p:txBody>
        </p:sp>
        <p:sp>
          <p:nvSpPr>
            <p:cNvPr id="14356" name="AutoShape 63"/>
            <p:cNvSpPr/>
            <p:nvPr/>
          </p:nvSpPr>
          <p:spPr>
            <a:xfrm flipH="1">
              <a:off x="2688" y="816"/>
              <a:ext cx="720" cy="2436"/>
            </a:xfrm>
            <a:prstGeom prst="moon">
              <a:avLst>
                <a:gd name="adj" fmla="val 7894"/>
              </a:avLst>
            </a:prstGeom>
            <a:solidFill>
              <a:schemeClr val="tx2">
                <a:alpha val="14902"/>
              </a:schemeClr>
            </a:solidFill>
            <a:ln w="9525">
              <a:noFill/>
            </a:ln>
          </p:spPr>
          <p:txBody>
            <a:bodyPr wrap="none" anchor="ctr" anchorCtr="0"/>
            <a:p>
              <a:pPr eaLnBrk="1" hangingPunct="1"/>
              <a:endParaRPr dirty="0">
                <a:latin typeface="Times New Roman" panose="02020603050405020304" pitchFamily="18" charset="0"/>
              </a:endParaRPr>
            </a:p>
          </p:txBody>
        </p:sp>
        <p:sp>
          <p:nvSpPr>
            <p:cNvPr id="14357" name="AutoShape 64"/>
            <p:cNvSpPr/>
            <p:nvPr/>
          </p:nvSpPr>
          <p:spPr>
            <a:xfrm>
              <a:off x="2256" y="816"/>
              <a:ext cx="472" cy="2436"/>
            </a:xfrm>
            <a:prstGeom prst="moon">
              <a:avLst>
                <a:gd name="adj" fmla="val 17046"/>
              </a:avLst>
            </a:prstGeom>
            <a:solidFill>
              <a:schemeClr val="tx2">
                <a:alpha val="14902"/>
              </a:schemeClr>
            </a:solidFill>
            <a:ln w="9525">
              <a:noFill/>
            </a:ln>
          </p:spPr>
          <p:txBody>
            <a:bodyPr wrap="none" anchor="ctr" anchorCtr="0"/>
            <a:p>
              <a:pPr eaLnBrk="1" hangingPunct="1"/>
              <a:endParaRPr dirty="0">
                <a:latin typeface="Times New Roman" panose="02020603050405020304" pitchFamily="18" charset="0"/>
              </a:endParaRPr>
            </a:p>
          </p:txBody>
        </p:sp>
        <p:sp>
          <p:nvSpPr>
            <p:cNvPr id="14358" name="AutoShape 65"/>
            <p:cNvSpPr/>
            <p:nvPr/>
          </p:nvSpPr>
          <p:spPr>
            <a:xfrm flipH="1">
              <a:off x="2720" y="812"/>
              <a:ext cx="336" cy="2436"/>
            </a:xfrm>
            <a:prstGeom prst="moon">
              <a:avLst>
                <a:gd name="adj" fmla="val 22917"/>
              </a:avLst>
            </a:prstGeom>
            <a:solidFill>
              <a:schemeClr val="tx2">
                <a:alpha val="14902"/>
              </a:schemeClr>
            </a:solidFill>
            <a:ln w="9525">
              <a:noFill/>
            </a:ln>
          </p:spPr>
          <p:txBody>
            <a:bodyPr wrap="none" anchor="ctr" anchorCtr="0"/>
            <a:p>
              <a:pPr eaLnBrk="1" hangingPunct="1"/>
              <a:endParaRPr dirty="0">
                <a:latin typeface="Times New Roman" panose="02020603050405020304" pitchFamily="18" charset="0"/>
              </a:endParaRPr>
            </a:p>
          </p:txBody>
        </p:sp>
        <p:sp>
          <p:nvSpPr>
            <p:cNvPr id="14359" name="AutoShape 66"/>
            <p:cNvSpPr/>
            <p:nvPr/>
          </p:nvSpPr>
          <p:spPr>
            <a:xfrm>
              <a:off x="2624" y="812"/>
              <a:ext cx="96" cy="2436"/>
            </a:xfrm>
            <a:prstGeom prst="moon">
              <a:avLst>
                <a:gd name="adj" fmla="val 77083"/>
              </a:avLst>
            </a:prstGeom>
            <a:solidFill>
              <a:schemeClr val="tx2">
                <a:alpha val="14902"/>
              </a:schemeClr>
            </a:solidFill>
            <a:ln w="9525">
              <a:noFill/>
            </a:ln>
          </p:spPr>
          <p:txBody>
            <a:bodyPr wrap="none" anchor="ctr" anchorCtr="0"/>
            <a:p>
              <a:pPr eaLnBrk="1" hangingPunct="1"/>
              <a:endParaRPr dirty="0">
                <a:latin typeface="Times New Roman" panose="02020603050405020304" pitchFamily="18" charset="0"/>
              </a:endParaRPr>
            </a:p>
          </p:txBody>
        </p:sp>
      </p:grpSp>
      <p:sp>
        <p:nvSpPr>
          <p:cNvPr id="127043" name="Rectangle 67"/>
          <p:cNvSpPr/>
          <p:nvPr/>
        </p:nvSpPr>
        <p:spPr>
          <a:xfrm>
            <a:off x="2482850" y="198438"/>
            <a:ext cx="4629150" cy="823912"/>
          </a:xfrm>
          <a:prstGeom prst="rect">
            <a:avLst/>
          </a:prstGeom>
          <a:noFill/>
          <a:ln w="9525">
            <a:noFill/>
          </a:ln>
        </p:spPr>
        <p:txBody>
          <a:bodyPr>
            <a:spAutoFit/>
          </a:bodyPr>
          <a:p>
            <a:pPr eaLnBrk="1" hangingPunct="1"/>
            <a:r>
              <a:rPr sz="4800" b="1" dirty="0">
                <a:solidFill>
                  <a:srgbClr val="0000FF"/>
                </a:solidFill>
                <a:latin typeface="Times New Roman" panose="02020603050405020304" pitchFamily="18" charset="0"/>
              </a:rPr>
              <a:t>Khác nhau:</a:t>
            </a:r>
            <a:endParaRPr sz="4800" b="1" dirty="0">
              <a:solidFill>
                <a:srgbClr val="0000FF"/>
              </a:solidFill>
              <a:latin typeface="Times New Roman" panose="02020603050405020304" pitchFamily="18" charset="0"/>
            </a:endParaRPr>
          </a:p>
        </p:txBody>
      </p:sp>
      <p:grpSp>
        <p:nvGrpSpPr>
          <p:cNvPr id="127044" name="Group 68"/>
          <p:cNvGrpSpPr/>
          <p:nvPr/>
        </p:nvGrpSpPr>
        <p:grpSpPr>
          <a:xfrm>
            <a:off x="4389438" y="1141413"/>
            <a:ext cx="6629400" cy="8763000"/>
            <a:chOff x="-336" y="480"/>
            <a:chExt cx="4176" cy="5520"/>
          </a:xfrm>
        </p:grpSpPr>
        <p:sp>
          <p:nvSpPr>
            <p:cNvPr id="14344" name="Line 69"/>
            <p:cNvSpPr/>
            <p:nvPr/>
          </p:nvSpPr>
          <p:spPr>
            <a:xfrm>
              <a:off x="1728" y="3024"/>
              <a:ext cx="2112" cy="2976"/>
            </a:xfrm>
            <a:prstGeom prst="line">
              <a:avLst/>
            </a:prstGeom>
            <a:ln w="9525" cap="flat" cmpd="sng">
              <a:solidFill>
                <a:srgbClr val="66FFFF"/>
              </a:solidFill>
              <a:prstDash val="solid"/>
              <a:headEnd type="none" w="med" len="med"/>
              <a:tailEnd type="none" w="med" len="med"/>
            </a:ln>
          </p:spPr>
        </p:sp>
        <p:grpSp>
          <p:nvGrpSpPr>
            <p:cNvPr id="14345" name="Group 70"/>
            <p:cNvGrpSpPr/>
            <p:nvPr/>
          </p:nvGrpSpPr>
          <p:grpSpPr>
            <a:xfrm>
              <a:off x="-336" y="480"/>
              <a:ext cx="2094" cy="2976"/>
              <a:chOff x="1842" y="480"/>
              <a:chExt cx="2094" cy="2976"/>
            </a:xfrm>
          </p:grpSpPr>
          <p:pic>
            <p:nvPicPr>
              <p:cNvPr id="14346" name="Picture 71" descr="khoi tru"/>
              <p:cNvPicPr>
                <a:picLocks noChangeAspect="1"/>
              </p:cNvPicPr>
              <p:nvPr/>
            </p:nvPicPr>
            <p:blipFill>
              <a:blip r:embed="rId1"/>
              <a:stretch>
                <a:fillRect/>
              </a:stretch>
            </p:blipFill>
            <p:spPr>
              <a:xfrm>
                <a:off x="1842" y="480"/>
                <a:ext cx="2094" cy="2976"/>
              </a:xfrm>
              <a:prstGeom prst="rect">
                <a:avLst/>
              </a:prstGeom>
              <a:noFill/>
              <a:ln w="9525">
                <a:noFill/>
              </a:ln>
            </p:spPr>
          </p:pic>
          <p:grpSp>
            <p:nvGrpSpPr>
              <p:cNvPr id="14347" name="Group 72"/>
              <p:cNvGrpSpPr/>
              <p:nvPr/>
            </p:nvGrpSpPr>
            <p:grpSpPr>
              <a:xfrm>
                <a:off x="1862" y="952"/>
                <a:ext cx="2050" cy="2400"/>
                <a:chOff x="-384" y="936"/>
                <a:chExt cx="2050" cy="2400"/>
              </a:xfrm>
            </p:grpSpPr>
            <p:sp>
              <p:nvSpPr>
                <p:cNvPr id="14349" name="Oval 73"/>
                <p:cNvSpPr/>
                <p:nvPr/>
              </p:nvSpPr>
              <p:spPr>
                <a:xfrm>
                  <a:off x="-368" y="2568"/>
                  <a:ext cx="2016" cy="768"/>
                </a:xfrm>
                <a:prstGeom prst="ellipse">
                  <a:avLst/>
                </a:prstGeom>
                <a:gradFill rotWithShape="1">
                  <a:gsLst>
                    <a:gs pos="0">
                      <a:srgbClr val="1F5C9A"/>
                    </a:gs>
                    <a:gs pos="100000">
                      <a:srgbClr val="3399FF"/>
                    </a:gs>
                  </a:gsLst>
                  <a:lin ang="0" scaled="1"/>
                  <a:tileRect/>
                </a:gradFill>
                <a:ln w="22225">
                  <a:noFill/>
                </a:ln>
              </p:spPr>
              <p:txBody>
                <a:bodyPr wrap="none" anchor="ctr" anchorCtr="0"/>
                <a:p>
                  <a:pPr eaLnBrk="1" hangingPunct="1"/>
                  <a:endParaRPr dirty="0">
                    <a:latin typeface="Times New Roman" panose="02020603050405020304" pitchFamily="18" charset="0"/>
                  </a:endParaRPr>
                </a:p>
              </p:txBody>
            </p:sp>
            <p:sp>
              <p:nvSpPr>
                <p:cNvPr id="14350" name="AutoShape 74"/>
                <p:cNvSpPr/>
                <p:nvPr/>
              </p:nvSpPr>
              <p:spPr>
                <a:xfrm>
                  <a:off x="-384" y="936"/>
                  <a:ext cx="2050" cy="2016"/>
                </a:xfrm>
                <a:custGeom>
                  <a:avLst/>
                  <a:gdLst>
                    <a:gd name="txL" fmla="*/ 1918 w 21600"/>
                    <a:gd name="txT" fmla="*/ 1918 h 21600"/>
                    <a:gd name="txR" fmla="*/ 19682 w 21600"/>
                    <a:gd name="txB" fmla="*/ 19682 h 21600"/>
                  </a:gdLst>
                  <a:ahLst/>
                  <a:cxnLst>
                    <a:cxn ang="0">
                      <a:pos x="2039" y="1008"/>
                    </a:cxn>
                    <a:cxn ang="0">
                      <a:pos x="1025" y="2016"/>
                    </a:cxn>
                    <a:cxn ang="0">
                      <a:pos x="11" y="1008"/>
                    </a:cxn>
                    <a:cxn ang="0">
                      <a:pos x="1025" y="0"/>
                    </a:cxn>
                  </a:cxnLst>
                  <a:rect l="txL" t="txT" r="txR" b="txB"/>
                  <a:pathLst>
                    <a:path w="21600" h="21600">
                      <a:moveTo>
                        <a:pt x="0" y="0"/>
                      </a:moveTo>
                      <a:lnTo>
                        <a:pt x="233" y="21600"/>
                      </a:lnTo>
                      <a:lnTo>
                        <a:pt x="21367" y="21600"/>
                      </a:lnTo>
                      <a:lnTo>
                        <a:pt x="21600" y="0"/>
                      </a:lnTo>
                      <a:lnTo>
                        <a:pt x="0" y="0"/>
                      </a:lnTo>
                      <a:close/>
                    </a:path>
                  </a:pathLst>
                </a:custGeom>
                <a:gradFill rotWithShape="1">
                  <a:gsLst>
                    <a:gs pos="0">
                      <a:srgbClr val="1D5892">
                        <a:alpha val="100000"/>
                      </a:srgbClr>
                    </a:gs>
                    <a:gs pos="100000">
                      <a:srgbClr val="3399FF">
                        <a:alpha val="100000"/>
                      </a:srgbClr>
                    </a:gs>
                  </a:gsLst>
                  <a:lin ang="0" scaled="1"/>
                  <a:tileRect/>
                </a:gradFill>
                <a:ln w="9525">
                  <a:noFill/>
                </a:ln>
              </p:spPr>
              <p:txBody>
                <a:bodyPr/>
                <a:p>
                  <a:endParaRPr lang="en-US"/>
                </a:p>
              </p:txBody>
            </p:sp>
          </p:grpSp>
          <p:sp>
            <p:nvSpPr>
              <p:cNvPr id="127051" name="Oval 75"/>
              <p:cNvSpPr>
                <a:spLocks noChangeArrowheads="1"/>
              </p:cNvSpPr>
              <p:nvPr/>
            </p:nvSpPr>
            <p:spPr bwMode="auto">
              <a:xfrm>
                <a:off x="1862" y="498"/>
                <a:ext cx="2050" cy="777"/>
              </a:xfrm>
              <a:prstGeom prst="ellipse">
                <a:avLst/>
              </a:prstGeom>
              <a:gradFill rotWithShape="1">
                <a:gsLst>
                  <a:gs pos="0">
                    <a:schemeClr val="accent1">
                      <a:gamma/>
                      <a:shade val="46275"/>
                      <a:invGamma/>
                    </a:schemeClr>
                  </a:gs>
                  <a:gs pos="100000">
                    <a:schemeClr val="accent1">
                      <a:alpha val="97000"/>
                    </a:schemeClr>
                  </a:gs>
                </a:gsLst>
                <a:lin ang="5400000" scaled="1"/>
              </a:gradFill>
              <a:ln>
                <a:noFill/>
              </a:ln>
              <a:effectLst/>
              <a:extLst>
                <a:ext uri="{91240B29-F687-4F45-9708-019B960494DF}">
                  <a14:hiddenLine xmlns:a14="http://schemas.microsoft.com/office/drawing/2010/main" w="22225">
                    <a:solidFill>
                      <a:schemeClr val="folHlink"/>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p:txBody>
          </p:sp>
        </p:grpSp>
      </p:gr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27043"/>
                                        </p:tgtEl>
                                        <p:attrNameLst>
                                          <p:attrName>style.visibility</p:attrName>
                                        </p:attrNameLst>
                                      </p:cBhvr>
                                      <p:to>
                                        <p:strVal val="visible"/>
                                      </p:to>
                                    </p:set>
                                    <p:anim calcmode="lin" valueType="num">
                                      <p:cBhvr>
                                        <p:cTn id="7" dur="500" fill="hold"/>
                                        <p:tgtEl>
                                          <p:spTgt spid="127043"/>
                                        </p:tgtEl>
                                        <p:attrNameLst>
                                          <p:attrName>ppt_w</p:attrName>
                                        </p:attrNameLst>
                                      </p:cBhvr>
                                      <p:tavLst>
                                        <p:tav tm="0">
                                          <p:val>
                                            <p:fltVal val="0.000000"/>
                                          </p:val>
                                        </p:tav>
                                        <p:tav tm="100000">
                                          <p:val>
                                            <p:strVal val="#ppt_w"/>
                                          </p:val>
                                        </p:tav>
                                      </p:tavLst>
                                    </p:anim>
                                    <p:anim calcmode="lin" valueType="num">
                                      <p:cBhvr>
                                        <p:cTn id="8" dur="500" fill="hold"/>
                                        <p:tgtEl>
                                          <p:spTgt spid="127043"/>
                                        </p:tgtEl>
                                        <p:attrNameLst>
                                          <p:attrName>ppt_h</p:attrName>
                                        </p:attrNameLst>
                                      </p:cBhvr>
                                      <p:tavLst>
                                        <p:tav tm="0">
                                          <p:val>
                                            <p:fltVal val="0.000000"/>
                                          </p:val>
                                        </p:tav>
                                        <p:tav tm="100000">
                                          <p:val>
                                            <p:strVal val="#ppt_h"/>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127033"/>
                                        </p:tgtEl>
                                        <p:attrNameLst>
                                          <p:attrName>style.visibility</p:attrName>
                                        </p:attrNameLst>
                                      </p:cBhvr>
                                      <p:to>
                                        <p:strVal val="visible"/>
                                      </p:to>
                                    </p:set>
                                    <p:animEffect transition="in" filter="fade">
                                      <p:cBhvr>
                                        <p:cTn id="12" dur="2000"/>
                                        <p:tgtEl>
                                          <p:spTgt spid="127033"/>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127030"/>
                                        </p:tgtEl>
                                        <p:attrNameLst>
                                          <p:attrName>style.visibility</p:attrName>
                                        </p:attrNameLst>
                                      </p:cBhvr>
                                      <p:to>
                                        <p:strVal val="visible"/>
                                      </p:to>
                                    </p:set>
                                    <p:animEffect transition="in" filter="wipe(left)">
                                      <p:cBhvr>
                                        <p:cTn id="15" dur="2000"/>
                                        <p:tgtEl>
                                          <p:spTgt spid="127030"/>
                                        </p:tgtEl>
                                      </p:cBhvr>
                                    </p:animEffect>
                                  </p:childTnLst>
                                </p:cTn>
                              </p:par>
                            </p:childTnLst>
                          </p:cTn>
                        </p:par>
                        <p:par>
                          <p:cTn id="16" fill="hold">
                            <p:stCondLst>
                              <p:cond delay="2500"/>
                            </p:stCondLst>
                            <p:childTnLst>
                              <p:par>
                                <p:cTn id="17" presetID="10" presetClass="entr" presetSubtype="0" fill="hold" nodeType="afterEffect">
                                  <p:stCondLst>
                                    <p:cond delay="0"/>
                                  </p:stCondLst>
                                  <p:childTnLst>
                                    <p:set>
                                      <p:cBhvr>
                                        <p:cTn id="18" dur="1" fill="hold">
                                          <p:stCondLst>
                                            <p:cond delay="0"/>
                                          </p:stCondLst>
                                        </p:cTn>
                                        <p:tgtEl>
                                          <p:spTgt spid="127033"/>
                                        </p:tgtEl>
                                        <p:attrNameLst>
                                          <p:attrName>style.visibility</p:attrName>
                                        </p:attrNameLst>
                                      </p:cBhvr>
                                      <p:to>
                                        <p:strVal val="visible"/>
                                      </p:to>
                                    </p:set>
                                    <p:animEffect transition="in" filter="fade">
                                      <p:cBhvr>
                                        <p:cTn id="19" dur="1000"/>
                                        <p:tgtEl>
                                          <p:spTgt spid="127033"/>
                                        </p:tgtEl>
                                      </p:cBhvr>
                                    </p:animEffect>
                                  </p:childTnLst>
                                </p:cTn>
                              </p:par>
                              <p:par>
                                <p:cTn id="20" presetID="23" presetClass="entr" presetSubtype="16" fill="hold" grpId="1" nodeType="withEffect">
                                  <p:stCondLst>
                                    <p:cond delay="0"/>
                                  </p:stCondLst>
                                  <p:childTnLst>
                                    <p:set>
                                      <p:cBhvr>
                                        <p:cTn id="21" dur="1" fill="hold">
                                          <p:stCondLst>
                                            <p:cond delay="0"/>
                                          </p:stCondLst>
                                        </p:cTn>
                                        <p:tgtEl>
                                          <p:spTgt spid="127030"/>
                                        </p:tgtEl>
                                        <p:attrNameLst>
                                          <p:attrName>style.visibility</p:attrName>
                                        </p:attrNameLst>
                                      </p:cBhvr>
                                      <p:to>
                                        <p:strVal val="visible"/>
                                      </p:to>
                                    </p:set>
                                    <p:anim calcmode="lin" valueType="num">
                                      <p:cBhvr>
                                        <p:cTn id="22" dur="1000" fill="hold"/>
                                        <p:tgtEl>
                                          <p:spTgt spid="127030"/>
                                        </p:tgtEl>
                                        <p:attrNameLst>
                                          <p:attrName>ppt_w</p:attrName>
                                        </p:attrNameLst>
                                      </p:cBhvr>
                                      <p:tavLst>
                                        <p:tav tm="0">
                                          <p:val>
                                            <p:fltVal val="0.000000"/>
                                          </p:val>
                                        </p:tav>
                                        <p:tav tm="100000">
                                          <p:val>
                                            <p:strVal val="#ppt_w"/>
                                          </p:val>
                                        </p:tav>
                                      </p:tavLst>
                                    </p:anim>
                                    <p:anim calcmode="lin" valueType="num">
                                      <p:cBhvr>
                                        <p:cTn id="23" dur="1000" fill="hold"/>
                                        <p:tgtEl>
                                          <p:spTgt spid="127030"/>
                                        </p:tgtEl>
                                        <p:attrNameLst>
                                          <p:attrName>ppt_h</p:attrName>
                                        </p:attrNameLst>
                                      </p:cBhvr>
                                      <p:tavLst>
                                        <p:tav tm="0">
                                          <p:val>
                                            <p:fltVal val="0.000000"/>
                                          </p:val>
                                        </p:tav>
                                        <p:tav tm="100000">
                                          <p:val>
                                            <p:strVal val="#ppt_h"/>
                                          </p:val>
                                        </p:tav>
                                      </p:tavLst>
                                    </p:anim>
                                  </p:childTnLst>
                                </p:cTn>
                              </p:par>
                            </p:childTnLst>
                          </p:cTn>
                        </p:par>
                        <p:par>
                          <p:cTn id="24" fill="hold">
                            <p:stCondLst>
                              <p:cond delay="3500"/>
                            </p:stCondLst>
                            <p:childTnLst>
                              <p:par>
                                <p:cTn id="25" presetID="10" presetClass="entr" presetSubtype="0" fill="hold" nodeType="afterEffect">
                                  <p:stCondLst>
                                    <p:cond delay="0"/>
                                  </p:stCondLst>
                                  <p:childTnLst>
                                    <p:set>
                                      <p:cBhvr>
                                        <p:cTn id="26" dur="1" fill="hold">
                                          <p:stCondLst>
                                            <p:cond delay="0"/>
                                          </p:stCondLst>
                                        </p:cTn>
                                        <p:tgtEl>
                                          <p:spTgt spid="127044"/>
                                        </p:tgtEl>
                                        <p:attrNameLst>
                                          <p:attrName>style.visibility</p:attrName>
                                        </p:attrNameLst>
                                      </p:cBhvr>
                                      <p:to>
                                        <p:strVal val="visible"/>
                                      </p:to>
                                    </p:set>
                                    <p:animEffect transition="in" filter="fade">
                                      <p:cBhvr>
                                        <p:cTn id="27" dur="500"/>
                                        <p:tgtEl>
                                          <p:spTgt spid="127044"/>
                                        </p:tgtEl>
                                      </p:cBhvr>
                                    </p:animEffect>
                                  </p:childTnLst>
                                </p:cTn>
                              </p:par>
                            </p:childTnLst>
                          </p:cTn>
                        </p:par>
                        <p:par>
                          <p:cTn id="28" fill="hold">
                            <p:stCondLst>
                              <p:cond delay="4000"/>
                            </p:stCondLst>
                            <p:childTnLst>
                              <p:par>
                                <p:cTn id="29" presetID="35" presetClass="path" presetSubtype="0" accel="50000" decel="50000" fill="hold" nodeType="afterEffect">
                                  <p:stCondLst>
                                    <p:cond delay="0"/>
                                  </p:stCondLst>
                                  <p:childTnLst>
                                    <p:animMotion origin="layout" path="M 3.88889E-6 2.77457E-6 L -0.32361 2.77457E-6 " pathEditMode="relative" rAng="0" ptsTypes="AA">
                                      <p:cBhvr>
                                        <p:cTn id="30" dur="5000" fill="hold"/>
                                        <p:tgtEl>
                                          <p:spTgt spid="127044"/>
                                        </p:tgtEl>
                                        <p:attrNameLst>
                                          <p:attrName>ppt_x</p:attrName>
                                          <p:attrName>ppt_y</p:attrName>
                                        </p:attrNameLst>
                                      </p:cBhvr>
                                      <p:rCtr x="-16200" y="0"/>
                                    </p:animMotion>
                                  </p:childTnLst>
                                </p:cTn>
                              </p:par>
                            </p:childTnLst>
                          </p:cTn>
                        </p:par>
                        <p:par>
                          <p:cTn id="31" fill="hold">
                            <p:stCondLst>
                              <p:cond delay="9000"/>
                            </p:stCondLst>
                            <p:childTnLst>
                              <p:par>
                                <p:cTn id="32" presetID="8" presetClass="emph" presetSubtype="0" accel="50000" decel="50000" fill="hold" nodeType="afterEffect">
                                  <p:stCondLst>
                                    <p:cond delay="0"/>
                                  </p:stCondLst>
                                  <p:childTnLst>
                                    <p:animRot by="5400000">
                                      <p:cBhvr>
                                        <p:cTn id="33" dur="5000" fill="hold"/>
                                        <p:tgtEl>
                                          <p:spTgt spid="12704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030" grpId="0" animBg="1"/>
      <p:bldP spid="127030" grpId="1" animBg="1"/>
      <p:bldP spid="12704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Picture 2"/>
          <p:cNvPicPr>
            <a:picLocks noChangeAspect="1"/>
          </p:cNvPicPr>
          <p:nvPr/>
        </p:nvPicPr>
        <p:blipFill>
          <a:blip r:embed="rId1"/>
          <a:stretch>
            <a:fillRect/>
          </a:stretch>
        </p:blipFill>
        <p:spPr>
          <a:xfrm>
            <a:off x="0" y="-110490"/>
            <a:ext cx="9157970" cy="6968490"/>
          </a:xfrm>
          <a:prstGeom prst="rect">
            <a:avLst/>
          </a:prstGeom>
        </p:spPr>
      </p:pic>
      <p:sp>
        <p:nvSpPr>
          <p:cNvPr id="16386" name="WordArt 2"/>
          <p:cNvSpPr>
            <a:spLocks noTextEdit="1"/>
          </p:cNvSpPr>
          <p:nvPr/>
        </p:nvSpPr>
        <p:spPr>
          <a:xfrm>
            <a:off x="575310" y="1950720"/>
            <a:ext cx="6854190" cy="2799715"/>
          </a:xfrm>
          <a:prstGeom prst="rect">
            <a:avLst/>
          </a:prstGeom>
        </p:spPr>
        <p:txBody>
          <a:bodyPr wrap="none" fromWordArt="1">
            <a:prstTxWarp prst="textChevron">
              <a:avLst>
                <a:gd name="adj" fmla="val 25000"/>
              </a:avLst>
            </a:prstTxWarp>
            <a:normAutofit/>
            <a:scene3d>
              <a:camera prst="legacyPerspectiveBottom">
                <a:rot lat="0" lon="0" rev="0"/>
              </a:camera>
              <a:lightRig rig="legacyNormal3" dir="t"/>
            </a:scene3d>
            <a:sp3d extrusionH="887400" prstMaterial="legacyMetal">
              <a:extrusionClr>
                <a:srgbClr val="FFFFFF"/>
              </a:extrusionClr>
            </a:sp3d>
          </a:bodyPr>
          <a:p>
            <a:pPr algn="ctr"/>
            <a:r>
              <a:rPr lang="en-US" sz="3600">
                <a:solidFill>
                  <a:srgbClr val="FF0000"/>
                </a:solidFill>
                <a:latin typeface="Times New Roman" panose="02020603050405020304" pitchFamily="18" charset="0"/>
                <a:ea typeface="Times New Roman" panose="02020603050405020304" pitchFamily="18" charset="0"/>
              </a:rPr>
              <a:t>Liên hệ thực tế</a:t>
            </a:r>
            <a:endParaRPr lang="en-US" sz="3600">
              <a:solidFill>
                <a:srgbClr val="FF0000"/>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16386"/>
                                        </p:tgtEl>
                                        <p:attrNameLst>
                                          <p:attrName>style.visibility</p:attrName>
                                        </p:attrNameLst>
                                      </p:cBhvr>
                                      <p:to>
                                        <p:strVal val="visible"/>
                                      </p:to>
                                    </p:set>
                                    <p:anim calcmode="lin" valueType="num">
                                      <p:cBhvr>
                                        <p:cTn id="7" dur="500" fill="hold"/>
                                        <p:tgtEl>
                                          <p:spTgt spid="16386"/>
                                        </p:tgtEl>
                                        <p:attrNameLst>
                                          <p:attrName>ppt_w</p:attrName>
                                        </p:attrNameLst>
                                      </p:cBhvr>
                                      <p:tavLst>
                                        <p:tav tm="0">
                                          <p:val>
                                            <p:fltVal val="0.000000"/>
                                          </p:val>
                                        </p:tav>
                                        <p:tav tm="100000">
                                          <p:val>
                                            <p:strVal val="#ppt_w"/>
                                          </p:val>
                                        </p:tav>
                                      </p:tavLst>
                                    </p:anim>
                                    <p:anim calcmode="lin" valueType="num">
                                      <p:cBhvr>
                                        <p:cTn id="8" dur="500" fill="hold"/>
                                        <p:tgtEl>
                                          <p:spTgt spid="16386"/>
                                        </p:tgtEl>
                                        <p:attrNameLst>
                                          <p:attrName>ppt_h</p:attrName>
                                        </p:attrNameLst>
                                      </p:cBhvr>
                                      <p:tavLst>
                                        <p:tav tm="0">
                                          <p:val>
                                            <p:fltVal val="0.0000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 name="Picture 7"/>
          <p:cNvPicPr>
            <a:picLocks noChangeAspect="1"/>
          </p:cNvPicPr>
          <p:nvPr/>
        </p:nvPicPr>
        <p:blipFill>
          <a:blip r:embed="rId1"/>
          <a:stretch>
            <a:fillRect/>
          </a:stretch>
        </p:blipFill>
        <p:spPr>
          <a:xfrm>
            <a:off x="358775" y="563245"/>
            <a:ext cx="1688465" cy="1692910"/>
          </a:xfrm>
          <a:prstGeom prst="rect">
            <a:avLst/>
          </a:prstGeom>
          <a:ln>
            <a:solidFill>
              <a:srgbClr val="FFFFFF"/>
            </a:solidFill>
          </a:ln>
        </p:spPr>
      </p:pic>
      <p:pic>
        <p:nvPicPr>
          <p:cNvPr id="10" name="Picture 9"/>
          <p:cNvPicPr>
            <a:picLocks noChangeAspect="1"/>
          </p:cNvPicPr>
          <p:nvPr/>
        </p:nvPicPr>
        <p:blipFill>
          <a:blip r:embed="rId2"/>
          <a:stretch>
            <a:fillRect/>
          </a:stretch>
        </p:blipFill>
        <p:spPr>
          <a:xfrm>
            <a:off x="2926715" y="563245"/>
            <a:ext cx="1950085" cy="2598420"/>
          </a:xfrm>
          <a:prstGeom prst="rect">
            <a:avLst/>
          </a:prstGeom>
        </p:spPr>
      </p:pic>
      <p:pic>
        <p:nvPicPr>
          <p:cNvPr id="12" name="Picture 11"/>
          <p:cNvPicPr>
            <a:picLocks noChangeAspect="1"/>
          </p:cNvPicPr>
          <p:nvPr/>
        </p:nvPicPr>
        <p:blipFill>
          <a:blip r:embed="rId3"/>
          <a:stretch>
            <a:fillRect/>
          </a:stretch>
        </p:blipFill>
        <p:spPr>
          <a:xfrm>
            <a:off x="6614160" y="3046730"/>
            <a:ext cx="1783080" cy="3588385"/>
          </a:xfrm>
          <a:prstGeom prst="rect">
            <a:avLst/>
          </a:prstGeom>
        </p:spPr>
      </p:pic>
      <p:pic>
        <p:nvPicPr>
          <p:cNvPr id="14" name="Picture 13"/>
          <p:cNvPicPr>
            <a:picLocks noChangeAspect="1"/>
          </p:cNvPicPr>
          <p:nvPr/>
        </p:nvPicPr>
        <p:blipFill>
          <a:blip r:embed="rId4"/>
          <a:stretch>
            <a:fillRect/>
          </a:stretch>
        </p:blipFill>
        <p:spPr>
          <a:xfrm>
            <a:off x="3820160" y="4553585"/>
            <a:ext cx="1966595" cy="1840865"/>
          </a:xfrm>
          <a:prstGeom prst="rect">
            <a:avLst/>
          </a:prstGeom>
        </p:spPr>
      </p:pic>
      <p:pic>
        <p:nvPicPr>
          <p:cNvPr id="15" name="Picture 14"/>
          <p:cNvPicPr>
            <a:picLocks noChangeAspect="1"/>
          </p:cNvPicPr>
          <p:nvPr/>
        </p:nvPicPr>
        <p:blipFill>
          <a:blip r:embed="rId5"/>
          <a:stretch>
            <a:fillRect/>
          </a:stretch>
        </p:blipFill>
        <p:spPr>
          <a:xfrm>
            <a:off x="5141595" y="967740"/>
            <a:ext cx="3545205" cy="1977390"/>
          </a:xfrm>
          <a:prstGeom prst="rect">
            <a:avLst/>
          </a:prstGeom>
        </p:spPr>
      </p:pic>
      <p:pic>
        <p:nvPicPr>
          <p:cNvPr id="17" name="Picture 16"/>
          <p:cNvPicPr>
            <a:picLocks noChangeAspect="1"/>
          </p:cNvPicPr>
          <p:nvPr/>
        </p:nvPicPr>
        <p:blipFill>
          <a:blip r:embed="rId6"/>
          <a:stretch>
            <a:fillRect/>
          </a:stretch>
        </p:blipFill>
        <p:spPr>
          <a:xfrm>
            <a:off x="358775" y="4046855"/>
            <a:ext cx="2475230" cy="234759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WordArt 2"/>
          <p:cNvSpPr>
            <a:spLocks noTextEdit="1"/>
          </p:cNvSpPr>
          <p:nvPr/>
        </p:nvSpPr>
        <p:spPr>
          <a:xfrm>
            <a:off x="2185988" y="3060700"/>
            <a:ext cx="4746625" cy="2286000"/>
          </a:xfrm>
          <a:prstGeom prst="rect">
            <a:avLst/>
          </a:prstGeom>
        </p:spPr>
        <p:txBody>
          <a:bodyPr wrap="none" fromWordArt="1">
            <a:prstTxWarp prst="textFadeUp">
              <a:avLst>
                <a:gd name="adj" fmla="val 9991"/>
              </a:avLst>
            </a:prstTxWarp>
            <a:normAutofit/>
          </a:bodyPr>
          <a:p>
            <a:pPr algn="ctr"/>
            <a:r>
              <a:rPr lang="en-US" sz="3600" b="1">
                <a:ln w="12700" cap="flat" cmpd="sng">
                  <a:solidFill>
                    <a:srgbClr val="0000FF"/>
                  </a:solidFill>
                  <a:prstDash val="solid"/>
                  <a:headEnd type="none" w="med" len="med"/>
                  <a:tailEnd type="none" w="med" len="med"/>
                </a:ln>
                <a:solidFill>
                  <a:srgbClr val="FF0000"/>
                </a:solidFill>
                <a:effectLst>
                  <a:outerShdw dist="35921" dir="2699999" sy="50000" rotWithShape="0">
                    <a:srgbClr val="875B0D">
                      <a:alpha val="70000"/>
                    </a:srgbClr>
                  </a:outerShdw>
                </a:effectLst>
                <a:latin typeface="Arial" panose="020B0604020202020204" pitchFamily="34" charset="0"/>
                <a:ea typeface="Arial" panose="020B0604020202020204" pitchFamily="34" charset="0"/>
              </a:rPr>
              <a:t>TRÒ CHƠI</a:t>
            </a:r>
            <a:endParaRPr lang="en-US" sz="3600" b="1">
              <a:ln w="12700" cap="flat" cmpd="sng">
                <a:solidFill>
                  <a:srgbClr val="0000FF"/>
                </a:solidFill>
                <a:prstDash val="solid"/>
                <a:headEnd type="none" w="med" len="med"/>
                <a:tailEnd type="none" w="med" len="med"/>
              </a:ln>
              <a:solidFill>
                <a:srgbClr val="FF0000"/>
              </a:solidFill>
              <a:effectLst>
                <a:outerShdw dist="35921" dir="2699999" sy="50000" rotWithShape="0">
                  <a:srgbClr val="875B0D">
                    <a:alpha val="70000"/>
                  </a:srgbClr>
                </a:outerShdw>
              </a:effectLst>
              <a:latin typeface="Arial" panose="020B0604020202020204" pitchFamily="34" charset="0"/>
              <a:ea typeface="Arial" panose="020B0604020202020204" pitchFamily="34" charset="0"/>
            </a:endParaRPr>
          </a:p>
          <a:p>
            <a:pPr algn="ctr"/>
            <a:r>
              <a:rPr lang="en-US" sz="3600" b="1">
                <a:ln w="12700" cap="flat" cmpd="sng">
                  <a:solidFill>
                    <a:srgbClr val="0000FF"/>
                  </a:solidFill>
                  <a:prstDash val="solid"/>
                  <a:headEnd type="none" w="med" len="med"/>
                  <a:tailEnd type="none" w="med" len="med"/>
                </a:ln>
                <a:solidFill>
                  <a:srgbClr val="FF0000"/>
                </a:solidFill>
                <a:effectLst>
                  <a:outerShdw dist="35921" dir="2699999" sy="50000" rotWithShape="0">
                    <a:srgbClr val="875B0D">
                      <a:alpha val="70000"/>
                    </a:srgbClr>
                  </a:outerShdw>
                </a:effectLst>
                <a:latin typeface="Arial" panose="020B0604020202020204" pitchFamily="34" charset="0"/>
                <a:ea typeface="Arial" panose="020B0604020202020204" pitchFamily="34" charset="0"/>
              </a:rPr>
              <a:t>AI ĐOÁN GIỎI</a:t>
            </a:r>
            <a:endParaRPr lang="en-US" sz="3600" b="1">
              <a:ln w="12700" cap="flat" cmpd="sng">
                <a:solidFill>
                  <a:srgbClr val="0000FF"/>
                </a:solidFill>
                <a:prstDash val="solid"/>
                <a:headEnd type="none" w="med" len="med"/>
                <a:tailEnd type="none" w="med" len="med"/>
              </a:ln>
              <a:solidFill>
                <a:srgbClr val="FF0000"/>
              </a:solidFill>
              <a:effectLst>
                <a:outerShdw dist="35921" dir="2699999" sy="50000" rotWithShape="0">
                  <a:srgbClr val="875B0D">
                    <a:alpha val="70000"/>
                  </a:srgbClr>
                </a:outerShdw>
              </a:effectLst>
              <a:latin typeface="Arial" panose="020B0604020202020204" pitchFamily="34" charset="0"/>
              <a:ea typeface="Arial" panose="020B0604020202020204" pitchFamily="34" charset="0"/>
            </a:endParaRPr>
          </a:p>
        </p:txBody>
      </p:sp>
      <p:pic>
        <p:nvPicPr>
          <p:cNvPr id="17411" name="Picture 3" descr="2FF4A10BE8D543779575ADE7409EF7BF"/>
          <p:cNvPicPr>
            <a:picLocks noChangeAspect="1"/>
          </p:cNvPicPr>
          <p:nvPr/>
        </p:nvPicPr>
        <p:blipFill>
          <a:blip r:embed="rId1"/>
          <a:stretch>
            <a:fillRect/>
          </a:stretch>
        </p:blipFill>
        <p:spPr>
          <a:xfrm>
            <a:off x="0" y="0"/>
            <a:ext cx="1438275" cy="3435350"/>
          </a:xfrm>
          <a:prstGeom prst="rect">
            <a:avLst/>
          </a:prstGeom>
          <a:noFill/>
          <a:ln w="9525">
            <a:noFill/>
          </a:ln>
        </p:spPr>
      </p:pic>
      <p:pic>
        <p:nvPicPr>
          <p:cNvPr id="17412" name="Picture 4" descr="69D537EC41674A80AAA68CB93FBC129F"/>
          <p:cNvPicPr>
            <a:picLocks noChangeAspect="1"/>
          </p:cNvPicPr>
          <p:nvPr/>
        </p:nvPicPr>
        <p:blipFill>
          <a:blip r:embed="rId2"/>
          <a:stretch>
            <a:fillRect/>
          </a:stretch>
        </p:blipFill>
        <p:spPr>
          <a:xfrm>
            <a:off x="8034338" y="0"/>
            <a:ext cx="1109662" cy="3267075"/>
          </a:xfrm>
          <a:prstGeom prst="rect">
            <a:avLst/>
          </a:prstGeom>
          <a:noFill/>
          <a:ln w="9525">
            <a:noFill/>
          </a:ln>
        </p:spPr>
      </p:pic>
    </p:spTree>
  </p:cSld>
  <p:clrMapOvr>
    <a:masterClrMapping/>
  </p:clrMapOvr>
  <p:transition advTm="7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0"/>
                                  </p:stCondLst>
                                  <p:childTnLst>
                                    <p:set>
                                      <p:cBhvr>
                                        <p:cTn id="6" dur="1" fill="hold">
                                          <p:stCondLst>
                                            <p:cond delay="0"/>
                                          </p:stCondLst>
                                        </p:cTn>
                                        <p:tgtEl>
                                          <p:spTgt spid="17410"/>
                                        </p:tgtEl>
                                        <p:attrNameLst>
                                          <p:attrName>style.visibility</p:attrName>
                                        </p:attrNameLst>
                                      </p:cBhvr>
                                      <p:to>
                                        <p:strVal val="visible"/>
                                      </p:to>
                                    </p:set>
                                    <p:anim calcmode="lin" valueType="num">
                                      <p:cBhvr>
                                        <p:cTn id="7" dur="2000" fill="hold"/>
                                        <p:tgtEl>
                                          <p:spTgt spid="17410"/>
                                        </p:tgtEl>
                                        <p:attrNameLst>
                                          <p:attrName>ppt_w</p:attrName>
                                        </p:attrNameLst>
                                      </p:cBhvr>
                                      <p:tavLst>
                                        <p:tav tm="0">
                                          <p:val>
                                            <p:fltVal val="0.000000"/>
                                          </p:val>
                                        </p:tav>
                                        <p:tav tm="100000">
                                          <p:val>
                                            <p:strVal val="#ppt_w"/>
                                          </p:val>
                                        </p:tav>
                                      </p:tavLst>
                                    </p:anim>
                                    <p:anim calcmode="lin" valueType="num">
                                      <p:cBhvr>
                                        <p:cTn id="8" dur="2000" fill="hold"/>
                                        <p:tgtEl>
                                          <p:spTgt spid="17410"/>
                                        </p:tgtEl>
                                        <p:attrNameLst>
                                          <p:attrName>ppt_h</p:attrName>
                                        </p:attrNameLst>
                                      </p:cBhvr>
                                      <p:tavLst>
                                        <p:tav tm="0">
                                          <p:val>
                                            <p:fltVal val="0.000000"/>
                                          </p:val>
                                        </p:tav>
                                        <p:tav tm="100000">
                                          <p:val>
                                            <p:strVal val="#ppt_h"/>
                                          </p:val>
                                        </p:tav>
                                      </p:tavLst>
                                    </p:anim>
                                    <p:anim calcmode="lin" valueType="num">
                                      <p:cBhvr>
                                        <p:cTn id="9" dur="2000" fill="hold"/>
                                        <p:tgtEl>
                                          <p:spTgt spid="17410"/>
                                        </p:tgtEl>
                                        <p:attrNameLst>
                                          <p:attrName>ppt_x</p:attrName>
                                        </p:attrNameLst>
                                      </p:cBhvr>
                                      <p:tavLst>
                                        <p:tav tm="0">
                                          <p:val>
                                            <p:fltVal val="0.500000"/>
                                          </p:val>
                                        </p:tav>
                                        <p:tav tm="100000">
                                          <p:val>
                                            <p:strVal val="#ppt_x"/>
                                          </p:val>
                                        </p:tav>
                                      </p:tavLst>
                                    </p:anim>
                                    <p:anim calcmode="lin" valueType="num">
                                      <p:cBhvr>
                                        <p:cTn id="10" dur="2000" fill="hold"/>
                                        <p:tgtEl>
                                          <p:spTgt spid="17410"/>
                                        </p:tgtEl>
                                        <p:attrNameLst>
                                          <p:attrName>ppt_y</p:attrName>
                                        </p:attrNameLst>
                                      </p:cBhvr>
                                      <p:tavLst>
                                        <p:tav tm="0">
                                          <p:val>
                                            <p:fltVal val="0.500000"/>
                                          </p:val>
                                        </p:tav>
                                        <p:tav tm="100000">
                                          <p:val>
                                            <p:strVal val="#ppt_y"/>
                                          </p:val>
                                        </p:tav>
                                      </p:tavLst>
                                    </p:anim>
                                  </p:childTnLst>
                                </p:cTn>
                              </p:par>
                            </p:childTnLst>
                          </p:cTn>
                        </p:par>
                        <p:par>
                          <p:cTn id="11" fill="hold">
                            <p:stCondLst>
                              <p:cond delay="2000"/>
                            </p:stCondLst>
                            <p:childTnLst>
                              <p:par>
                                <p:cTn id="12" presetID="64" presetClass="path" presetSubtype="0" accel="50000" decel="50000" fill="hold" nodeType="afterEffect">
                                  <p:stCondLst>
                                    <p:cond delay="1000"/>
                                  </p:stCondLst>
                                  <p:childTnLst>
                                    <p:animMotion origin="layout" path="M 0 0  L 0 -0.33333  E" pathEditMode="relative" ptsTypes="">
                                      <p:cBhvr>
                                        <p:cTn id="13" dur="2000" fill="hold"/>
                                        <p:tgtEl>
                                          <p:spTgt spid="1741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19810" name="Group 2"/>
          <p:cNvGrpSpPr/>
          <p:nvPr/>
        </p:nvGrpSpPr>
        <p:grpSpPr>
          <a:xfrm>
            <a:off x="4024313" y="555625"/>
            <a:ext cx="1471612" cy="2006600"/>
            <a:chOff x="1893" y="1614"/>
            <a:chExt cx="927" cy="1264"/>
          </a:xfrm>
        </p:grpSpPr>
        <p:grpSp>
          <p:nvGrpSpPr>
            <p:cNvPr id="19646" name="Group 3"/>
            <p:cNvGrpSpPr/>
            <p:nvPr/>
          </p:nvGrpSpPr>
          <p:grpSpPr>
            <a:xfrm>
              <a:off x="1893" y="1614"/>
              <a:ext cx="927" cy="1264"/>
              <a:chOff x="1893" y="1614"/>
              <a:chExt cx="927" cy="1264"/>
            </a:xfrm>
          </p:grpSpPr>
          <p:sp>
            <p:nvSpPr>
              <p:cNvPr id="19648" name="Oval 4"/>
              <p:cNvSpPr/>
              <p:nvPr/>
            </p:nvSpPr>
            <p:spPr>
              <a:xfrm rot="42543">
                <a:off x="1894" y="2533"/>
                <a:ext cx="906" cy="345"/>
              </a:xfrm>
              <a:prstGeom prst="ellipse">
                <a:avLst/>
              </a:prstGeom>
              <a:gradFill rotWithShape="1">
                <a:gsLst>
                  <a:gs pos="0">
                    <a:schemeClr val="hlink"/>
                  </a:gs>
                  <a:gs pos="100000">
                    <a:schemeClr val="accent1"/>
                  </a:gs>
                </a:gsLst>
                <a:lin ang="0" scaled="1"/>
                <a:tileRect/>
              </a:gradFill>
              <a:ln w="22225">
                <a:noFill/>
              </a:ln>
            </p:spPr>
            <p:txBody>
              <a:bodyPr wrap="none" anchor="ctr" anchorCtr="0"/>
              <a:p>
                <a:pPr eaLnBrk="1" hangingPunct="1"/>
                <a:endParaRPr dirty="0">
                  <a:latin typeface="Times New Roman" panose="02020603050405020304" pitchFamily="18" charset="0"/>
                </a:endParaRPr>
              </a:p>
            </p:txBody>
          </p:sp>
          <p:sp>
            <p:nvSpPr>
              <p:cNvPr id="19649" name="AutoShape 5"/>
              <p:cNvSpPr/>
              <p:nvPr/>
            </p:nvSpPr>
            <p:spPr>
              <a:xfrm rot="42543">
                <a:off x="1893" y="1801"/>
                <a:ext cx="921" cy="906"/>
              </a:xfrm>
              <a:custGeom>
                <a:avLst/>
                <a:gdLst>
                  <a:gd name="txL" fmla="*/ 1923 w 21600"/>
                  <a:gd name="txT" fmla="*/ 1907 h 21600"/>
                  <a:gd name="txR" fmla="*/ 19677 w 21600"/>
                  <a:gd name="txB" fmla="*/ 19693 h 21600"/>
                </a:gdLst>
                <a:ahLst/>
                <a:cxnLst>
                  <a:cxn ang="0">
                    <a:pos x="916" y="453"/>
                  </a:cxn>
                  <a:cxn ang="0">
                    <a:pos x="460" y="906"/>
                  </a:cxn>
                  <a:cxn ang="0">
                    <a:pos x="5" y="453"/>
                  </a:cxn>
                  <a:cxn ang="0">
                    <a:pos x="460" y="0"/>
                  </a:cxn>
                </a:cxnLst>
                <a:rect l="txL" t="txT" r="txR" b="txB"/>
                <a:pathLst>
                  <a:path w="21600" h="21600">
                    <a:moveTo>
                      <a:pt x="0" y="0"/>
                    </a:moveTo>
                    <a:lnTo>
                      <a:pt x="233" y="21600"/>
                    </a:lnTo>
                    <a:lnTo>
                      <a:pt x="21367" y="21600"/>
                    </a:lnTo>
                    <a:lnTo>
                      <a:pt x="21600" y="0"/>
                    </a:lnTo>
                    <a:lnTo>
                      <a:pt x="0" y="0"/>
                    </a:lnTo>
                    <a:close/>
                  </a:path>
                </a:pathLst>
              </a:custGeom>
              <a:gradFill rotWithShape="1">
                <a:gsLst>
                  <a:gs pos="0">
                    <a:schemeClr val="hlink">
                      <a:alpha val="100000"/>
                    </a:schemeClr>
                  </a:gs>
                  <a:gs pos="100000">
                    <a:schemeClr val="accent1">
                      <a:alpha val="100000"/>
                    </a:schemeClr>
                  </a:gs>
                </a:gsLst>
                <a:lin ang="0" scaled="1"/>
                <a:tileRect/>
              </a:gradFill>
              <a:ln w="9525">
                <a:noFill/>
              </a:ln>
            </p:spPr>
            <p:txBody>
              <a:bodyPr/>
              <a:p>
                <a:endParaRPr lang="en-US"/>
              </a:p>
            </p:txBody>
          </p:sp>
          <p:sp>
            <p:nvSpPr>
              <p:cNvPr id="119814" name="Oval 6"/>
              <p:cNvSpPr>
                <a:spLocks noChangeArrowheads="1"/>
              </p:cNvSpPr>
              <p:nvPr/>
            </p:nvSpPr>
            <p:spPr bwMode="auto">
              <a:xfrm rot="21642543">
                <a:off x="1899" y="1614"/>
                <a:ext cx="921" cy="349"/>
              </a:xfrm>
              <a:prstGeom prst="ellipse">
                <a:avLst/>
              </a:prstGeom>
              <a:gradFill rotWithShape="1">
                <a:gsLst>
                  <a:gs pos="0">
                    <a:schemeClr val="accent1">
                      <a:gamma/>
                      <a:shade val="46275"/>
                      <a:invGamma/>
                    </a:schemeClr>
                  </a:gs>
                  <a:gs pos="100000">
                    <a:schemeClr val="accent1">
                      <a:alpha val="97000"/>
                    </a:schemeClr>
                  </a:gs>
                </a:gsLst>
                <a:lin ang="5400000" scaled="1"/>
              </a:gradFill>
              <a:ln>
                <a:noFill/>
              </a:ln>
              <a:effectLst/>
              <a:extLst>
                <a:ext uri="{91240B29-F687-4F45-9708-019B960494DF}">
                  <a14:hiddenLine xmlns:a14="http://schemas.microsoft.com/office/drawing/2010/main" w="22225">
                    <a:solidFill>
                      <a:schemeClr val="folHlink"/>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p:txBody>
          </p:sp>
          <p:sp>
            <p:nvSpPr>
              <p:cNvPr id="19651" name="WordArt 7"/>
              <p:cNvSpPr>
                <a:spLocks noTextEdit="1"/>
              </p:cNvSpPr>
              <p:nvPr/>
            </p:nvSpPr>
            <p:spPr>
              <a:xfrm rot="42543">
                <a:off x="1937" y="2258"/>
                <a:ext cx="832" cy="245"/>
              </a:xfrm>
              <a:prstGeom prst="rect">
                <a:avLst/>
              </a:prstGeom>
            </p:spPr>
            <p:txBody>
              <a:bodyPr wrap="none" fromWordArt="1">
                <a:prstTxWarp prst="textCanDown">
                  <a:avLst>
                    <a:gd name="adj" fmla="val 33333"/>
                  </a:avLst>
                </a:prstTxWarp>
                <a:normAutofit/>
              </a:bodyPr>
              <a:p>
                <a:pPr algn="ctr"/>
                <a:r>
                  <a:rPr lang="en-US" sz="3600">
                    <a:ln w="9525" cap="flat" cmpd="sng">
                      <a:solidFill>
                        <a:srgbClr val="000000"/>
                      </a:solidFill>
                      <a:prstDash val="solid"/>
                      <a:headEnd type="none" w="med" len="med"/>
                      <a:tailEnd type="none" w="med" len="med"/>
                    </a:ln>
                    <a:solidFill>
                      <a:srgbClr val="3366FF"/>
                    </a:solidFill>
                    <a:latin typeface="Times New Roman" panose="02020603050405020304" pitchFamily="18" charset="0"/>
                    <a:ea typeface="Times New Roman" panose="02020603050405020304" pitchFamily="18" charset="0"/>
                  </a:rPr>
                  <a:t>Sữa tươi</a:t>
                </a:r>
                <a:endParaRPr lang="en-US" sz="3600">
                  <a:ln w="9525" cap="flat" cmpd="sng">
                    <a:solidFill>
                      <a:srgbClr val="000000"/>
                    </a:solidFill>
                    <a:prstDash val="solid"/>
                    <a:headEnd type="none" w="med" len="med"/>
                    <a:tailEnd type="none" w="med" len="med"/>
                  </a:ln>
                  <a:solidFill>
                    <a:srgbClr val="3366FF"/>
                  </a:solidFill>
                  <a:latin typeface="Times New Roman" panose="02020603050405020304" pitchFamily="18" charset="0"/>
                  <a:ea typeface="Times New Roman" panose="02020603050405020304" pitchFamily="18" charset="0"/>
                </a:endParaRPr>
              </a:p>
            </p:txBody>
          </p:sp>
          <p:sp>
            <p:nvSpPr>
              <p:cNvPr id="19652" name="WordArt 8"/>
              <p:cNvSpPr>
                <a:spLocks noTextEdit="1"/>
              </p:cNvSpPr>
              <p:nvPr/>
            </p:nvSpPr>
            <p:spPr>
              <a:xfrm rot="42543">
                <a:off x="1991" y="2494"/>
                <a:ext cx="724" cy="201"/>
              </a:xfrm>
              <a:prstGeom prst="rect">
                <a:avLst/>
              </a:prstGeom>
            </p:spPr>
            <p:txBody>
              <a:bodyPr wrap="none" fromWordArt="1">
                <a:prstTxWarp prst="textCanDown">
                  <a:avLst>
                    <a:gd name="adj" fmla="val 33333"/>
                  </a:avLst>
                </a:prstTxWarp>
                <a:normAutofit/>
              </a:bodyPr>
              <a:p>
                <a:pPr algn="ctr"/>
                <a:r>
                  <a:rPr lang="en-US" sz="3600">
                    <a:ln w="9525" cap="flat" cmpd="sng">
                      <a:solidFill>
                        <a:srgbClr val="000000"/>
                      </a:solidFill>
                      <a:prstDash val="solid"/>
                      <a:headEnd type="none" w="med" len="med"/>
                      <a:tailEnd type="none" w="med" len="med"/>
                    </a:ln>
                    <a:solidFill>
                      <a:srgbClr val="FFFF99"/>
                    </a:solidFill>
                    <a:latin typeface="Arial" panose="020B0604020202020204" pitchFamily="34" charset="0"/>
                    <a:ea typeface="Arial" panose="020B0604020202020204" pitchFamily="34" charset="0"/>
                  </a:rPr>
                  <a:t>nguyên kem</a:t>
                </a:r>
                <a:endParaRPr lang="en-US" sz="3600">
                  <a:ln w="9525" cap="flat" cmpd="sng">
                    <a:solidFill>
                      <a:srgbClr val="000000"/>
                    </a:solidFill>
                    <a:prstDash val="solid"/>
                    <a:headEnd type="none" w="med" len="med"/>
                    <a:tailEnd type="none" w="med" len="med"/>
                  </a:ln>
                  <a:solidFill>
                    <a:srgbClr val="FFFF99"/>
                  </a:solidFill>
                  <a:latin typeface="Arial" panose="020B0604020202020204" pitchFamily="34" charset="0"/>
                  <a:ea typeface="Arial" panose="020B0604020202020204" pitchFamily="34" charset="0"/>
                </a:endParaRPr>
              </a:p>
            </p:txBody>
          </p:sp>
          <p:sp>
            <p:nvSpPr>
              <p:cNvPr id="19653" name="AutoShape 9"/>
              <p:cNvSpPr/>
              <p:nvPr/>
            </p:nvSpPr>
            <p:spPr>
              <a:xfrm flipH="1">
                <a:off x="2563" y="1670"/>
                <a:ext cx="226" cy="251"/>
              </a:xfrm>
              <a:prstGeom prst="moon">
                <a:avLst>
                  <a:gd name="adj" fmla="val 4421"/>
                </a:avLst>
              </a:prstGeom>
              <a:solidFill>
                <a:schemeClr val="accent1"/>
              </a:solidFill>
              <a:ln w="0" cap="flat" cmpd="sng">
                <a:solidFill>
                  <a:schemeClr val="bg1"/>
                </a:solidFill>
                <a:prstDash val="solid"/>
                <a:miter/>
                <a:headEnd type="none" w="med" len="med"/>
                <a:tailEnd type="none" w="med" len="med"/>
              </a:ln>
            </p:spPr>
            <p:txBody>
              <a:bodyPr wrap="none" anchor="ctr" anchorCtr="0"/>
              <a:p>
                <a:pPr eaLnBrk="1" hangingPunct="1"/>
                <a:endParaRPr dirty="0">
                  <a:latin typeface="Times New Roman" panose="02020603050405020304" pitchFamily="18" charset="0"/>
                </a:endParaRPr>
              </a:p>
            </p:txBody>
          </p:sp>
          <p:sp>
            <p:nvSpPr>
              <p:cNvPr id="19654" name="Freeform 10"/>
              <p:cNvSpPr/>
              <p:nvPr/>
            </p:nvSpPr>
            <p:spPr>
              <a:xfrm>
                <a:off x="1925" y="1640"/>
                <a:ext cx="602" cy="307"/>
              </a:xfrm>
              <a:custGeom>
                <a:avLst/>
                <a:gdLst/>
                <a:ahLst/>
                <a:cxnLst>
                  <a:cxn ang="0">
                    <a:pos x="328" y="0"/>
                  </a:cxn>
                  <a:cxn ang="0">
                    <a:pos x="259" y="9"/>
                  </a:cxn>
                  <a:cxn ang="0">
                    <a:pos x="208" y="16"/>
                  </a:cxn>
                  <a:cxn ang="0">
                    <a:pos x="151" y="31"/>
                  </a:cxn>
                  <a:cxn ang="0">
                    <a:pos x="97" y="48"/>
                  </a:cxn>
                  <a:cxn ang="0">
                    <a:pos x="43" y="79"/>
                  </a:cxn>
                  <a:cxn ang="0">
                    <a:pos x="13" y="105"/>
                  </a:cxn>
                  <a:cxn ang="0">
                    <a:pos x="3" y="132"/>
                  </a:cxn>
                  <a:cxn ang="0">
                    <a:pos x="0" y="147"/>
                  </a:cxn>
                  <a:cxn ang="0">
                    <a:pos x="0" y="167"/>
                  </a:cxn>
                  <a:cxn ang="0">
                    <a:pos x="12" y="193"/>
                  </a:cxn>
                  <a:cxn ang="0">
                    <a:pos x="45" y="220"/>
                  </a:cxn>
                  <a:cxn ang="0">
                    <a:pos x="104" y="249"/>
                  </a:cxn>
                  <a:cxn ang="0">
                    <a:pos x="155" y="269"/>
                  </a:cxn>
                  <a:cxn ang="0">
                    <a:pos x="210" y="282"/>
                  </a:cxn>
                  <a:cxn ang="0">
                    <a:pos x="289" y="297"/>
                  </a:cxn>
                  <a:cxn ang="0">
                    <a:pos x="364" y="306"/>
                  </a:cxn>
                  <a:cxn ang="0">
                    <a:pos x="433" y="307"/>
                  </a:cxn>
                  <a:cxn ang="0">
                    <a:pos x="480" y="306"/>
                  </a:cxn>
                  <a:cxn ang="0">
                    <a:pos x="530" y="303"/>
                  </a:cxn>
                  <a:cxn ang="0">
                    <a:pos x="569" y="299"/>
                  </a:cxn>
                  <a:cxn ang="0">
                    <a:pos x="602" y="294"/>
                  </a:cxn>
                  <a:cxn ang="0">
                    <a:pos x="328" y="0"/>
                  </a:cxn>
                </a:cxnLst>
                <a:pathLst>
                  <a:path w="602" h="307">
                    <a:moveTo>
                      <a:pt x="328" y="0"/>
                    </a:moveTo>
                    <a:lnTo>
                      <a:pt x="259" y="9"/>
                    </a:lnTo>
                    <a:lnTo>
                      <a:pt x="208" y="16"/>
                    </a:lnTo>
                    <a:lnTo>
                      <a:pt x="151" y="31"/>
                    </a:lnTo>
                    <a:lnTo>
                      <a:pt x="97" y="48"/>
                    </a:lnTo>
                    <a:lnTo>
                      <a:pt x="43" y="79"/>
                    </a:lnTo>
                    <a:lnTo>
                      <a:pt x="13" y="105"/>
                    </a:lnTo>
                    <a:lnTo>
                      <a:pt x="3" y="132"/>
                    </a:lnTo>
                    <a:lnTo>
                      <a:pt x="0" y="147"/>
                    </a:lnTo>
                    <a:lnTo>
                      <a:pt x="0" y="167"/>
                    </a:lnTo>
                    <a:lnTo>
                      <a:pt x="12" y="193"/>
                    </a:lnTo>
                    <a:lnTo>
                      <a:pt x="45" y="220"/>
                    </a:lnTo>
                    <a:lnTo>
                      <a:pt x="104" y="249"/>
                    </a:lnTo>
                    <a:lnTo>
                      <a:pt x="155" y="269"/>
                    </a:lnTo>
                    <a:lnTo>
                      <a:pt x="210" y="282"/>
                    </a:lnTo>
                    <a:lnTo>
                      <a:pt x="289" y="297"/>
                    </a:lnTo>
                    <a:lnTo>
                      <a:pt x="364" y="306"/>
                    </a:lnTo>
                    <a:lnTo>
                      <a:pt x="433" y="307"/>
                    </a:lnTo>
                    <a:lnTo>
                      <a:pt x="480" y="306"/>
                    </a:lnTo>
                    <a:lnTo>
                      <a:pt x="530" y="303"/>
                    </a:lnTo>
                    <a:lnTo>
                      <a:pt x="569" y="299"/>
                    </a:lnTo>
                    <a:lnTo>
                      <a:pt x="602" y="294"/>
                    </a:lnTo>
                    <a:lnTo>
                      <a:pt x="328" y="0"/>
                    </a:lnTo>
                    <a:close/>
                  </a:path>
                </a:pathLst>
              </a:custGeom>
              <a:gradFill rotWithShape="1">
                <a:gsLst>
                  <a:gs pos="0">
                    <a:schemeClr val="accent1">
                      <a:alpha val="100000"/>
                    </a:schemeClr>
                  </a:gs>
                  <a:gs pos="100000">
                    <a:schemeClr val="bg1">
                      <a:alpha val="100000"/>
                    </a:schemeClr>
                  </a:gs>
                </a:gsLst>
                <a:lin ang="0" scaled="1"/>
                <a:tileRect/>
              </a:gradFill>
              <a:ln w="3175" cap="flat" cmpd="sng">
                <a:solidFill>
                  <a:srgbClr val="FFFF99">
                    <a:alpha val="100000"/>
                  </a:srgbClr>
                </a:solidFill>
                <a:prstDash val="solid"/>
                <a:round/>
                <a:headEnd type="none" w="med" len="med"/>
                <a:tailEnd type="none" w="med" len="med"/>
              </a:ln>
            </p:spPr>
            <p:txBody>
              <a:bodyPr/>
              <a:p>
                <a:endParaRPr lang="en-US"/>
              </a:p>
            </p:txBody>
          </p:sp>
        </p:grpSp>
        <p:sp>
          <p:nvSpPr>
            <p:cNvPr id="19647" name="Freeform 11"/>
            <p:cNvSpPr/>
            <p:nvPr/>
          </p:nvSpPr>
          <p:spPr>
            <a:xfrm>
              <a:off x="2252" y="1635"/>
              <a:ext cx="537" cy="300"/>
            </a:xfrm>
            <a:custGeom>
              <a:avLst/>
              <a:gdLst/>
              <a:ahLst/>
              <a:cxnLst>
                <a:cxn ang="0">
                  <a:pos x="283" y="300"/>
                </a:cxn>
                <a:cxn ang="0">
                  <a:pos x="360" y="287"/>
                </a:cxn>
                <a:cxn ang="0">
                  <a:pos x="437" y="261"/>
                </a:cxn>
                <a:cxn ang="0">
                  <a:pos x="486" y="236"/>
                </a:cxn>
                <a:cxn ang="0">
                  <a:pos x="521" y="204"/>
                </a:cxn>
                <a:cxn ang="0">
                  <a:pos x="531" y="183"/>
                </a:cxn>
                <a:cxn ang="0">
                  <a:pos x="534" y="165"/>
                </a:cxn>
                <a:cxn ang="0">
                  <a:pos x="537" y="149"/>
                </a:cxn>
                <a:cxn ang="0">
                  <a:pos x="530" y="128"/>
                </a:cxn>
                <a:cxn ang="0">
                  <a:pos x="522" y="113"/>
                </a:cxn>
                <a:cxn ang="0">
                  <a:pos x="507" y="99"/>
                </a:cxn>
                <a:cxn ang="0">
                  <a:pos x="485" y="83"/>
                </a:cxn>
                <a:cxn ang="0">
                  <a:pos x="460" y="66"/>
                </a:cxn>
                <a:cxn ang="0">
                  <a:pos x="423" y="47"/>
                </a:cxn>
                <a:cxn ang="0">
                  <a:pos x="366" y="29"/>
                </a:cxn>
                <a:cxn ang="0">
                  <a:pos x="295" y="14"/>
                </a:cxn>
                <a:cxn ang="0">
                  <a:pos x="188" y="2"/>
                </a:cxn>
                <a:cxn ang="0">
                  <a:pos x="88" y="0"/>
                </a:cxn>
                <a:cxn ang="0">
                  <a:pos x="0" y="5"/>
                </a:cxn>
                <a:cxn ang="0">
                  <a:pos x="283" y="300"/>
                </a:cxn>
              </a:cxnLst>
              <a:pathLst>
                <a:path w="532" h="300">
                  <a:moveTo>
                    <a:pt x="280" y="300"/>
                  </a:moveTo>
                  <a:lnTo>
                    <a:pt x="357" y="287"/>
                  </a:lnTo>
                  <a:lnTo>
                    <a:pt x="433" y="261"/>
                  </a:lnTo>
                  <a:lnTo>
                    <a:pt x="481" y="236"/>
                  </a:lnTo>
                  <a:lnTo>
                    <a:pt x="516" y="204"/>
                  </a:lnTo>
                  <a:lnTo>
                    <a:pt x="526" y="183"/>
                  </a:lnTo>
                  <a:lnTo>
                    <a:pt x="529" y="165"/>
                  </a:lnTo>
                  <a:lnTo>
                    <a:pt x="532" y="149"/>
                  </a:lnTo>
                  <a:lnTo>
                    <a:pt x="525" y="128"/>
                  </a:lnTo>
                  <a:lnTo>
                    <a:pt x="517" y="113"/>
                  </a:lnTo>
                  <a:lnTo>
                    <a:pt x="502" y="99"/>
                  </a:lnTo>
                  <a:lnTo>
                    <a:pt x="480" y="83"/>
                  </a:lnTo>
                  <a:lnTo>
                    <a:pt x="456" y="66"/>
                  </a:lnTo>
                  <a:lnTo>
                    <a:pt x="419" y="47"/>
                  </a:lnTo>
                  <a:lnTo>
                    <a:pt x="363" y="29"/>
                  </a:lnTo>
                  <a:lnTo>
                    <a:pt x="292" y="14"/>
                  </a:lnTo>
                  <a:lnTo>
                    <a:pt x="186" y="2"/>
                  </a:lnTo>
                  <a:lnTo>
                    <a:pt x="87" y="0"/>
                  </a:lnTo>
                  <a:lnTo>
                    <a:pt x="0" y="5"/>
                  </a:lnTo>
                  <a:lnTo>
                    <a:pt x="280" y="300"/>
                  </a:lnTo>
                  <a:close/>
                </a:path>
              </a:pathLst>
            </a:custGeom>
            <a:gradFill rotWithShape="1">
              <a:gsLst>
                <a:gs pos="0">
                  <a:schemeClr val="accent1">
                    <a:alpha val="100000"/>
                  </a:schemeClr>
                </a:gs>
                <a:gs pos="100000">
                  <a:schemeClr val="bg1">
                    <a:alpha val="100000"/>
                  </a:schemeClr>
                </a:gs>
              </a:gsLst>
              <a:lin ang="0" scaled="1"/>
              <a:tileRect/>
            </a:gradFill>
            <a:ln w="3175" cap="flat" cmpd="sng">
              <a:solidFill>
                <a:schemeClr val="bg1">
                  <a:alpha val="100000"/>
                </a:schemeClr>
              </a:solidFill>
              <a:prstDash val="solid"/>
              <a:round/>
              <a:headEnd type="none" w="med" len="med"/>
              <a:tailEnd type="none" w="med" len="med"/>
            </a:ln>
          </p:spPr>
          <p:txBody>
            <a:bodyPr/>
            <a:p>
              <a:endParaRPr lang="en-US"/>
            </a:p>
          </p:txBody>
        </p:sp>
      </p:grpSp>
      <p:grpSp>
        <p:nvGrpSpPr>
          <p:cNvPr id="119820" name="Group 12"/>
          <p:cNvGrpSpPr/>
          <p:nvPr/>
        </p:nvGrpSpPr>
        <p:grpSpPr>
          <a:xfrm rot="6000000">
            <a:off x="4021138" y="554038"/>
            <a:ext cx="1471612" cy="2006600"/>
            <a:chOff x="1893" y="1614"/>
            <a:chExt cx="927" cy="1264"/>
          </a:xfrm>
        </p:grpSpPr>
        <p:sp>
          <p:nvSpPr>
            <p:cNvPr id="19639" name="Oval 13"/>
            <p:cNvSpPr/>
            <p:nvPr/>
          </p:nvSpPr>
          <p:spPr>
            <a:xfrm rot="42543">
              <a:off x="1894" y="2533"/>
              <a:ext cx="906" cy="345"/>
            </a:xfrm>
            <a:prstGeom prst="ellipse">
              <a:avLst/>
            </a:prstGeom>
            <a:gradFill rotWithShape="1">
              <a:gsLst>
                <a:gs pos="0">
                  <a:schemeClr val="hlink"/>
                </a:gs>
                <a:gs pos="100000">
                  <a:schemeClr val="accent1"/>
                </a:gs>
              </a:gsLst>
              <a:lin ang="0" scaled="1"/>
              <a:tileRect/>
            </a:gradFill>
            <a:ln w="22225">
              <a:noFill/>
            </a:ln>
          </p:spPr>
          <p:txBody>
            <a:bodyPr wrap="none" anchor="ctr" anchorCtr="0"/>
            <a:p>
              <a:pPr eaLnBrk="1" hangingPunct="1"/>
              <a:endParaRPr dirty="0">
                <a:latin typeface="Times New Roman" panose="02020603050405020304" pitchFamily="18" charset="0"/>
              </a:endParaRPr>
            </a:p>
          </p:txBody>
        </p:sp>
        <p:sp>
          <p:nvSpPr>
            <p:cNvPr id="19640" name="AutoShape 14"/>
            <p:cNvSpPr/>
            <p:nvPr/>
          </p:nvSpPr>
          <p:spPr>
            <a:xfrm rot="42543">
              <a:off x="1893" y="1801"/>
              <a:ext cx="921" cy="906"/>
            </a:xfrm>
            <a:custGeom>
              <a:avLst/>
              <a:gdLst>
                <a:gd name="txL" fmla="*/ 1923 w 21600"/>
                <a:gd name="txT" fmla="*/ 1907 h 21600"/>
                <a:gd name="txR" fmla="*/ 19677 w 21600"/>
                <a:gd name="txB" fmla="*/ 19693 h 21600"/>
              </a:gdLst>
              <a:ahLst/>
              <a:cxnLst>
                <a:cxn ang="0">
                  <a:pos x="916" y="453"/>
                </a:cxn>
                <a:cxn ang="0">
                  <a:pos x="460" y="906"/>
                </a:cxn>
                <a:cxn ang="0">
                  <a:pos x="5" y="453"/>
                </a:cxn>
                <a:cxn ang="0">
                  <a:pos x="460" y="0"/>
                </a:cxn>
              </a:cxnLst>
              <a:rect l="txL" t="txT" r="txR" b="txB"/>
              <a:pathLst>
                <a:path w="21600" h="21600">
                  <a:moveTo>
                    <a:pt x="0" y="0"/>
                  </a:moveTo>
                  <a:lnTo>
                    <a:pt x="233" y="21600"/>
                  </a:lnTo>
                  <a:lnTo>
                    <a:pt x="21367" y="21600"/>
                  </a:lnTo>
                  <a:lnTo>
                    <a:pt x="21600" y="0"/>
                  </a:lnTo>
                  <a:lnTo>
                    <a:pt x="0" y="0"/>
                  </a:lnTo>
                  <a:close/>
                </a:path>
              </a:pathLst>
            </a:custGeom>
            <a:gradFill rotWithShape="1">
              <a:gsLst>
                <a:gs pos="0">
                  <a:schemeClr val="hlink">
                    <a:alpha val="100000"/>
                  </a:schemeClr>
                </a:gs>
                <a:gs pos="100000">
                  <a:schemeClr val="accent1">
                    <a:alpha val="100000"/>
                  </a:schemeClr>
                </a:gs>
              </a:gsLst>
              <a:lin ang="0" scaled="1"/>
              <a:tileRect/>
            </a:gradFill>
            <a:ln w="9525">
              <a:noFill/>
            </a:ln>
          </p:spPr>
          <p:txBody>
            <a:bodyPr/>
            <a:p>
              <a:endParaRPr lang="en-US"/>
            </a:p>
          </p:txBody>
        </p:sp>
        <p:sp>
          <p:nvSpPr>
            <p:cNvPr id="119823" name="Oval 15"/>
            <p:cNvSpPr>
              <a:spLocks noChangeArrowheads="1"/>
            </p:cNvSpPr>
            <p:nvPr/>
          </p:nvSpPr>
          <p:spPr bwMode="auto">
            <a:xfrm rot="21642543">
              <a:off x="1899" y="1614"/>
              <a:ext cx="921" cy="349"/>
            </a:xfrm>
            <a:prstGeom prst="ellipse">
              <a:avLst/>
            </a:prstGeom>
            <a:gradFill rotWithShape="1">
              <a:gsLst>
                <a:gs pos="0">
                  <a:schemeClr val="accent1">
                    <a:gamma/>
                    <a:shade val="46275"/>
                    <a:invGamma/>
                  </a:schemeClr>
                </a:gs>
                <a:gs pos="100000">
                  <a:schemeClr val="accent1">
                    <a:alpha val="97000"/>
                  </a:schemeClr>
                </a:gs>
              </a:gsLst>
              <a:lin ang="5400000" scaled="1"/>
            </a:gradFill>
            <a:ln>
              <a:noFill/>
            </a:ln>
            <a:effectLst/>
            <a:extLst>
              <a:ext uri="{91240B29-F687-4F45-9708-019B960494DF}">
                <a14:hiddenLine xmlns:a14="http://schemas.microsoft.com/office/drawing/2010/main" w="22225">
                  <a:solidFill>
                    <a:schemeClr val="folHlink"/>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p:txBody>
        </p:sp>
        <p:sp>
          <p:nvSpPr>
            <p:cNvPr id="19642" name="WordArt 16"/>
            <p:cNvSpPr>
              <a:spLocks noTextEdit="1"/>
            </p:cNvSpPr>
            <p:nvPr/>
          </p:nvSpPr>
          <p:spPr>
            <a:xfrm rot="42543">
              <a:off x="1937" y="2258"/>
              <a:ext cx="832" cy="245"/>
            </a:xfrm>
            <a:prstGeom prst="rect">
              <a:avLst/>
            </a:prstGeom>
          </p:spPr>
          <p:txBody>
            <a:bodyPr wrap="none" fromWordArt="1">
              <a:prstTxWarp prst="textCanDown">
                <a:avLst>
                  <a:gd name="adj" fmla="val 33333"/>
                </a:avLst>
              </a:prstTxWarp>
              <a:normAutofit/>
            </a:bodyPr>
            <a:p>
              <a:pPr algn="ctr"/>
              <a:r>
                <a:rPr lang="en-US" sz="3600">
                  <a:ln w="9525" cap="flat" cmpd="sng">
                    <a:solidFill>
                      <a:srgbClr val="000000"/>
                    </a:solidFill>
                    <a:prstDash val="solid"/>
                    <a:headEnd type="none" w="med" len="med"/>
                    <a:tailEnd type="none" w="med" len="med"/>
                  </a:ln>
                  <a:solidFill>
                    <a:srgbClr val="3366FF"/>
                  </a:solidFill>
                  <a:latin typeface="Times New Roman" panose="02020603050405020304" pitchFamily="18" charset="0"/>
                  <a:ea typeface="Times New Roman" panose="02020603050405020304" pitchFamily="18" charset="0"/>
                </a:rPr>
                <a:t>Sữa tươi</a:t>
              </a:r>
              <a:endParaRPr lang="en-US" sz="3600">
                <a:ln w="9525" cap="flat" cmpd="sng">
                  <a:solidFill>
                    <a:srgbClr val="000000"/>
                  </a:solidFill>
                  <a:prstDash val="solid"/>
                  <a:headEnd type="none" w="med" len="med"/>
                  <a:tailEnd type="none" w="med" len="med"/>
                </a:ln>
                <a:solidFill>
                  <a:srgbClr val="3366FF"/>
                </a:solidFill>
                <a:latin typeface="Times New Roman" panose="02020603050405020304" pitchFamily="18" charset="0"/>
                <a:ea typeface="Times New Roman" panose="02020603050405020304" pitchFamily="18" charset="0"/>
              </a:endParaRPr>
            </a:p>
          </p:txBody>
        </p:sp>
        <p:sp>
          <p:nvSpPr>
            <p:cNvPr id="19643" name="WordArt 17"/>
            <p:cNvSpPr>
              <a:spLocks noTextEdit="1"/>
            </p:cNvSpPr>
            <p:nvPr/>
          </p:nvSpPr>
          <p:spPr>
            <a:xfrm rot="42543">
              <a:off x="1991" y="2494"/>
              <a:ext cx="724" cy="201"/>
            </a:xfrm>
            <a:prstGeom prst="rect">
              <a:avLst/>
            </a:prstGeom>
          </p:spPr>
          <p:txBody>
            <a:bodyPr wrap="none" fromWordArt="1">
              <a:prstTxWarp prst="textCanDown">
                <a:avLst>
                  <a:gd name="adj" fmla="val 33333"/>
                </a:avLst>
              </a:prstTxWarp>
              <a:normAutofit/>
            </a:bodyPr>
            <a:p>
              <a:pPr algn="ctr"/>
              <a:r>
                <a:rPr lang="en-US" sz="3600">
                  <a:ln w="9525" cap="flat" cmpd="sng">
                    <a:solidFill>
                      <a:srgbClr val="000000"/>
                    </a:solidFill>
                    <a:prstDash val="solid"/>
                    <a:headEnd type="none" w="med" len="med"/>
                    <a:tailEnd type="none" w="med" len="med"/>
                  </a:ln>
                  <a:solidFill>
                    <a:srgbClr val="FFFF99"/>
                  </a:solidFill>
                  <a:latin typeface="Arial" panose="020B0604020202020204" pitchFamily="34" charset="0"/>
                  <a:ea typeface="Arial" panose="020B0604020202020204" pitchFamily="34" charset="0"/>
                </a:rPr>
                <a:t>nguyên kem</a:t>
              </a:r>
              <a:endParaRPr lang="en-US" sz="3600">
                <a:ln w="9525" cap="flat" cmpd="sng">
                  <a:solidFill>
                    <a:srgbClr val="000000"/>
                  </a:solidFill>
                  <a:prstDash val="solid"/>
                  <a:headEnd type="none" w="med" len="med"/>
                  <a:tailEnd type="none" w="med" len="med"/>
                </a:ln>
                <a:solidFill>
                  <a:srgbClr val="FFFF99"/>
                </a:solidFill>
                <a:latin typeface="Arial" panose="020B0604020202020204" pitchFamily="34" charset="0"/>
                <a:ea typeface="Arial" panose="020B0604020202020204" pitchFamily="34" charset="0"/>
              </a:endParaRPr>
            </a:p>
          </p:txBody>
        </p:sp>
        <p:sp>
          <p:nvSpPr>
            <p:cNvPr id="19644" name="AutoShape 18"/>
            <p:cNvSpPr/>
            <p:nvPr/>
          </p:nvSpPr>
          <p:spPr>
            <a:xfrm flipH="1">
              <a:off x="2563" y="1670"/>
              <a:ext cx="226" cy="251"/>
            </a:xfrm>
            <a:prstGeom prst="moon">
              <a:avLst>
                <a:gd name="adj" fmla="val 4421"/>
              </a:avLst>
            </a:prstGeom>
            <a:solidFill>
              <a:schemeClr val="accent1"/>
            </a:solidFill>
            <a:ln w="0" cap="flat" cmpd="sng">
              <a:solidFill>
                <a:schemeClr val="bg1"/>
              </a:solidFill>
              <a:prstDash val="solid"/>
              <a:miter/>
              <a:headEnd type="none" w="med" len="med"/>
              <a:tailEnd type="none" w="med" len="med"/>
            </a:ln>
          </p:spPr>
          <p:txBody>
            <a:bodyPr wrap="none" anchor="ctr" anchorCtr="0"/>
            <a:p>
              <a:pPr eaLnBrk="1" hangingPunct="1"/>
              <a:endParaRPr dirty="0">
                <a:latin typeface="Times New Roman" panose="02020603050405020304" pitchFamily="18" charset="0"/>
              </a:endParaRPr>
            </a:p>
          </p:txBody>
        </p:sp>
        <p:sp>
          <p:nvSpPr>
            <p:cNvPr id="19645" name="Freeform 19"/>
            <p:cNvSpPr/>
            <p:nvPr/>
          </p:nvSpPr>
          <p:spPr>
            <a:xfrm>
              <a:off x="1925" y="1640"/>
              <a:ext cx="602" cy="307"/>
            </a:xfrm>
            <a:custGeom>
              <a:avLst/>
              <a:gdLst/>
              <a:ahLst/>
              <a:cxnLst>
                <a:cxn ang="0">
                  <a:pos x="328" y="0"/>
                </a:cxn>
                <a:cxn ang="0">
                  <a:pos x="259" y="9"/>
                </a:cxn>
                <a:cxn ang="0">
                  <a:pos x="208" y="16"/>
                </a:cxn>
                <a:cxn ang="0">
                  <a:pos x="151" y="31"/>
                </a:cxn>
                <a:cxn ang="0">
                  <a:pos x="97" y="48"/>
                </a:cxn>
                <a:cxn ang="0">
                  <a:pos x="43" y="79"/>
                </a:cxn>
                <a:cxn ang="0">
                  <a:pos x="13" y="105"/>
                </a:cxn>
                <a:cxn ang="0">
                  <a:pos x="3" y="132"/>
                </a:cxn>
                <a:cxn ang="0">
                  <a:pos x="0" y="147"/>
                </a:cxn>
                <a:cxn ang="0">
                  <a:pos x="0" y="167"/>
                </a:cxn>
                <a:cxn ang="0">
                  <a:pos x="12" y="193"/>
                </a:cxn>
                <a:cxn ang="0">
                  <a:pos x="45" y="220"/>
                </a:cxn>
                <a:cxn ang="0">
                  <a:pos x="104" y="249"/>
                </a:cxn>
                <a:cxn ang="0">
                  <a:pos x="155" y="269"/>
                </a:cxn>
                <a:cxn ang="0">
                  <a:pos x="210" y="282"/>
                </a:cxn>
                <a:cxn ang="0">
                  <a:pos x="289" y="297"/>
                </a:cxn>
                <a:cxn ang="0">
                  <a:pos x="364" y="306"/>
                </a:cxn>
                <a:cxn ang="0">
                  <a:pos x="433" y="307"/>
                </a:cxn>
                <a:cxn ang="0">
                  <a:pos x="480" y="306"/>
                </a:cxn>
                <a:cxn ang="0">
                  <a:pos x="530" y="303"/>
                </a:cxn>
                <a:cxn ang="0">
                  <a:pos x="569" y="299"/>
                </a:cxn>
                <a:cxn ang="0">
                  <a:pos x="602" y="294"/>
                </a:cxn>
                <a:cxn ang="0">
                  <a:pos x="328" y="0"/>
                </a:cxn>
              </a:cxnLst>
              <a:pathLst>
                <a:path w="602" h="307">
                  <a:moveTo>
                    <a:pt x="328" y="0"/>
                  </a:moveTo>
                  <a:lnTo>
                    <a:pt x="259" y="9"/>
                  </a:lnTo>
                  <a:lnTo>
                    <a:pt x="208" y="16"/>
                  </a:lnTo>
                  <a:lnTo>
                    <a:pt x="151" y="31"/>
                  </a:lnTo>
                  <a:lnTo>
                    <a:pt x="97" y="48"/>
                  </a:lnTo>
                  <a:lnTo>
                    <a:pt x="43" y="79"/>
                  </a:lnTo>
                  <a:lnTo>
                    <a:pt x="13" y="105"/>
                  </a:lnTo>
                  <a:lnTo>
                    <a:pt x="3" y="132"/>
                  </a:lnTo>
                  <a:lnTo>
                    <a:pt x="0" y="147"/>
                  </a:lnTo>
                  <a:lnTo>
                    <a:pt x="0" y="167"/>
                  </a:lnTo>
                  <a:lnTo>
                    <a:pt x="12" y="193"/>
                  </a:lnTo>
                  <a:lnTo>
                    <a:pt x="45" y="220"/>
                  </a:lnTo>
                  <a:lnTo>
                    <a:pt x="104" y="249"/>
                  </a:lnTo>
                  <a:lnTo>
                    <a:pt x="155" y="269"/>
                  </a:lnTo>
                  <a:lnTo>
                    <a:pt x="210" y="282"/>
                  </a:lnTo>
                  <a:lnTo>
                    <a:pt x="289" y="297"/>
                  </a:lnTo>
                  <a:lnTo>
                    <a:pt x="364" y="306"/>
                  </a:lnTo>
                  <a:lnTo>
                    <a:pt x="433" y="307"/>
                  </a:lnTo>
                  <a:lnTo>
                    <a:pt x="480" y="306"/>
                  </a:lnTo>
                  <a:lnTo>
                    <a:pt x="530" y="303"/>
                  </a:lnTo>
                  <a:lnTo>
                    <a:pt x="569" y="299"/>
                  </a:lnTo>
                  <a:lnTo>
                    <a:pt x="602" y="294"/>
                  </a:lnTo>
                  <a:lnTo>
                    <a:pt x="328" y="0"/>
                  </a:lnTo>
                  <a:close/>
                </a:path>
              </a:pathLst>
            </a:custGeom>
            <a:gradFill rotWithShape="1">
              <a:gsLst>
                <a:gs pos="0">
                  <a:schemeClr val="accent1">
                    <a:alpha val="100000"/>
                  </a:schemeClr>
                </a:gs>
                <a:gs pos="100000">
                  <a:schemeClr val="bg1">
                    <a:alpha val="100000"/>
                  </a:schemeClr>
                </a:gs>
              </a:gsLst>
              <a:lin ang="0" scaled="1"/>
              <a:tileRect/>
            </a:gradFill>
            <a:ln w="3175" cap="flat" cmpd="sng">
              <a:solidFill>
                <a:srgbClr val="FFFF99">
                  <a:alpha val="100000"/>
                </a:srgbClr>
              </a:solidFill>
              <a:prstDash val="solid"/>
              <a:round/>
              <a:headEnd type="none" w="med" len="med"/>
              <a:tailEnd type="none" w="med" len="med"/>
            </a:ln>
          </p:spPr>
          <p:txBody>
            <a:bodyPr/>
            <a:p>
              <a:endParaRPr lang="en-US"/>
            </a:p>
          </p:txBody>
        </p:sp>
      </p:grpSp>
      <p:grpSp>
        <p:nvGrpSpPr>
          <p:cNvPr id="119828" name="Group 20"/>
          <p:cNvGrpSpPr/>
          <p:nvPr/>
        </p:nvGrpSpPr>
        <p:grpSpPr>
          <a:xfrm>
            <a:off x="3803650" y="2987675"/>
            <a:ext cx="1600200" cy="1612900"/>
            <a:chOff x="2496" y="496"/>
            <a:chExt cx="1008" cy="1016"/>
          </a:xfrm>
        </p:grpSpPr>
        <p:sp>
          <p:nvSpPr>
            <p:cNvPr id="19601" name="AutoShape 21"/>
            <p:cNvSpPr/>
            <p:nvPr/>
          </p:nvSpPr>
          <p:spPr>
            <a:xfrm>
              <a:off x="2496" y="496"/>
              <a:ext cx="1008" cy="1016"/>
            </a:xfrm>
            <a:prstGeom prst="cube">
              <a:avLst>
                <a:gd name="adj" fmla="val 21032"/>
              </a:avLst>
            </a:prstGeom>
            <a:solidFill>
              <a:srgbClr val="FF9900"/>
            </a:solidFill>
            <a:ln w="9525" cap="flat" cmpd="sng">
              <a:solidFill>
                <a:schemeClr val="tx1"/>
              </a:solidFill>
              <a:prstDash val="solid"/>
              <a:miter/>
              <a:headEnd type="none" w="med" len="med"/>
              <a:tailEnd type="none" w="med" len="med"/>
            </a:ln>
          </p:spPr>
          <p:txBody>
            <a:bodyPr wrap="none" anchor="ctr" anchorCtr="0"/>
            <a:p>
              <a:pPr eaLnBrk="1" hangingPunct="1"/>
              <a:endParaRPr dirty="0">
                <a:latin typeface="Times New Roman" panose="02020603050405020304" pitchFamily="18" charset="0"/>
              </a:endParaRPr>
            </a:p>
          </p:txBody>
        </p:sp>
        <p:sp>
          <p:nvSpPr>
            <p:cNvPr id="19602" name="Rectangle 22"/>
            <p:cNvSpPr/>
            <p:nvPr/>
          </p:nvSpPr>
          <p:spPr>
            <a:xfrm>
              <a:off x="3032" y="718"/>
              <a:ext cx="254" cy="254"/>
            </a:xfrm>
            <a:prstGeom prst="rect">
              <a:avLst/>
            </a:prstGeom>
            <a:solidFill>
              <a:srgbClr val="CCFF66"/>
            </a:solidFill>
            <a:ln w="15875" cap="flat" cmpd="sng">
              <a:solidFill>
                <a:schemeClr val="tx1"/>
              </a:solidFill>
              <a:prstDash val="solid"/>
              <a:miter/>
              <a:headEnd type="none" w="med" len="med"/>
              <a:tailEnd type="none" w="med" len="med"/>
            </a:ln>
          </p:spPr>
          <p:txBody>
            <a:bodyPr wrap="none" anchor="ctr" anchorCtr="0"/>
            <a:p>
              <a:pPr eaLnBrk="1" hangingPunct="1"/>
              <a:endParaRPr dirty="0">
                <a:latin typeface="Times New Roman" panose="02020603050405020304" pitchFamily="18" charset="0"/>
              </a:endParaRPr>
            </a:p>
          </p:txBody>
        </p:sp>
        <p:sp>
          <p:nvSpPr>
            <p:cNvPr id="19603" name="Rectangle 23"/>
            <p:cNvSpPr/>
            <p:nvPr/>
          </p:nvSpPr>
          <p:spPr>
            <a:xfrm>
              <a:off x="2766" y="718"/>
              <a:ext cx="254" cy="254"/>
            </a:xfrm>
            <a:prstGeom prst="rect">
              <a:avLst/>
            </a:prstGeom>
            <a:solidFill>
              <a:srgbClr val="CCFF66"/>
            </a:solidFill>
            <a:ln w="15875" cap="flat" cmpd="sng">
              <a:solidFill>
                <a:schemeClr val="tx1"/>
              </a:solidFill>
              <a:prstDash val="solid"/>
              <a:miter/>
              <a:headEnd type="none" w="med" len="med"/>
              <a:tailEnd type="none" w="med" len="med"/>
            </a:ln>
          </p:spPr>
          <p:txBody>
            <a:bodyPr wrap="none" anchor="ctr" anchorCtr="0"/>
            <a:p>
              <a:pPr eaLnBrk="1" hangingPunct="1"/>
              <a:endParaRPr dirty="0">
                <a:latin typeface="Times New Roman" panose="02020603050405020304" pitchFamily="18" charset="0"/>
              </a:endParaRPr>
            </a:p>
          </p:txBody>
        </p:sp>
        <p:sp>
          <p:nvSpPr>
            <p:cNvPr id="19604" name="Rectangle 24"/>
            <p:cNvSpPr/>
            <p:nvPr/>
          </p:nvSpPr>
          <p:spPr>
            <a:xfrm>
              <a:off x="2500" y="718"/>
              <a:ext cx="254" cy="254"/>
            </a:xfrm>
            <a:prstGeom prst="rect">
              <a:avLst/>
            </a:prstGeom>
            <a:solidFill>
              <a:srgbClr val="CCFF66"/>
            </a:solidFill>
            <a:ln w="15875" cap="flat" cmpd="sng">
              <a:solidFill>
                <a:schemeClr val="tx1"/>
              </a:solidFill>
              <a:prstDash val="solid"/>
              <a:miter/>
              <a:headEnd type="none" w="med" len="med"/>
              <a:tailEnd type="none" w="med" len="med"/>
            </a:ln>
          </p:spPr>
          <p:txBody>
            <a:bodyPr wrap="none" anchor="ctr" anchorCtr="0"/>
            <a:p>
              <a:pPr eaLnBrk="1" hangingPunct="1"/>
              <a:endParaRPr dirty="0">
                <a:latin typeface="Times New Roman" panose="02020603050405020304" pitchFamily="18" charset="0"/>
              </a:endParaRPr>
            </a:p>
          </p:txBody>
        </p:sp>
        <p:sp>
          <p:nvSpPr>
            <p:cNvPr id="19605" name="Rectangle 25"/>
            <p:cNvSpPr/>
            <p:nvPr/>
          </p:nvSpPr>
          <p:spPr>
            <a:xfrm>
              <a:off x="3032" y="984"/>
              <a:ext cx="254" cy="254"/>
            </a:xfrm>
            <a:prstGeom prst="rect">
              <a:avLst/>
            </a:prstGeom>
            <a:solidFill>
              <a:srgbClr val="CCFF66"/>
            </a:solidFill>
            <a:ln w="15875" cap="flat" cmpd="sng">
              <a:solidFill>
                <a:schemeClr val="tx1"/>
              </a:solidFill>
              <a:prstDash val="solid"/>
              <a:miter/>
              <a:headEnd type="none" w="med" len="med"/>
              <a:tailEnd type="none" w="med" len="med"/>
            </a:ln>
          </p:spPr>
          <p:txBody>
            <a:bodyPr wrap="none" anchor="ctr" anchorCtr="0"/>
            <a:p>
              <a:pPr eaLnBrk="1" hangingPunct="1"/>
              <a:endParaRPr dirty="0">
                <a:latin typeface="Times New Roman" panose="02020603050405020304" pitchFamily="18" charset="0"/>
              </a:endParaRPr>
            </a:p>
          </p:txBody>
        </p:sp>
        <p:sp>
          <p:nvSpPr>
            <p:cNvPr id="19606" name="Rectangle 26"/>
            <p:cNvSpPr/>
            <p:nvPr/>
          </p:nvSpPr>
          <p:spPr>
            <a:xfrm>
              <a:off x="2766" y="984"/>
              <a:ext cx="254" cy="254"/>
            </a:xfrm>
            <a:prstGeom prst="rect">
              <a:avLst/>
            </a:prstGeom>
            <a:solidFill>
              <a:srgbClr val="CCFF66"/>
            </a:solidFill>
            <a:ln w="15875" cap="flat" cmpd="sng">
              <a:solidFill>
                <a:schemeClr val="tx1"/>
              </a:solidFill>
              <a:prstDash val="solid"/>
              <a:miter/>
              <a:headEnd type="none" w="med" len="med"/>
              <a:tailEnd type="none" w="med" len="med"/>
            </a:ln>
          </p:spPr>
          <p:txBody>
            <a:bodyPr wrap="none" anchor="ctr" anchorCtr="0"/>
            <a:p>
              <a:pPr eaLnBrk="1" hangingPunct="1"/>
              <a:endParaRPr dirty="0">
                <a:latin typeface="Times New Roman" panose="02020603050405020304" pitchFamily="18" charset="0"/>
              </a:endParaRPr>
            </a:p>
          </p:txBody>
        </p:sp>
        <p:sp>
          <p:nvSpPr>
            <p:cNvPr id="19607" name="Rectangle 27"/>
            <p:cNvSpPr/>
            <p:nvPr/>
          </p:nvSpPr>
          <p:spPr>
            <a:xfrm>
              <a:off x="2500" y="984"/>
              <a:ext cx="254" cy="254"/>
            </a:xfrm>
            <a:prstGeom prst="rect">
              <a:avLst/>
            </a:prstGeom>
            <a:solidFill>
              <a:srgbClr val="CCFF66"/>
            </a:solidFill>
            <a:ln w="15875" cap="flat" cmpd="sng">
              <a:solidFill>
                <a:schemeClr val="tx1"/>
              </a:solidFill>
              <a:prstDash val="solid"/>
              <a:miter/>
              <a:headEnd type="none" w="med" len="med"/>
              <a:tailEnd type="none" w="med" len="med"/>
            </a:ln>
          </p:spPr>
          <p:txBody>
            <a:bodyPr wrap="none" anchor="ctr" anchorCtr="0"/>
            <a:p>
              <a:pPr eaLnBrk="1" hangingPunct="1"/>
              <a:endParaRPr dirty="0">
                <a:latin typeface="Times New Roman" panose="02020603050405020304" pitchFamily="18" charset="0"/>
              </a:endParaRPr>
            </a:p>
          </p:txBody>
        </p:sp>
        <p:sp>
          <p:nvSpPr>
            <p:cNvPr id="19608" name="Rectangle 28"/>
            <p:cNvSpPr/>
            <p:nvPr/>
          </p:nvSpPr>
          <p:spPr>
            <a:xfrm>
              <a:off x="3030" y="1250"/>
              <a:ext cx="254" cy="254"/>
            </a:xfrm>
            <a:prstGeom prst="rect">
              <a:avLst/>
            </a:prstGeom>
            <a:solidFill>
              <a:srgbClr val="CCFF66"/>
            </a:solidFill>
            <a:ln w="15875" cap="flat" cmpd="sng">
              <a:solidFill>
                <a:schemeClr val="tx1"/>
              </a:solidFill>
              <a:prstDash val="solid"/>
              <a:miter/>
              <a:headEnd type="none" w="med" len="med"/>
              <a:tailEnd type="none" w="med" len="med"/>
            </a:ln>
          </p:spPr>
          <p:txBody>
            <a:bodyPr wrap="none" anchor="ctr" anchorCtr="0"/>
            <a:p>
              <a:pPr eaLnBrk="1" hangingPunct="1"/>
              <a:endParaRPr dirty="0">
                <a:latin typeface="Times New Roman" panose="02020603050405020304" pitchFamily="18" charset="0"/>
              </a:endParaRPr>
            </a:p>
          </p:txBody>
        </p:sp>
        <p:sp>
          <p:nvSpPr>
            <p:cNvPr id="19609" name="Rectangle 29"/>
            <p:cNvSpPr/>
            <p:nvPr/>
          </p:nvSpPr>
          <p:spPr>
            <a:xfrm>
              <a:off x="2764" y="1250"/>
              <a:ext cx="254" cy="254"/>
            </a:xfrm>
            <a:prstGeom prst="rect">
              <a:avLst/>
            </a:prstGeom>
            <a:solidFill>
              <a:srgbClr val="CCFF66"/>
            </a:solidFill>
            <a:ln w="15875" cap="flat" cmpd="sng">
              <a:solidFill>
                <a:schemeClr val="tx1"/>
              </a:solidFill>
              <a:prstDash val="solid"/>
              <a:miter/>
              <a:headEnd type="none" w="med" len="med"/>
              <a:tailEnd type="none" w="med" len="med"/>
            </a:ln>
          </p:spPr>
          <p:txBody>
            <a:bodyPr wrap="none" anchor="ctr" anchorCtr="0"/>
            <a:p>
              <a:pPr eaLnBrk="1" hangingPunct="1"/>
              <a:endParaRPr dirty="0">
                <a:latin typeface="Times New Roman" panose="02020603050405020304" pitchFamily="18" charset="0"/>
              </a:endParaRPr>
            </a:p>
          </p:txBody>
        </p:sp>
        <p:sp>
          <p:nvSpPr>
            <p:cNvPr id="19610" name="Rectangle 30"/>
            <p:cNvSpPr/>
            <p:nvPr/>
          </p:nvSpPr>
          <p:spPr>
            <a:xfrm>
              <a:off x="2498" y="1250"/>
              <a:ext cx="254" cy="254"/>
            </a:xfrm>
            <a:prstGeom prst="rect">
              <a:avLst/>
            </a:prstGeom>
            <a:solidFill>
              <a:srgbClr val="CCFF66"/>
            </a:solidFill>
            <a:ln w="15875" cap="flat" cmpd="sng">
              <a:solidFill>
                <a:schemeClr val="tx1"/>
              </a:solidFill>
              <a:prstDash val="solid"/>
              <a:miter/>
              <a:headEnd type="none" w="med" len="med"/>
              <a:tailEnd type="none" w="med" len="med"/>
            </a:ln>
          </p:spPr>
          <p:txBody>
            <a:bodyPr wrap="none" anchor="ctr" anchorCtr="0"/>
            <a:p>
              <a:pPr eaLnBrk="1" hangingPunct="1"/>
              <a:endParaRPr dirty="0">
                <a:latin typeface="Times New Roman" panose="02020603050405020304" pitchFamily="18" charset="0"/>
              </a:endParaRPr>
            </a:p>
          </p:txBody>
        </p:sp>
        <p:sp>
          <p:nvSpPr>
            <p:cNvPr id="19611" name="AutoShape 31"/>
            <p:cNvSpPr/>
            <p:nvPr/>
          </p:nvSpPr>
          <p:spPr>
            <a:xfrm>
              <a:off x="2506" y="624"/>
              <a:ext cx="342" cy="80"/>
            </a:xfrm>
            <a:prstGeom prst="parallelogram">
              <a:avLst>
                <a:gd name="adj" fmla="val 104994"/>
              </a:avLst>
            </a:prstGeom>
            <a:solidFill>
              <a:srgbClr val="0000FF"/>
            </a:solidFill>
            <a:ln w="15875" cap="flat" cmpd="sng">
              <a:solidFill>
                <a:schemeClr val="tx1"/>
              </a:solidFill>
              <a:prstDash val="solid"/>
              <a:miter/>
              <a:headEnd type="none" w="med" len="med"/>
              <a:tailEnd type="none" w="med" len="med"/>
            </a:ln>
          </p:spPr>
          <p:txBody>
            <a:bodyPr wrap="none" anchor="ctr" anchorCtr="0"/>
            <a:p>
              <a:pPr eaLnBrk="1" hangingPunct="1"/>
              <a:endParaRPr dirty="0">
                <a:latin typeface="Times New Roman" panose="02020603050405020304" pitchFamily="18" charset="0"/>
              </a:endParaRPr>
            </a:p>
          </p:txBody>
        </p:sp>
        <p:sp>
          <p:nvSpPr>
            <p:cNvPr id="19612" name="AutoShape 32"/>
            <p:cNvSpPr/>
            <p:nvPr/>
          </p:nvSpPr>
          <p:spPr>
            <a:xfrm>
              <a:off x="2776" y="624"/>
              <a:ext cx="342" cy="80"/>
            </a:xfrm>
            <a:prstGeom prst="parallelogram">
              <a:avLst>
                <a:gd name="adj" fmla="val 108756"/>
              </a:avLst>
            </a:prstGeom>
            <a:solidFill>
              <a:srgbClr val="0000FF"/>
            </a:solidFill>
            <a:ln w="15875" cap="flat" cmpd="sng">
              <a:solidFill>
                <a:schemeClr val="tx1"/>
              </a:solidFill>
              <a:prstDash val="solid"/>
              <a:miter/>
              <a:headEnd type="none" w="med" len="med"/>
              <a:tailEnd type="none" w="med" len="med"/>
            </a:ln>
          </p:spPr>
          <p:txBody>
            <a:bodyPr wrap="none" anchor="ctr" anchorCtr="0"/>
            <a:p>
              <a:pPr eaLnBrk="1" hangingPunct="1"/>
              <a:endParaRPr dirty="0">
                <a:latin typeface="Times New Roman" panose="02020603050405020304" pitchFamily="18" charset="0"/>
              </a:endParaRPr>
            </a:p>
          </p:txBody>
        </p:sp>
        <p:sp>
          <p:nvSpPr>
            <p:cNvPr id="19613" name="AutoShape 33"/>
            <p:cNvSpPr/>
            <p:nvPr/>
          </p:nvSpPr>
          <p:spPr>
            <a:xfrm>
              <a:off x="3046" y="624"/>
              <a:ext cx="322" cy="80"/>
            </a:xfrm>
            <a:prstGeom prst="parallelogram">
              <a:avLst>
                <a:gd name="adj" fmla="val 102396"/>
              </a:avLst>
            </a:prstGeom>
            <a:solidFill>
              <a:srgbClr val="0000FF"/>
            </a:solidFill>
            <a:ln w="15875" cap="flat" cmpd="sng">
              <a:solidFill>
                <a:schemeClr val="tx1"/>
              </a:solidFill>
              <a:prstDash val="solid"/>
              <a:miter/>
              <a:headEnd type="none" w="med" len="med"/>
              <a:tailEnd type="none" w="med" len="med"/>
            </a:ln>
          </p:spPr>
          <p:txBody>
            <a:bodyPr wrap="none" anchor="ctr" anchorCtr="0"/>
            <a:p>
              <a:pPr eaLnBrk="1" hangingPunct="1"/>
              <a:endParaRPr dirty="0">
                <a:latin typeface="Times New Roman" panose="02020603050405020304" pitchFamily="18" charset="0"/>
              </a:endParaRPr>
            </a:p>
          </p:txBody>
        </p:sp>
        <p:sp>
          <p:nvSpPr>
            <p:cNvPr id="19614" name="AutoShape 34"/>
            <p:cNvSpPr/>
            <p:nvPr/>
          </p:nvSpPr>
          <p:spPr>
            <a:xfrm>
              <a:off x="2596" y="560"/>
              <a:ext cx="322" cy="54"/>
            </a:xfrm>
            <a:prstGeom prst="parallelogram">
              <a:avLst>
                <a:gd name="adj" fmla="val 103719"/>
              </a:avLst>
            </a:prstGeom>
            <a:solidFill>
              <a:srgbClr val="0000FF"/>
            </a:solidFill>
            <a:ln w="15875" cap="flat" cmpd="sng">
              <a:solidFill>
                <a:schemeClr val="tx1"/>
              </a:solidFill>
              <a:prstDash val="solid"/>
              <a:miter/>
              <a:headEnd type="none" w="med" len="med"/>
              <a:tailEnd type="none" w="med" len="med"/>
            </a:ln>
          </p:spPr>
          <p:txBody>
            <a:bodyPr wrap="none" anchor="ctr" anchorCtr="0"/>
            <a:p>
              <a:pPr eaLnBrk="1" hangingPunct="1"/>
              <a:endParaRPr dirty="0">
                <a:latin typeface="Times New Roman" panose="02020603050405020304" pitchFamily="18" charset="0"/>
              </a:endParaRPr>
            </a:p>
          </p:txBody>
        </p:sp>
        <p:sp>
          <p:nvSpPr>
            <p:cNvPr id="19615" name="AutoShape 35"/>
            <p:cNvSpPr/>
            <p:nvPr/>
          </p:nvSpPr>
          <p:spPr>
            <a:xfrm>
              <a:off x="2870" y="560"/>
              <a:ext cx="314" cy="54"/>
            </a:xfrm>
            <a:prstGeom prst="parallelogram">
              <a:avLst>
                <a:gd name="adj" fmla="val 105556"/>
              </a:avLst>
            </a:prstGeom>
            <a:solidFill>
              <a:srgbClr val="0000FF"/>
            </a:solidFill>
            <a:ln w="15875" cap="flat" cmpd="sng">
              <a:solidFill>
                <a:schemeClr val="tx1"/>
              </a:solidFill>
              <a:prstDash val="solid"/>
              <a:miter/>
              <a:headEnd type="none" w="med" len="med"/>
              <a:tailEnd type="none" w="med" len="med"/>
            </a:ln>
          </p:spPr>
          <p:txBody>
            <a:bodyPr wrap="none" anchor="ctr" anchorCtr="0"/>
            <a:p>
              <a:pPr eaLnBrk="1" hangingPunct="1"/>
              <a:endParaRPr dirty="0">
                <a:latin typeface="Times New Roman" panose="02020603050405020304" pitchFamily="18" charset="0"/>
              </a:endParaRPr>
            </a:p>
          </p:txBody>
        </p:sp>
        <p:sp>
          <p:nvSpPr>
            <p:cNvPr id="19616" name="AutoShape 36"/>
            <p:cNvSpPr/>
            <p:nvPr/>
          </p:nvSpPr>
          <p:spPr>
            <a:xfrm>
              <a:off x="3134" y="560"/>
              <a:ext cx="300" cy="54"/>
            </a:xfrm>
            <a:prstGeom prst="parallelogram">
              <a:avLst>
                <a:gd name="adj" fmla="val 111111"/>
              </a:avLst>
            </a:prstGeom>
            <a:solidFill>
              <a:srgbClr val="0000FF"/>
            </a:solidFill>
            <a:ln w="15875" cap="flat" cmpd="sng">
              <a:solidFill>
                <a:schemeClr val="tx1"/>
              </a:solidFill>
              <a:prstDash val="solid"/>
              <a:miter/>
              <a:headEnd type="none" w="med" len="med"/>
              <a:tailEnd type="none" w="med" len="med"/>
            </a:ln>
          </p:spPr>
          <p:txBody>
            <a:bodyPr wrap="none" anchor="ctr" anchorCtr="0"/>
            <a:p>
              <a:pPr eaLnBrk="1" hangingPunct="1"/>
              <a:endParaRPr dirty="0">
                <a:latin typeface="Times New Roman" panose="02020603050405020304" pitchFamily="18" charset="0"/>
              </a:endParaRPr>
            </a:p>
          </p:txBody>
        </p:sp>
        <p:grpSp>
          <p:nvGrpSpPr>
            <p:cNvPr id="19617" name="Group 37"/>
            <p:cNvGrpSpPr/>
            <p:nvPr/>
          </p:nvGrpSpPr>
          <p:grpSpPr>
            <a:xfrm>
              <a:off x="3299" y="1057"/>
              <a:ext cx="199" cy="439"/>
              <a:chOff x="3301" y="1055"/>
              <a:chExt cx="199" cy="439"/>
            </a:xfrm>
          </p:grpSpPr>
          <p:sp>
            <p:nvSpPr>
              <p:cNvPr id="19633" name="Line 38"/>
              <p:cNvSpPr/>
              <p:nvPr/>
            </p:nvSpPr>
            <p:spPr>
              <a:xfrm>
                <a:off x="3304" y="1248"/>
                <a:ext cx="0" cy="246"/>
              </a:xfrm>
              <a:prstGeom prst="line">
                <a:avLst/>
              </a:prstGeom>
              <a:ln w="15875" cap="flat" cmpd="sng">
                <a:solidFill>
                  <a:schemeClr val="tx1"/>
                </a:solidFill>
                <a:prstDash val="solid"/>
                <a:headEnd type="none" w="med" len="med"/>
                <a:tailEnd type="none" w="med" len="med"/>
              </a:ln>
            </p:spPr>
          </p:sp>
          <p:sp>
            <p:nvSpPr>
              <p:cNvPr id="19634" name="Line 39"/>
              <p:cNvSpPr/>
              <p:nvPr/>
            </p:nvSpPr>
            <p:spPr>
              <a:xfrm>
                <a:off x="3387" y="1169"/>
                <a:ext cx="0" cy="241"/>
              </a:xfrm>
              <a:prstGeom prst="line">
                <a:avLst/>
              </a:prstGeom>
              <a:ln w="15875" cap="flat" cmpd="sng">
                <a:solidFill>
                  <a:schemeClr val="tx1"/>
                </a:solidFill>
                <a:prstDash val="solid"/>
                <a:headEnd type="none" w="med" len="med"/>
                <a:tailEnd type="none" w="med" len="med"/>
              </a:ln>
            </p:spPr>
          </p:sp>
          <p:sp>
            <p:nvSpPr>
              <p:cNvPr id="19635" name="Line 40"/>
              <p:cNvSpPr/>
              <p:nvPr/>
            </p:nvSpPr>
            <p:spPr>
              <a:xfrm>
                <a:off x="3454" y="1099"/>
                <a:ext cx="0" cy="237"/>
              </a:xfrm>
              <a:prstGeom prst="line">
                <a:avLst/>
              </a:prstGeom>
              <a:ln w="15875" cap="flat" cmpd="sng">
                <a:solidFill>
                  <a:schemeClr val="tx1"/>
                </a:solidFill>
                <a:prstDash val="solid"/>
                <a:headEnd type="none" w="med" len="med"/>
                <a:tailEnd type="none" w="med" len="med"/>
              </a:ln>
            </p:spPr>
          </p:sp>
          <p:sp>
            <p:nvSpPr>
              <p:cNvPr id="19636" name="Line 41"/>
              <p:cNvSpPr/>
              <p:nvPr/>
            </p:nvSpPr>
            <p:spPr>
              <a:xfrm flipH="1">
                <a:off x="3301" y="1291"/>
                <a:ext cx="197" cy="198"/>
              </a:xfrm>
              <a:prstGeom prst="line">
                <a:avLst/>
              </a:prstGeom>
              <a:ln w="15875" cap="flat" cmpd="sng">
                <a:solidFill>
                  <a:schemeClr val="tx1"/>
                </a:solidFill>
                <a:prstDash val="solid"/>
                <a:headEnd type="none" w="med" len="med"/>
                <a:tailEnd type="none" w="med" len="med"/>
              </a:ln>
            </p:spPr>
          </p:sp>
          <p:sp>
            <p:nvSpPr>
              <p:cNvPr id="19637" name="Line 42"/>
              <p:cNvSpPr/>
              <p:nvPr/>
            </p:nvSpPr>
            <p:spPr>
              <a:xfrm flipH="1">
                <a:off x="3303" y="1055"/>
                <a:ext cx="197" cy="198"/>
              </a:xfrm>
              <a:prstGeom prst="line">
                <a:avLst/>
              </a:prstGeom>
              <a:ln w="15875" cap="flat" cmpd="sng">
                <a:solidFill>
                  <a:schemeClr val="tx1"/>
                </a:solidFill>
                <a:prstDash val="solid"/>
                <a:headEnd type="none" w="med" len="med"/>
                <a:tailEnd type="none" w="med" len="med"/>
              </a:ln>
            </p:spPr>
          </p:sp>
          <p:sp>
            <p:nvSpPr>
              <p:cNvPr id="19638" name="Line 43"/>
              <p:cNvSpPr/>
              <p:nvPr/>
            </p:nvSpPr>
            <p:spPr>
              <a:xfrm>
                <a:off x="3495" y="1057"/>
                <a:ext cx="0" cy="235"/>
              </a:xfrm>
              <a:prstGeom prst="line">
                <a:avLst/>
              </a:prstGeom>
              <a:ln w="15875" cap="flat" cmpd="sng">
                <a:solidFill>
                  <a:schemeClr val="tx1"/>
                </a:solidFill>
                <a:prstDash val="solid"/>
                <a:headEnd type="none" w="med" len="med"/>
                <a:tailEnd type="none" w="med" len="med"/>
              </a:ln>
            </p:spPr>
          </p:sp>
        </p:grpSp>
        <p:sp>
          <p:nvSpPr>
            <p:cNvPr id="19618" name="Line 44"/>
            <p:cNvSpPr/>
            <p:nvPr/>
          </p:nvSpPr>
          <p:spPr>
            <a:xfrm>
              <a:off x="3302" y="988"/>
              <a:ext cx="0" cy="256"/>
            </a:xfrm>
            <a:prstGeom prst="line">
              <a:avLst/>
            </a:prstGeom>
            <a:ln w="15875" cap="flat" cmpd="sng">
              <a:solidFill>
                <a:schemeClr val="tx1"/>
              </a:solidFill>
              <a:prstDash val="solid"/>
              <a:headEnd type="none" w="med" len="med"/>
              <a:tailEnd type="none" w="med" len="med"/>
            </a:ln>
          </p:spPr>
        </p:sp>
        <p:sp>
          <p:nvSpPr>
            <p:cNvPr id="19619" name="Line 45"/>
            <p:cNvSpPr/>
            <p:nvPr/>
          </p:nvSpPr>
          <p:spPr>
            <a:xfrm>
              <a:off x="3386" y="905"/>
              <a:ext cx="0" cy="251"/>
            </a:xfrm>
            <a:prstGeom prst="line">
              <a:avLst/>
            </a:prstGeom>
            <a:ln w="15875" cap="flat" cmpd="sng">
              <a:solidFill>
                <a:schemeClr val="tx1"/>
              </a:solidFill>
              <a:prstDash val="solid"/>
              <a:headEnd type="none" w="med" len="med"/>
              <a:tailEnd type="none" w="med" len="med"/>
            </a:ln>
          </p:spPr>
        </p:sp>
        <p:sp>
          <p:nvSpPr>
            <p:cNvPr id="19620" name="Line 46"/>
            <p:cNvSpPr/>
            <p:nvPr/>
          </p:nvSpPr>
          <p:spPr>
            <a:xfrm>
              <a:off x="3454" y="835"/>
              <a:ext cx="0" cy="247"/>
            </a:xfrm>
            <a:prstGeom prst="line">
              <a:avLst/>
            </a:prstGeom>
            <a:ln w="15875" cap="flat" cmpd="sng">
              <a:solidFill>
                <a:schemeClr val="tx1"/>
              </a:solidFill>
              <a:prstDash val="solid"/>
              <a:headEnd type="none" w="med" len="med"/>
              <a:tailEnd type="none" w="med" len="med"/>
            </a:ln>
          </p:spPr>
        </p:sp>
        <p:sp>
          <p:nvSpPr>
            <p:cNvPr id="19621" name="Line 47"/>
            <p:cNvSpPr/>
            <p:nvPr/>
          </p:nvSpPr>
          <p:spPr>
            <a:xfrm flipH="1">
              <a:off x="3299" y="1036"/>
              <a:ext cx="200" cy="203"/>
            </a:xfrm>
            <a:prstGeom prst="line">
              <a:avLst/>
            </a:prstGeom>
            <a:ln w="15875" cap="flat" cmpd="sng">
              <a:solidFill>
                <a:schemeClr val="tx1"/>
              </a:solidFill>
              <a:prstDash val="solid"/>
              <a:headEnd type="none" w="med" len="med"/>
              <a:tailEnd type="none" w="med" len="med"/>
            </a:ln>
          </p:spPr>
        </p:sp>
        <p:sp>
          <p:nvSpPr>
            <p:cNvPr id="19622" name="Line 48"/>
            <p:cNvSpPr/>
            <p:nvPr/>
          </p:nvSpPr>
          <p:spPr>
            <a:xfrm flipH="1">
              <a:off x="3301" y="785"/>
              <a:ext cx="200" cy="203"/>
            </a:xfrm>
            <a:prstGeom prst="line">
              <a:avLst/>
            </a:prstGeom>
            <a:ln w="15875" cap="flat" cmpd="sng">
              <a:solidFill>
                <a:schemeClr val="tx1"/>
              </a:solidFill>
              <a:prstDash val="solid"/>
              <a:headEnd type="none" w="med" len="med"/>
              <a:tailEnd type="none" w="med" len="med"/>
            </a:ln>
          </p:spPr>
        </p:sp>
        <p:sp>
          <p:nvSpPr>
            <p:cNvPr id="19623" name="Line 49"/>
            <p:cNvSpPr/>
            <p:nvPr/>
          </p:nvSpPr>
          <p:spPr>
            <a:xfrm>
              <a:off x="3496" y="797"/>
              <a:ext cx="0" cy="240"/>
            </a:xfrm>
            <a:prstGeom prst="line">
              <a:avLst/>
            </a:prstGeom>
            <a:ln w="15875" cap="flat" cmpd="sng">
              <a:solidFill>
                <a:schemeClr val="tx1"/>
              </a:solidFill>
              <a:prstDash val="solid"/>
              <a:headEnd type="none" w="med" len="med"/>
              <a:tailEnd type="none" w="med" len="med"/>
            </a:ln>
          </p:spPr>
        </p:sp>
        <p:sp>
          <p:nvSpPr>
            <p:cNvPr id="19624" name="Line 50"/>
            <p:cNvSpPr/>
            <p:nvPr/>
          </p:nvSpPr>
          <p:spPr>
            <a:xfrm>
              <a:off x="3302" y="709"/>
              <a:ext cx="0" cy="263"/>
            </a:xfrm>
            <a:prstGeom prst="line">
              <a:avLst/>
            </a:prstGeom>
            <a:ln w="15875" cap="flat" cmpd="sng">
              <a:solidFill>
                <a:schemeClr val="tx1"/>
              </a:solidFill>
              <a:prstDash val="solid"/>
              <a:headEnd type="none" w="med" len="med"/>
              <a:tailEnd type="none" w="med" len="med"/>
            </a:ln>
          </p:spPr>
        </p:sp>
        <p:sp>
          <p:nvSpPr>
            <p:cNvPr id="19625" name="Line 51"/>
            <p:cNvSpPr/>
            <p:nvPr/>
          </p:nvSpPr>
          <p:spPr>
            <a:xfrm>
              <a:off x="3385" y="630"/>
              <a:ext cx="0" cy="254"/>
            </a:xfrm>
            <a:prstGeom prst="line">
              <a:avLst/>
            </a:prstGeom>
            <a:ln w="15875" cap="flat" cmpd="sng">
              <a:solidFill>
                <a:schemeClr val="tx1"/>
              </a:solidFill>
              <a:prstDash val="solid"/>
              <a:headEnd type="none" w="med" len="med"/>
              <a:tailEnd type="none" w="med" len="med"/>
            </a:ln>
          </p:spPr>
        </p:sp>
        <p:sp>
          <p:nvSpPr>
            <p:cNvPr id="19626" name="Line 52"/>
            <p:cNvSpPr/>
            <p:nvPr/>
          </p:nvSpPr>
          <p:spPr>
            <a:xfrm>
              <a:off x="3452" y="560"/>
              <a:ext cx="0" cy="252"/>
            </a:xfrm>
            <a:prstGeom prst="line">
              <a:avLst/>
            </a:prstGeom>
            <a:ln w="15875" cap="flat" cmpd="sng">
              <a:solidFill>
                <a:schemeClr val="tx1"/>
              </a:solidFill>
              <a:prstDash val="solid"/>
              <a:headEnd type="none" w="med" len="med"/>
              <a:tailEnd type="none" w="med" len="med"/>
            </a:ln>
          </p:spPr>
        </p:sp>
        <p:sp>
          <p:nvSpPr>
            <p:cNvPr id="19627" name="Line 53"/>
            <p:cNvSpPr/>
            <p:nvPr/>
          </p:nvSpPr>
          <p:spPr>
            <a:xfrm flipH="1">
              <a:off x="3299" y="774"/>
              <a:ext cx="197" cy="198"/>
            </a:xfrm>
            <a:prstGeom prst="line">
              <a:avLst/>
            </a:prstGeom>
            <a:ln w="15875" cap="flat" cmpd="sng">
              <a:solidFill>
                <a:schemeClr val="tx1"/>
              </a:solidFill>
              <a:prstDash val="solid"/>
              <a:headEnd type="none" w="med" len="med"/>
              <a:tailEnd type="none" w="med" len="med"/>
            </a:ln>
          </p:spPr>
        </p:sp>
        <p:sp>
          <p:nvSpPr>
            <p:cNvPr id="19628" name="Line 54"/>
            <p:cNvSpPr/>
            <p:nvPr/>
          </p:nvSpPr>
          <p:spPr>
            <a:xfrm flipH="1">
              <a:off x="3301" y="516"/>
              <a:ext cx="197" cy="198"/>
            </a:xfrm>
            <a:prstGeom prst="line">
              <a:avLst/>
            </a:prstGeom>
            <a:ln w="15875" cap="flat" cmpd="sng">
              <a:solidFill>
                <a:schemeClr val="tx1"/>
              </a:solidFill>
              <a:prstDash val="solid"/>
              <a:headEnd type="none" w="med" len="med"/>
              <a:tailEnd type="none" w="med" len="med"/>
            </a:ln>
          </p:spPr>
        </p:sp>
        <p:sp>
          <p:nvSpPr>
            <p:cNvPr id="19629" name="Line 55"/>
            <p:cNvSpPr/>
            <p:nvPr/>
          </p:nvSpPr>
          <p:spPr>
            <a:xfrm>
              <a:off x="3493" y="518"/>
              <a:ext cx="0" cy="258"/>
            </a:xfrm>
            <a:prstGeom prst="line">
              <a:avLst/>
            </a:prstGeom>
            <a:ln w="15875" cap="flat" cmpd="sng">
              <a:solidFill>
                <a:schemeClr val="tx1"/>
              </a:solidFill>
              <a:prstDash val="solid"/>
              <a:headEnd type="none" w="med" len="med"/>
              <a:tailEnd type="none" w="med" len="med"/>
            </a:ln>
          </p:spPr>
        </p:sp>
        <p:sp>
          <p:nvSpPr>
            <p:cNvPr id="19630" name="AutoShape 56"/>
            <p:cNvSpPr/>
            <p:nvPr/>
          </p:nvSpPr>
          <p:spPr>
            <a:xfrm>
              <a:off x="2663" y="503"/>
              <a:ext cx="318" cy="48"/>
            </a:xfrm>
            <a:prstGeom prst="parallelogram">
              <a:avLst>
                <a:gd name="adj" fmla="val 93763"/>
              </a:avLst>
            </a:prstGeom>
            <a:solidFill>
              <a:srgbClr val="0000FF"/>
            </a:solidFill>
            <a:ln w="15875" cap="flat" cmpd="sng">
              <a:solidFill>
                <a:schemeClr val="tx1"/>
              </a:solidFill>
              <a:prstDash val="solid"/>
              <a:miter/>
              <a:headEnd type="none" w="med" len="med"/>
              <a:tailEnd type="none" w="med" len="med"/>
            </a:ln>
          </p:spPr>
          <p:txBody>
            <a:bodyPr wrap="none" anchor="ctr" anchorCtr="0"/>
            <a:p>
              <a:pPr eaLnBrk="1" hangingPunct="1"/>
              <a:endParaRPr dirty="0">
                <a:latin typeface="Times New Roman" panose="02020603050405020304" pitchFamily="18" charset="0"/>
              </a:endParaRPr>
            </a:p>
          </p:txBody>
        </p:sp>
        <p:sp>
          <p:nvSpPr>
            <p:cNvPr id="19631" name="AutoShape 57"/>
            <p:cNvSpPr/>
            <p:nvPr/>
          </p:nvSpPr>
          <p:spPr>
            <a:xfrm>
              <a:off x="2935" y="503"/>
              <a:ext cx="314" cy="48"/>
            </a:xfrm>
            <a:prstGeom prst="parallelogram">
              <a:avLst>
                <a:gd name="adj" fmla="val 104149"/>
              </a:avLst>
            </a:prstGeom>
            <a:solidFill>
              <a:srgbClr val="0000FF"/>
            </a:solidFill>
            <a:ln w="15875" cap="flat" cmpd="sng">
              <a:solidFill>
                <a:schemeClr val="tx1"/>
              </a:solidFill>
              <a:prstDash val="solid"/>
              <a:miter/>
              <a:headEnd type="none" w="med" len="med"/>
              <a:tailEnd type="none" w="med" len="med"/>
            </a:ln>
          </p:spPr>
          <p:txBody>
            <a:bodyPr wrap="none" anchor="ctr" anchorCtr="0"/>
            <a:p>
              <a:pPr eaLnBrk="1" hangingPunct="1"/>
              <a:endParaRPr dirty="0">
                <a:latin typeface="Times New Roman" panose="02020603050405020304" pitchFamily="18" charset="0"/>
              </a:endParaRPr>
            </a:p>
          </p:txBody>
        </p:sp>
        <p:sp>
          <p:nvSpPr>
            <p:cNvPr id="19632" name="AutoShape 58"/>
            <p:cNvSpPr/>
            <p:nvPr/>
          </p:nvSpPr>
          <p:spPr>
            <a:xfrm>
              <a:off x="3201" y="503"/>
              <a:ext cx="287" cy="48"/>
            </a:xfrm>
            <a:prstGeom prst="parallelogram">
              <a:avLst>
                <a:gd name="adj" fmla="val 99654"/>
              </a:avLst>
            </a:prstGeom>
            <a:solidFill>
              <a:srgbClr val="0000FF"/>
            </a:solidFill>
            <a:ln w="15875" cap="flat" cmpd="sng">
              <a:solidFill>
                <a:schemeClr val="tx1"/>
              </a:solidFill>
              <a:prstDash val="solid"/>
              <a:miter/>
              <a:headEnd type="none" w="med" len="med"/>
              <a:tailEnd type="none" w="med" len="med"/>
            </a:ln>
          </p:spPr>
          <p:txBody>
            <a:bodyPr wrap="none" anchor="ctr" anchorCtr="0"/>
            <a:p>
              <a:pPr eaLnBrk="1" hangingPunct="1"/>
              <a:endParaRPr dirty="0">
                <a:latin typeface="Times New Roman" panose="02020603050405020304" pitchFamily="18" charset="0"/>
              </a:endParaRPr>
            </a:p>
          </p:txBody>
        </p:sp>
      </p:grpSp>
      <p:grpSp>
        <p:nvGrpSpPr>
          <p:cNvPr id="119867" name="Group 59"/>
          <p:cNvGrpSpPr/>
          <p:nvPr/>
        </p:nvGrpSpPr>
        <p:grpSpPr>
          <a:xfrm>
            <a:off x="-1319212" y="3441700"/>
            <a:ext cx="887412" cy="887413"/>
            <a:chOff x="1337" y="3347"/>
            <a:chExt cx="559" cy="559"/>
          </a:xfrm>
        </p:grpSpPr>
        <p:sp>
          <p:nvSpPr>
            <p:cNvPr id="19595" name="Oval 60"/>
            <p:cNvSpPr>
              <a:spLocks noChangeAspect="1"/>
            </p:cNvSpPr>
            <p:nvPr/>
          </p:nvSpPr>
          <p:spPr>
            <a:xfrm>
              <a:off x="1340" y="3350"/>
              <a:ext cx="554" cy="554"/>
            </a:xfrm>
            <a:prstGeom prst="ellipse">
              <a:avLst/>
            </a:prstGeom>
            <a:gradFill rotWithShape="1">
              <a:gsLst>
                <a:gs pos="0">
                  <a:schemeClr val="bg1">
                    <a:alpha val="40999"/>
                  </a:schemeClr>
                </a:gs>
                <a:gs pos="100000">
                  <a:srgbClr val="0066FF">
                    <a:alpha val="73000"/>
                  </a:srgbClr>
                </a:gs>
              </a:gsLst>
              <a:path path="rect">
                <a:fillToRect l="100000" b="100000"/>
              </a:path>
              <a:tileRect/>
            </a:gradFill>
            <a:ln w="25400">
              <a:noFill/>
            </a:ln>
          </p:spPr>
          <p:txBody>
            <a:bodyPr wrap="none" anchor="ctr" anchorCtr="0"/>
            <a:p>
              <a:pPr eaLnBrk="1" hangingPunct="1"/>
              <a:endParaRPr dirty="0">
                <a:latin typeface="Times New Roman" panose="02020603050405020304" pitchFamily="18" charset="0"/>
              </a:endParaRPr>
            </a:p>
          </p:txBody>
        </p:sp>
        <p:sp>
          <p:nvSpPr>
            <p:cNvPr id="119869" name="AutoShape 61"/>
            <p:cNvSpPr>
              <a:spLocks noChangeArrowheads="1"/>
            </p:cNvSpPr>
            <p:nvPr/>
          </p:nvSpPr>
          <p:spPr bwMode="auto">
            <a:xfrm rot="16200000">
              <a:off x="1594" y="3748"/>
              <a:ext cx="48" cy="259"/>
            </a:xfrm>
            <a:prstGeom prst="moon">
              <a:avLst>
                <a:gd name="adj" fmla="val 49995"/>
              </a:avLst>
            </a:prstGeom>
            <a:gradFill rotWithShape="1">
              <a:gsLst>
                <a:gs pos="0">
                  <a:schemeClr val="accent1">
                    <a:gamma/>
                    <a:shade val="46275"/>
                    <a:invGamma/>
                  </a:schemeClr>
                </a:gs>
                <a:gs pos="100000">
                  <a:schemeClr val="accent1">
                    <a:alpha val="0"/>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p:txBody>
        </p:sp>
        <p:sp>
          <p:nvSpPr>
            <p:cNvPr id="19597" name="Oval 62"/>
            <p:cNvSpPr>
              <a:spLocks noChangeAspect="1"/>
            </p:cNvSpPr>
            <p:nvPr/>
          </p:nvSpPr>
          <p:spPr>
            <a:xfrm>
              <a:off x="1337" y="3347"/>
              <a:ext cx="559" cy="559"/>
            </a:xfrm>
            <a:prstGeom prst="ellipse">
              <a:avLst/>
            </a:prstGeom>
            <a:noFill/>
            <a:ln w="13335" cap="flat" cmpd="sng">
              <a:solidFill>
                <a:srgbClr val="CC9900"/>
              </a:solidFill>
              <a:prstDash val="solid"/>
              <a:headEnd type="none" w="med" len="med"/>
              <a:tailEnd type="none" w="med" len="med"/>
            </a:ln>
          </p:spPr>
          <p:txBody>
            <a:bodyPr wrap="none" anchor="ctr" anchorCtr="0"/>
            <a:p>
              <a:pPr eaLnBrk="1" hangingPunct="1"/>
              <a:endParaRPr dirty="0">
                <a:latin typeface="Times New Roman" panose="02020603050405020304" pitchFamily="18" charset="0"/>
              </a:endParaRPr>
            </a:p>
          </p:txBody>
        </p:sp>
        <p:sp>
          <p:nvSpPr>
            <p:cNvPr id="19598" name="Freeform 63"/>
            <p:cNvSpPr/>
            <p:nvPr/>
          </p:nvSpPr>
          <p:spPr>
            <a:xfrm>
              <a:off x="1499" y="3359"/>
              <a:ext cx="388" cy="521"/>
            </a:xfrm>
            <a:custGeom>
              <a:avLst/>
              <a:gdLst/>
              <a:ahLst/>
              <a:cxnLst>
                <a:cxn ang="0">
                  <a:pos x="33" y="53"/>
                </a:cxn>
                <a:cxn ang="0">
                  <a:pos x="82" y="47"/>
                </a:cxn>
                <a:cxn ang="0">
                  <a:pos x="133" y="58"/>
                </a:cxn>
                <a:cxn ang="0">
                  <a:pos x="171" y="71"/>
                </a:cxn>
                <a:cxn ang="0">
                  <a:pos x="232" y="99"/>
                </a:cxn>
                <a:cxn ang="0">
                  <a:pos x="250" y="117"/>
                </a:cxn>
                <a:cxn ang="0">
                  <a:pos x="294" y="188"/>
                </a:cxn>
                <a:cxn ang="0">
                  <a:pos x="325" y="236"/>
                </a:cxn>
                <a:cxn ang="0">
                  <a:pos x="335" y="262"/>
                </a:cxn>
                <a:cxn ang="0">
                  <a:pos x="341" y="326"/>
                </a:cxn>
                <a:cxn ang="0">
                  <a:pos x="333" y="367"/>
                </a:cxn>
                <a:cxn ang="0">
                  <a:pos x="274" y="451"/>
                </a:cxn>
                <a:cxn ang="0">
                  <a:pos x="233" y="482"/>
                </a:cxn>
                <a:cxn ang="0">
                  <a:pos x="224" y="489"/>
                </a:cxn>
                <a:cxn ang="0">
                  <a:pos x="205" y="499"/>
                </a:cxn>
                <a:cxn ang="0">
                  <a:pos x="178" y="510"/>
                </a:cxn>
                <a:cxn ang="0">
                  <a:pos x="199" y="510"/>
                </a:cxn>
                <a:cxn ang="0">
                  <a:pos x="232" y="504"/>
                </a:cxn>
                <a:cxn ang="0">
                  <a:pos x="267" y="487"/>
                </a:cxn>
                <a:cxn ang="0">
                  <a:pos x="274" y="478"/>
                </a:cxn>
                <a:cxn ang="0">
                  <a:pos x="291" y="469"/>
                </a:cxn>
                <a:cxn ang="0">
                  <a:pos x="328" y="433"/>
                </a:cxn>
                <a:cxn ang="0">
                  <a:pos x="342" y="419"/>
                </a:cxn>
                <a:cxn ang="0">
                  <a:pos x="369" y="361"/>
                </a:cxn>
                <a:cxn ang="0">
                  <a:pos x="378" y="324"/>
                </a:cxn>
                <a:cxn ang="0">
                  <a:pos x="388" y="252"/>
                </a:cxn>
                <a:cxn ang="0">
                  <a:pos x="386" y="218"/>
                </a:cxn>
                <a:cxn ang="0">
                  <a:pos x="378" y="190"/>
                </a:cxn>
                <a:cxn ang="0">
                  <a:pos x="370" y="180"/>
                </a:cxn>
                <a:cxn ang="0">
                  <a:pos x="358" y="146"/>
                </a:cxn>
                <a:cxn ang="0">
                  <a:pos x="300" y="72"/>
                </a:cxn>
                <a:cxn ang="0">
                  <a:pos x="249" y="31"/>
                </a:cxn>
                <a:cxn ang="0">
                  <a:pos x="221" y="17"/>
                </a:cxn>
                <a:cxn ang="0">
                  <a:pos x="180" y="8"/>
                </a:cxn>
                <a:cxn ang="0">
                  <a:pos x="144" y="3"/>
                </a:cxn>
                <a:cxn ang="0">
                  <a:pos x="44" y="28"/>
                </a:cxn>
                <a:cxn ang="0">
                  <a:pos x="14" y="54"/>
                </a:cxn>
                <a:cxn ang="0">
                  <a:pos x="21" y="59"/>
                </a:cxn>
              </a:cxnLst>
              <a:pathLst>
                <a:path w="795" h="1067">
                  <a:moveTo>
                    <a:pt x="14" y="124"/>
                  </a:moveTo>
                  <a:cubicBezTo>
                    <a:pt x="36" y="131"/>
                    <a:pt x="46" y="112"/>
                    <a:pt x="68" y="108"/>
                  </a:cubicBezTo>
                  <a:cubicBezTo>
                    <a:pt x="93" y="104"/>
                    <a:pt x="118" y="103"/>
                    <a:pt x="143" y="100"/>
                  </a:cubicBezTo>
                  <a:cubicBezTo>
                    <a:pt x="180" y="112"/>
                    <a:pt x="129" y="99"/>
                    <a:pt x="168" y="96"/>
                  </a:cubicBezTo>
                  <a:cubicBezTo>
                    <a:pt x="180" y="95"/>
                    <a:pt x="192" y="99"/>
                    <a:pt x="205" y="100"/>
                  </a:cubicBezTo>
                  <a:cubicBezTo>
                    <a:pt x="229" y="106"/>
                    <a:pt x="249" y="110"/>
                    <a:pt x="272" y="118"/>
                  </a:cubicBezTo>
                  <a:cubicBezTo>
                    <a:pt x="287" y="123"/>
                    <a:pt x="321" y="136"/>
                    <a:pt x="321" y="136"/>
                  </a:cubicBezTo>
                  <a:cubicBezTo>
                    <a:pt x="333" y="138"/>
                    <a:pt x="331" y="139"/>
                    <a:pt x="350" y="146"/>
                  </a:cubicBezTo>
                  <a:cubicBezTo>
                    <a:pt x="369" y="153"/>
                    <a:pt x="415" y="171"/>
                    <a:pt x="436" y="180"/>
                  </a:cubicBezTo>
                  <a:cubicBezTo>
                    <a:pt x="446" y="194"/>
                    <a:pt x="462" y="193"/>
                    <a:pt x="476" y="202"/>
                  </a:cubicBezTo>
                  <a:cubicBezTo>
                    <a:pt x="486" y="206"/>
                    <a:pt x="486" y="208"/>
                    <a:pt x="492" y="214"/>
                  </a:cubicBezTo>
                  <a:cubicBezTo>
                    <a:pt x="498" y="220"/>
                    <a:pt x="501" y="226"/>
                    <a:pt x="512" y="240"/>
                  </a:cubicBezTo>
                  <a:cubicBezTo>
                    <a:pt x="525" y="267"/>
                    <a:pt x="537" y="274"/>
                    <a:pt x="560" y="296"/>
                  </a:cubicBezTo>
                  <a:cubicBezTo>
                    <a:pt x="572" y="325"/>
                    <a:pt x="583" y="359"/>
                    <a:pt x="603" y="384"/>
                  </a:cubicBezTo>
                  <a:cubicBezTo>
                    <a:pt x="612" y="410"/>
                    <a:pt x="625" y="421"/>
                    <a:pt x="640" y="444"/>
                  </a:cubicBezTo>
                  <a:cubicBezTo>
                    <a:pt x="650" y="457"/>
                    <a:pt x="665" y="484"/>
                    <a:pt x="665" y="484"/>
                  </a:cubicBezTo>
                  <a:cubicBezTo>
                    <a:pt x="677" y="526"/>
                    <a:pt x="661" y="476"/>
                    <a:pt x="678" y="512"/>
                  </a:cubicBezTo>
                  <a:cubicBezTo>
                    <a:pt x="681" y="520"/>
                    <a:pt x="686" y="536"/>
                    <a:pt x="686" y="536"/>
                  </a:cubicBezTo>
                  <a:cubicBezTo>
                    <a:pt x="687" y="547"/>
                    <a:pt x="694" y="552"/>
                    <a:pt x="696" y="574"/>
                  </a:cubicBezTo>
                  <a:cubicBezTo>
                    <a:pt x="698" y="596"/>
                    <a:pt x="701" y="642"/>
                    <a:pt x="699" y="668"/>
                  </a:cubicBezTo>
                  <a:cubicBezTo>
                    <a:pt x="693" y="689"/>
                    <a:pt x="696" y="713"/>
                    <a:pt x="686" y="728"/>
                  </a:cubicBezTo>
                  <a:cubicBezTo>
                    <a:pt x="694" y="751"/>
                    <a:pt x="690" y="729"/>
                    <a:pt x="682" y="752"/>
                  </a:cubicBezTo>
                  <a:cubicBezTo>
                    <a:pt x="670" y="789"/>
                    <a:pt x="648" y="869"/>
                    <a:pt x="603" y="880"/>
                  </a:cubicBezTo>
                  <a:cubicBezTo>
                    <a:pt x="594" y="898"/>
                    <a:pt x="581" y="918"/>
                    <a:pt x="562" y="924"/>
                  </a:cubicBezTo>
                  <a:cubicBezTo>
                    <a:pt x="542" y="953"/>
                    <a:pt x="554" y="944"/>
                    <a:pt x="528" y="956"/>
                  </a:cubicBezTo>
                  <a:cubicBezTo>
                    <a:pt x="521" y="977"/>
                    <a:pt x="500" y="980"/>
                    <a:pt x="478" y="988"/>
                  </a:cubicBezTo>
                  <a:cubicBezTo>
                    <a:pt x="470" y="991"/>
                    <a:pt x="475" y="997"/>
                    <a:pt x="466" y="1000"/>
                  </a:cubicBezTo>
                  <a:cubicBezTo>
                    <a:pt x="462" y="1001"/>
                    <a:pt x="458" y="1002"/>
                    <a:pt x="458" y="1002"/>
                  </a:cubicBezTo>
                  <a:cubicBezTo>
                    <a:pt x="453" y="999"/>
                    <a:pt x="443" y="1004"/>
                    <a:pt x="437" y="1004"/>
                  </a:cubicBezTo>
                  <a:cubicBezTo>
                    <a:pt x="432" y="1005"/>
                    <a:pt x="422" y="1021"/>
                    <a:pt x="420" y="1022"/>
                  </a:cubicBezTo>
                  <a:cubicBezTo>
                    <a:pt x="418" y="1023"/>
                    <a:pt x="434" y="1008"/>
                    <a:pt x="425" y="1012"/>
                  </a:cubicBezTo>
                  <a:cubicBezTo>
                    <a:pt x="406" y="1020"/>
                    <a:pt x="383" y="1042"/>
                    <a:pt x="364" y="1044"/>
                  </a:cubicBezTo>
                  <a:cubicBezTo>
                    <a:pt x="372" y="1065"/>
                    <a:pt x="352" y="1067"/>
                    <a:pt x="376" y="1052"/>
                  </a:cubicBezTo>
                  <a:cubicBezTo>
                    <a:pt x="387" y="1053"/>
                    <a:pt x="397" y="1045"/>
                    <a:pt x="408" y="1044"/>
                  </a:cubicBezTo>
                  <a:cubicBezTo>
                    <a:pt x="460" y="1041"/>
                    <a:pt x="420" y="1030"/>
                    <a:pt x="450" y="1040"/>
                  </a:cubicBezTo>
                  <a:cubicBezTo>
                    <a:pt x="461" y="1036"/>
                    <a:pt x="466" y="1036"/>
                    <a:pt x="476" y="1032"/>
                  </a:cubicBezTo>
                  <a:cubicBezTo>
                    <a:pt x="486" y="1028"/>
                    <a:pt x="500" y="1022"/>
                    <a:pt x="512" y="1016"/>
                  </a:cubicBezTo>
                  <a:cubicBezTo>
                    <a:pt x="527" y="1008"/>
                    <a:pt x="542" y="1004"/>
                    <a:pt x="548" y="998"/>
                  </a:cubicBezTo>
                  <a:cubicBezTo>
                    <a:pt x="554" y="992"/>
                    <a:pt x="547" y="983"/>
                    <a:pt x="549" y="980"/>
                  </a:cubicBezTo>
                  <a:cubicBezTo>
                    <a:pt x="558" y="972"/>
                    <a:pt x="556" y="981"/>
                    <a:pt x="562" y="978"/>
                  </a:cubicBezTo>
                  <a:cubicBezTo>
                    <a:pt x="568" y="975"/>
                    <a:pt x="581" y="967"/>
                    <a:pt x="587" y="964"/>
                  </a:cubicBezTo>
                  <a:cubicBezTo>
                    <a:pt x="596" y="958"/>
                    <a:pt x="588" y="965"/>
                    <a:pt x="596" y="960"/>
                  </a:cubicBezTo>
                  <a:cubicBezTo>
                    <a:pt x="604" y="955"/>
                    <a:pt x="623" y="948"/>
                    <a:pt x="636" y="936"/>
                  </a:cubicBezTo>
                  <a:cubicBezTo>
                    <a:pt x="649" y="920"/>
                    <a:pt x="664" y="901"/>
                    <a:pt x="672" y="886"/>
                  </a:cubicBezTo>
                  <a:cubicBezTo>
                    <a:pt x="680" y="876"/>
                    <a:pt x="677" y="879"/>
                    <a:pt x="682" y="874"/>
                  </a:cubicBezTo>
                  <a:cubicBezTo>
                    <a:pt x="685" y="867"/>
                    <a:pt x="694" y="867"/>
                    <a:pt x="700" y="858"/>
                  </a:cubicBezTo>
                  <a:cubicBezTo>
                    <a:pt x="706" y="849"/>
                    <a:pt x="711" y="840"/>
                    <a:pt x="720" y="820"/>
                  </a:cubicBezTo>
                  <a:cubicBezTo>
                    <a:pt x="729" y="800"/>
                    <a:pt x="749" y="759"/>
                    <a:pt x="757" y="740"/>
                  </a:cubicBezTo>
                  <a:cubicBezTo>
                    <a:pt x="768" y="694"/>
                    <a:pt x="745" y="741"/>
                    <a:pt x="768" y="708"/>
                  </a:cubicBezTo>
                  <a:cubicBezTo>
                    <a:pt x="771" y="695"/>
                    <a:pt x="770" y="685"/>
                    <a:pt x="774" y="664"/>
                  </a:cubicBezTo>
                  <a:cubicBezTo>
                    <a:pt x="778" y="643"/>
                    <a:pt x="787" y="605"/>
                    <a:pt x="790" y="580"/>
                  </a:cubicBezTo>
                  <a:cubicBezTo>
                    <a:pt x="791" y="555"/>
                    <a:pt x="795" y="541"/>
                    <a:pt x="794" y="516"/>
                  </a:cubicBezTo>
                  <a:cubicBezTo>
                    <a:pt x="793" y="497"/>
                    <a:pt x="795" y="478"/>
                    <a:pt x="794" y="466"/>
                  </a:cubicBezTo>
                  <a:cubicBezTo>
                    <a:pt x="793" y="454"/>
                    <a:pt x="793" y="454"/>
                    <a:pt x="790" y="446"/>
                  </a:cubicBezTo>
                  <a:cubicBezTo>
                    <a:pt x="785" y="434"/>
                    <a:pt x="782" y="419"/>
                    <a:pt x="776" y="418"/>
                  </a:cubicBezTo>
                  <a:cubicBezTo>
                    <a:pt x="773" y="409"/>
                    <a:pt x="776" y="395"/>
                    <a:pt x="774" y="390"/>
                  </a:cubicBezTo>
                  <a:cubicBezTo>
                    <a:pt x="769" y="390"/>
                    <a:pt x="777" y="396"/>
                    <a:pt x="764" y="386"/>
                  </a:cubicBezTo>
                  <a:cubicBezTo>
                    <a:pt x="766" y="376"/>
                    <a:pt x="758" y="368"/>
                    <a:pt x="758" y="368"/>
                  </a:cubicBezTo>
                  <a:cubicBezTo>
                    <a:pt x="753" y="364"/>
                    <a:pt x="755" y="337"/>
                    <a:pt x="746" y="334"/>
                  </a:cubicBezTo>
                  <a:cubicBezTo>
                    <a:pt x="742" y="323"/>
                    <a:pt x="747" y="322"/>
                    <a:pt x="734" y="300"/>
                  </a:cubicBezTo>
                  <a:cubicBezTo>
                    <a:pt x="707" y="265"/>
                    <a:pt x="702" y="230"/>
                    <a:pt x="666" y="204"/>
                  </a:cubicBezTo>
                  <a:cubicBezTo>
                    <a:pt x="655" y="182"/>
                    <a:pt x="636" y="159"/>
                    <a:pt x="614" y="148"/>
                  </a:cubicBezTo>
                  <a:cubicBezTo>
                    <a:pt x="603" y="129"/>
                    <a:pt x="576" y="108"/>
                    <a:pt x="558" y="96"/>
                  </a:cubicBezTo>
                  <a:cubicBezTo>
                    <a:pt x="545" y="78"/>
                    <a:pt x="529" y="76"/>
                    <a:pt x="510" y="64"/>
                  </a:cubicBezTo>
                  <a:cubicBezTo>
                    <a:pt x="493" y="60"/>
                    <a:pt x="478" y="45"/>
                    <a:pt x="468" y="40"/>
                  </a:cubicBezTo>
                  <a:cubicBezTo>
                    <a:pt x="458" y="35"/>
                    <a:pt x="461" y="36"/>
                    <a:pt x="452" y="34"/>
                  </a:cubicBezTo>
                  <a:cubicBezTo>
                    <a:pt x="442" y="27"/>
                    <a:pt x="412" y="28"/>
                    <a:pt x="412" y="28"/>
                  </a:cubicBezTo>
                  <a:cubicBezTo>
                    <a:pt x="396" y="29"/>
                    <a:pt x="385" y="17"/>
                    <a:pt x="368" y="16"/>
                  </a:cubicBezTo>
                  <a:cubicBezTo>
                    <a:pt x="358" y="14"/>
                    <a:pt x="368" y="12"/>
                    <a:pt x="356" y="10"/>
                  </a:cubicBezTo>
                  <a:cubicBezTo>
                    <a:pt x="344" y="8"/>
                    <a:pt x="327" y="5"/>
                    <a:pt x="296" y="6"/>
                  </a:cubicBezTo>
                  <a:cubicBezTo>
                    <a:pt x="234" y="0"/>
                    <a:pt x="228" y="7"/>
                    <a:pt x="170" y="14"/>
                  </a:cubicBezTo>
                  <a:cubicBezTo>
                    <a:pt x="145" y="22"/>
                    <a:pt x="115" y="50"/>
                    <a:pt x="90" y="58"/>
                  </a:cubicBezTo>
                  <a:cubicBezTo>
                    <a:pt x="75" y="63"/>
                    <a:pt x="50" y="84"/>
                    <a:pt x="50" y="84"/>
                  </a:cubicBezTo>
                  <a:cubicBezTo>
                    <a:pt x="24" y="109"/>
                    <a:pt x="48" y="71"/>
                    <a:pt x="28" y="110"/>
                  </a:cubicBezTo>
                  <a:cubicBezTo>
                    <a:pt x="23" y="119"/>
                    <a:pt x="0" y="146"/>
                    <a:pt x="2" y="148"/>
                  </a:cubicBezTo>
                  <a:lnTo>
                    <a:pt x="43" y="120"/>
                  </a:lnTo>
                </a:path>
              </a:pathLst>
            </a:custGeom>
            <a:gradFill rotWithShape="1">
              <a:gsLst>
                <a:gs pos="0">
                  <a:srgbClr val="66FFFF">
                    <a:alpha val="100000"/>
                  </a:srgbClr>
                </a:gs>
                <a:gs pos="100000">
                  <a:schemeClr val="bg1">
                    <a:alpha val="28000"/>
                  </a:schemeClr>
                </a:gs>
              </a:gsLst>
              <a:lin ang="18900000" scaled="1"/>
              <a:tileRect/>
            </a:gradFill>
            <a:ln w="9525">
              <a:noFill/>
            </a:ln>
          </p:spPr>
          <p:txBody>
            <a:bodyPr/>
            <a:p>
              <a:endParaRPr lang="en-US"/>
            </a:p>
          </p:txBody>
        </p:sp>
        <p:sp>
          <p:nvSpPr>
            <p:cNvPr id="19599" name="AutoShape 64"/>
            <p:cNvSpPr/>
            <p:nvPr/>
          </p:nvSpPr>
          <p:spPr>
            <a:xfrm rot="1136519">
              <a:off x="1565" y="3577"/>
              <a:ext cx="118" cy="110"/>
            </a:xfrm>
            <a:prstGeom prst="star4">
              <a:avLst>
                <a:gd name="adj" fmla="val 5106"/>
              </a:avLst>
            </a:prstGeom>
            <a:solidFill>
              <a:schemeClr val="bg1"/>
            </a:solidFill>
            <a:ln w="9525" cap="flat" cmpd="sng">
              <a:solidFill>
                <a:srgbClr val="FFFF99"/>
              </a:solidFill>
              <a:prstDash val="solid"/>
              <a:miter/>
              <a:headEnd type="none" w="med" len="med"/>
              <a:tailEnd type="none" w="med" len="med"/>
            </a:ln>
          </p:spPr>
          <p:txBody>
            <a:bodyPr wrap="none" anchor="ctr" anchorCtr="0"/>
            <a:p>
              <a:pPr eaLnBrk="1" hangingPunct="1"/>
              <a:endParaRPr dirty="0">
                <a:latin typeface="Times New Roman" panose="02020603050405020304" pitchFamily="18" charset="0"/>
              </a:endParaRPr>
            </a:p>
          </p:txBody>
        </p:sp>
        <p:sp>
          <p:nvSpPr>
            <p:cNvPr id="19600" name="AutoShape 65"/>
            <p:cNvSpPr/>
            <p:nvPr/>
          </p:nvSpPr>
          <p:spPr>
            <a:xfrm rot="-1174821">
              <a:off x="1563" y="3577"/>
              <a:ext cx="118" cy="110"/>
            </a:xfrm>
            <a:prstGeom prst="star4">
              <a:avLst>
                <a:gd name="adj" fmla="val 4384"/>
              </a:avLst>
            </a:prstGeom>
            <a:solidFill>
              <a:schemeClr val="bg1"/>
            </a:solidFill>
            <a:ln w="254" cap="flat" cmpd="sng">
              <a:solidFill>
                <a:srgbClr val="000080"/>
              </a:solidFill>
              <a:prstDash val="solid"/>
              <a:miter/>
              <a:headEnd type="none" w="med" len="med"/>
              <a:tailEnd type="none" w="med" len="med"/>
            </a:ln>
          </p:spPr>
          <p:txBody>
            <a:bodyPr wrap="none" anchor="ctr" anchorCtr="0"/>
            <a:p>
              <a:pPr eaLnBrk="1" hangingPunct="1"/>
              <a:endParaRPr dirty="0">
                <a:latin typeface="Times New Roman" panose="02020603050405020304" pitchFamily="18" charset="0"/>
              </a:endParaRPr>
            </a:p>
          </p:txBody>
        </p:sp>
      </p:grpSp>
      <p:sp>
        <p:nvSpPr>
          <p:cNvPr id="119874" name="AutoShape 66">
            <a:hlinkClick r:id="" action="ppaction://noaction" highlightClick="1"/>
          </p:cNvPr>
          <p:cNvSpPr>
            <a:spLocks noChangeArrowheads="1"/>
          </p:cNvSpPr>
          <p:nvPr/>
        </p:nvSpPr>
        <p:spPr bwMode="auto">
          <a:xfrm>
            <a:off x="1473200" y="5715000"/>
            <a:ext cx="1022350" cy="533400"/>
          </a:xfrm>
          <a:prstGeom prst="actionButtonBlank">
            <a:avLst/>
          </a:prstGeom>
          <a:gradFill rotWithShape="1">
            <a:gsLst>
              <a:gs pos="0">
                <a:schemeClr val="accent1"/>
              </a:gs>
              <a:gs pos="100000">
                <a:schemeClr val="accent1">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t>x</a:t>
            </a:r>
            <a:endParaRPr kumimoji="0" lang="en-US" sz="2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endParaRPr>
          </a:p>
        </p:txBody>
      </p:sp>
      <p:sp>
        <p:nvSpPr>
          <p:cNvPr id="119875" name="AutoShape 67">
            <a:hlinkClick r:id="" action="ppaction://noaction" highlightClick="1"/>
          </p:cNvPr>
          <p:cNvSpPr>
            <a:spLocks noChangeArrowheads="1"/>
          </p:cNvSpPr>
          <p:nvPr/>
        </p:nvSpPr>
        <p:spPr bwMode="auto">
          <a:xfrm>
            <a:off x="2647950" y="5715000"/>
            <a:ext cx="1028700" cy="533400"/>
          </a:xfrm>
          <a:prstGeom prst="actionButtonBlank">
            <a:avLst/>
          </a:prstGeom>
          <a:gradFill rotWithShape="1">
            <a:gsLst>
              <a:gs pos="0">
                <a:schemeClr val="hlink"/>
              </a:gs>
              <a:gs pos="100000">
                <a:schemeClr val="hlink">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t>b</a:t>
            </a:r>
            <a:endParaRPr kumimoji="0" lang="en-US" sz="2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endParaRPr>
          </a:p>
        </p:txBody>
      </p:sp>
      <p:sp>
        <p:nvSpPr>
          <p:cNvPr id="119876" name="AutoShape 68">
            <a:hlinkClick r:id="" action="ppaction://noaction" highlightClick="1"/>
          </p:cNvPr>
          <p:cNvSpPr>
            <a:spLocks noChangeArrowheads="1"/>
          </p:cNvSpPr>
          <p:nvPr/>
        </p:nvSpPr>
        <p:spPr bwMode="auto">
          <a:xfrm>
            <a:off x="3867150" y="5715000"/>
            <a:ext cx="1028700" cy="533400"/>
          </a:xfrm>
          <a:prstGeom prst="actionButtonBlank">
            <a:avLst/>
          </a:prstGeom>
          <a:gradFill rotWithShape="1">
            <a:gsLst>
              <a:gs pos="0">
                <a:schemeClr val="hlink"/>
              </a:gs>
              <a:gs pos="100000">
                <a:schemeClr val="hlink">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t>c</a:t>
            </a:r>
            <a:endParaRPr kumimoji="0" lang="en-US" sz="2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endParaRPr>
          </a:p>
        </p:txBody>
      </p:sp>
      <p:sp>
        <p:nvSpPr>
          <p:cNvPr id="119877" name="AutoShape 69">
            <a:hlinkClick r:id="" action="ppaction://noaction" highlightClick="1"/>
          </p:cNvPr>
          <p:cNvSpPr>
            <a:spLocks noChangeArrowheads="1"/>
          </p:cNvSpPr>
          <p:nvPr/>
        </p:nvSpPr>
        <p:spPr bwMode="auto">
          <a:xfrm>
            <a:off x="5048250" y="5727700"/>
            <a:ext cx="1028700" cy="533400"/>
          </a:xfrm>
          <a:prstGeom prst="actionButtonBlank">
            <a:avLst/>
          </a:prstGeom>
          <a:gradFill rotWithShape="1">
            <a:gsLst>
              <a:gs pos="0">
                <a:schemeClr val="accent1"/>
              </a:gs>
              <a:gs pos="100000">
                <a:schemeClr val="accent1">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t>r</a:t>
            </a:r>
            <a:endParaRPr kumimoji="0" lang="en-US" sz="2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endParaRPr>
          </a:p>
        </p:txBody>
      </p:sp>
      <p:sp>
        <p:nvSpPr>
          <p:cNvPr id="119878" name="AutoShape 70">
            <a:hlinkClick r:id="" action="ppaction://noaction" highlightClick="1"/>
          </p:cNvPr>
          <p:cNvSpPr>
            <a:spLocks noChangeArrowheads="1"/>
          </p:cNvSpPr>
          <p:nvPr/>
        </p:nvSpPr>
        <p:spPr bwMode="auto">
          <a:xfrm>
            <a:off x="6235700" y="5715000"/>
            <a:ext cx="1022350" cy="533400"/>
          </a:xfrm>
          <a:prstGeom prst="actionButtonBlank">
            <a:avLst/>
          </a:prstGeom>
          <a:gradFill rotWithShape="1">
            <a:gsLst>
              <a:gs pos="0">
                <a:schemeClr val="accent1"/>
              </a:gs>
              <a:gs pos="100000">
                <a:schemeClr val="accent1">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t>f</a:t>
            </a:r>
            <a:endParaRPr kumimoji="0" lang="en-US" sz="2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endParaRPr>
          </a:p>
        </p:txBody>
      </p:sp>
      <p:sp>
        <p:nvSpPr>
          <p:cNvPr id="119879" name="AutoShape 71">
            <a:hlinkClick r:id="" action="ppaction://noaction" highlightClick="1"/>
          </p:cNvPr>
          <p:cNvSpPr>
            <a:spLocks noChangeArrowheads="1"/>
          </p:cNvSpPr>
          <p:nvPr/>
        </p:nvSpPr>
        <p:spPr bwMode="auto">
          <a:xfrm>
            <a:off x="7448550" y="5715000"/>
            <a:ext cx="1028700" cy="533400"/>
          </a:xfrm>
          <a:prstGeom prst="actionButtonBlank">
            <a:avLst/>
          </a:prstGeom>
          <a:gradFill rotWithShape="1">
            <a:gsLst>
              <a:gs pos="0">
                <a:schemeClr val="accent1"/>
              </a:gs>
              <a:gs pos="100000">
                <a:schemeClr val="accent1">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t>s</a:t>
            </a:r>
            <a:endParaRPr kumimoji="0" lang="en-US" sz="2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endParaRPr>
          </a:p>
        </p:txBody>
      </p:sp>
      <p:grpSp>
        <p:nvGrpSpPr>
          <p:cNvPr id="119880" name="Group 72"/>
          <p:cNvGrpSpPr/>
          <p:nvPr/>
        </p:nvGrpSpPr>
        <p:grpSpPr>
          <a:xfrm>
            <a:off x="6616700" y="2895600"/>
            <a:ext cx="1774825" cy="1774825"/>
            <a:chOff x="3032" y="3010"/>
            <a:chExt cx="1118" cy="1118"/>
          </a:xfrm>
        </p:grpSpPr>
        <p:sp>
          <p:nvSpPr>
            <p:cNvPr id="19572" name="Oval 73"/>
            <p:cNvSpPr/>
            <p:nvPr/>
          </p:nvSpPr>
          <p:spPr>
            <a:xfrm>
              <a:off x="3032" y="3010"/>
              <a:ext cx="1118" cy="1118"/>
            </a:xfrm>
            <a:prstGeom prst="ellipse">
              <a:avLst/>
            </a:prstGeom>
            <a:gradFill rotWithShape="1">
              <a:gsLst>
                <a:gs pos="0">
                  <a:schemeClr val="hlink"/>
                </a:gs>
                <a:gs pos="100000">
                  <a:schemeClr val="bg1"/>
                </a:gs>
              </a:gsLst>
              <a:lin ang="18900000" scaled="1"/>
              <a:tileRect/>
            </a:gradFill>
            <a:ln w="9525" cap="flat" cmpd="sng">
              <a:solidFill>
                <a:schemeClr val="tx1"/>
              </a:solidFill>
              <a:prstDash val="solid"/>
              <a:headEnd type="none" w="med" len="med"/>
              <a:tailEnd type="none" w="med" len="med"/>
            </a:ln>
          </p:spPr>
          <p:txBody>
            <a:bodyPr wrap="none" anchor="ctr" anchorCtr="0"/>
            <a:p>
              <a:pPr eaLnBrk="1" hangingPunct="1"/>
              <a:endParaRPr dirty="0">
                <a:latin typeface="Times New Roman" panose="02020603050405020304" pitchFamily="18" charset="0"/>
              </a:endParaRPr>
            </a:p>
          </p:txBody>
        </p:sp>
        <p:sp>
          <p:nvSpPr>
            <p:cNvPr id="19573" name="Line 74"/>
            <p:cNvSpPr/>
            <p:nvPr/>
          </p:nvSpPr>
          <p:spPr>
            <a:xfrm flipV="1">
              <a:off x="3868" y="3371"/>
              <a:ext cx="136" cy="153"/>
            </a:xfrm>
            <a:prstGeom prst="line">
              <a:avLst/>
            </a:prstGeom>
            <a:ln w="9525" cap="flat" cmpd="sng">
              <a:solidFill>
                <a:schemeClr val="tx1"/>
              </a:solidFill>
              <a:prstDash val="solid"/>
              <a:headEnd type="none" w="med" len="med"/>
              <a:tailEnd type="none" w="med" len="med"/>
            </a:ln>
          </p:spPr>
        </p:sp>
        <p:sp>
          <p:nvSpPr>
            <p:cNvPr id="19574" name="Line 75"/>
            <p:cNvSpPr/>
            <p:nvPr/>
          </p:nvSpPr>
          <p:spPr>
            <a:xfrm flipH="1" flipV="1">
              <a:off x="3879" y="3177"/>
              <a:ext cx="125" cy="198"/>
            </a:xfrm>
            <a:prstGeom prst="line">
              <a:avLst/>
            </a:prstGeom>
            <a:ln w="9525" cap="flat" cmpd="sng">
              <a:solidFill>
                <a:schemeClr val="tx1"/>
              </a:solidFill>
              <a:prstDash val="solid"/>
              <a:headEnd type="none" w="med" len="med"/>
              <a:tailEnd type="none" w="med" len="med"/>
            </a:ln>
          </p:spPr>
        </p:sp>
        <p:sp>
          <p:nvSpPr>
            <p:cNvPr id="19575" name="Line 76"/>
            <p:cNvSpPr/>
            <p:nvPr/>
          </p:nvSpPr>
          <p:spPr>
            <a:xfrm>
              <a:off x="3653" y="3137"/>
              <a:ext cx="230" cy="41"/>
            </a:xfrm>
            <a:prstGeom prst="line">
              <a:avLst/>
            </a:prstGeom>
            <a:ln w="9525" cap="flat" cmpd="sng">
              <a:solidFill>
                <a:schemeClr val="tx1"/>
              </a:solidFill>
              <a:prstDash val="solid"/>
              <a:headEnd type="none" w="med" len="med"/>
              <a:tailEnd type="none" w="med" len="med"/>
            </a:ln>
          </p:spPr>
        </p:sp>
        <p:sp>
          <p:nvSpPr>
            <p:cNvPr id="19576" name="Line 77"/>
            <p:cNvSpPr/>
            <p:nvPr/>
          </p:nvSpPr>
          <p:spPr>
            <a:xfrm flipV="1">
              <a:off x="3238" y="3118"/>
              <a:ext cx="67" cy="17"/>
            </a:xfrm>
            <a:prstGeom prst="line">
              <a:avLst/>
            </a:prstGeom>
            <a:ln w="9525" cap="flat" cmpd="sng">
              <a:solidFill>
                <a:schemeClr val="tx1"/>
              </a:solidFill>
              <a:prstDash val="solid"/>
              <a:headEnd type="none" w="med" len="med"/>
              <a:tailEnd type="none" w="med" len="med"/>
            </a:ln>
          </p:spPr>
        </p:sp>
        <p:sp>
          <p:nvSpPr>
            <p:cNvPr id="19577" name="Line 78"/>
            <p:cNvSpPr/>
            <p:nvPr/>
          </p:nvSpPr>
          <p:spPr>
            <a:xfrm>
              <a:off x="3242" y="3694"/>
              <a:ext cx="256" cy="2"/>
            </a:xfrm>
            <a:prstGeom prst="line">
              <a:avLst/>
            </a:prstGeom>
            <a:ln w="9525" cap="flat" cmpd="sng">
              <a:solidFill>
                <a:schemeClr val="tx1"/>
              </a:solidFill>
              <a:prstDash val="solid"/>
              <a:headEnd type="none" w="med" len="med"/>
              <a:tailEnd type="none" w="med" len="med"/>
            </a:ln>
          </p:spPr>
        </p:sp>
        <p:sp>
          <p:nvSpPr>
            <p:cNvPr id="19578" name="Line 79"/>
            <p:cNvSpPr/>
            <p:nvPr/>
          </p:nvSpPr>
          <p:spPr>
            <a:xfrm flipV="1">
              <a:off x="3180" y="3302"/>
              <a:ext cx="126" cy="168"/>
            </a:xfrm>
            <a:prstGeom prst="line">
              <a:avLst/>
            </a:prstGeom>
            <a:ln w="9525" cap="flat" cmpd="sng">
              <a:solidFill>
                <a:schemeClr val="tx1"/>
              </a:solidFill>
              <a:prstDash val="solid"/>
              <a:headEnd type="none" w="med" len="med"/>
              <a:tailEnd type="none" w="med" len="med"/>
            </a:ln>
          </p:spPr>
        </p:sp>
        <p:sp>
          <p:nvSpPr>
            <p:cNvPr id="19579" name="Line 80"/>
            <p:cNvSpPr/>
            <p:nvPr/>
          </p:nvSpPr>
          <p:spPr>
            <a:xfrm flipH="1" flipV="1">
              <a:off x="3180" y="3471"/>
              <a:ext cx="63" cy="218"/>
            </a:xfrm>
            <a:prstGeom prst="line">
              <a:avLst/>
            </a:prstGeom>
            <a:ln w="9525" cap="flat" cmpd="sng">
              <a:solidFill>
                <a:schemeClr val="tx1"/>
              </a:solidFill>
              <a:prstDash val="solid"/>
              <a:headEnd type="none" w="med" len="med"/>
              <a:tailEnd type="none" w="med" len="med"/>
            </a:ln>
          </p:spPr>
        </p:sp>
        <p:sp>
          <p:nvSpPr>
            <p:cNvPr id="19580" name="Line 81"/>
            <p:cNvSpPr/>
            <p:nvPr/>
          </p:nvSpPr>
          <p:spPr>
            <a:xfrm>
              <a:off x="4002" y="3371"/>
              <a:ext cx="129" cy="78"/>
            </a:xfrm>
            <a:prstGeom prst="line">
              <a:avLst/>
            </a:prstGeom>
            <a:ln w="9525" cap="flat" cmpd="sng">
              <a:solidFill>
                <a:schemeClr val="tx1"/>
              </a:solidFill>
              <a:prstDash val="solid"/>
              <a:headEnd type="none" w="med" len="med"/>
              <a:tailEnd type="none" w="med" len="med"/>
            </a:ln>
          </p:spPr>
        </p:sp>
        <p:sp>
          <p:nvSpPr>
            <p:cNvPr id="19581" name="Line 82"/>
            <p:cNvSpPr/>
            <p:nvPr/>
          </p:nvSpPr>
          <p:spPr>
            <a:xfrm>
              <a:off x="3894" y="3769"/>
              <a:ext cx="134" cy="73"/>
            </a:xfrm>
            <a:prstGeom prst="line">
              <a:avLst/>
            </a:prstGeom>
            <a:ln w="9525" cap="flat" cmpd="sng">
              <a:solidFill>
                <a:schemeClr val="tx1"/>
              </a:solidFill>
              <a:prstDash val="solid"/>
              <a:headEnd type="none" w="med" len="med"/>
              <a:tailEnd type="none" w="med" len="med"/>
            </a:ln>
          </p:spPr>
        </p:sp>
        <p:sp>
          <p:nvSpPr>
            <p:cNvPr id="19582" name="Line 83"/>
            <p:cNvSpPr/>
            <p:nvPr/>
          </p:nvSpPr>
          <p:spPr>
            <a:xfrm flipV="1">
              <a:off x="4032" y="3810"/>
              <a:ext cx="62" cy="30"/>
            </a:xfrm>
            <a:prstGeom prst="line">
              <a:avLst/>
            </a:prstGeom>
            <a:ln w="9525" cap="flat" cmpd="sng">
              <a:solidFill>
                <a:schemeClr val="tx1"/>
              </a:solidFill>
              <a:prstDash val="solid"/>
              <a:headEnd type="none" w="med" len="med"/>
              <a:tailEnd type="none" w="med" len="med"/>
            </a:ln>
          </p:spPr>
        </p:sp>
        <p:sp>
          <p:nvSpPr>
            <p:cNvPr id="19583" name="Line 84"/>
            <p:cNvSpPr/>
            <p:nvPr/>
          </p:nvSpPr>
          <p:spPr>
            <a:xfrm flipV="1">
              <a:off x="4021" y="3836"/>
              <a:ext cx="9" cy="83"/>
            </a:xfrm>
            <a:prstGeom prst="line">
              <a:avLst/>
            </a:prstGeom>
            <a:ln w="9525" cap="flat" cmpd="sng">
              <a:solidFill>
                <a:schemeClr val="tx1"/>
              </a:solidFill>
              <a:prstDash val="solid"/>
              <a:headEnd type="none" w="med" len="med"/>
              <a:tailEnd type="none" w="med" len="med"/>
            </a:ln>
          </p:spPr>
        </p:sp>
        <p:sp>
          <p:nvSpPr>
            <p:cNvPr id="19584" name="Line 85"/>
            <p:cNvSpPr/>
            <p:nvPr/>
          </p:nvSpPr>
          <p:spPr>
            <a:xfrm flipV="1">
              <a:off x="3623" y="3876"/>
              <a:ext cx="43" cy="183"/>
            </a:xfrm>
            <a:prstGeom prst="line">
              <a:avLst/>
            </a:prstGeom>
            <a:ln w="9525" cap="flat" cmpd="sng">
              <a:solidFill>
                <a:schemeClr val="tx1"/>
              </a:solidFill>
              <a:prstDash val="solid"/>
              <a:headEnd type="none" w="med" len="med"/>
              <a:tailEnd type="none" w="med" len="med"/>
            </a:ln>
          </p:spPr>
        </p:sp>
        <p:sp>
          <p:nvSpPr>
            <p:cNvPr id="19585" name="Line 86"/>
            <p:cNvSpPr/>
            <p:nvPr/>
          </p:nvSpPr>
          <p:spPr>
            <a:xfrm>
              <a:off x="3626" y="4060"/>
              <a:ext cx="103" cy="45"/>
            </a:xfrm>
            <a:prstGeom prst="line">
              <a:avLst/>
            </a:prstGeom>
            <a:ln w="9525" cap="flat" cmpd="sng">
              <a:solidFill>
                <a:schemeClr val="tx1"/>
              </a:solidFill>
              <a:prstDash val="solid"/>
              <a:headEnd type="none" w="med" len="med"/>
              <a:tailEnd type="none" w="med" len="med"/>
            </a:ln>
          </p:spPr>
        </p:sp>
        <p:sp>
          <p:nvSpPr>
            <p:cNvPr id="19586" name="Line 87"/>
            <p:cNvSpPr/>
            <p:nvPr/>
          </p:nvSpPr>
          <p:spPr>
            <a:xfrm flipV="1">
              <a:off x="3344" y="4059"/>
              <a:ext cx="280" cy="9"/>
            </a:xfrm>
            <a:prstGeom prst="line">
              <a:avLst/>
            </a:prstGeom>
            <a:ln w="9525" cap="flat" cmpd="sng">
              <a:solidFill>
                <a:schemeClr val="tx1"/>
              </a:solidFill>
              <a:prstDash val="solid"/>
              <a:headEnd type="none" w="med" len="med"/>
              <a:tailEnd type="none" w="med" len="med"/>
            </a:ln>
          </p:spPr>
        </p:sp>
        <p:sp>
          <p:nvSpPr>
            <p:cNvPr id="19587" name="Line 88"/>
            <p:cNvSpPr/>
            <p:nvPr/>
          </p:nvSpPr>
          <p:spPr>
            <a:xfrm flipV="1">
              <a:off x="3198" y="3692"/>
              <a:ext cx="45" cy="208"/>
            </a:xfrm>
            <a:prstGeom prst="line">
              <a:avLst/>
            </a:prstGeom>
            <a:ln w="9525" cap="flat" cmpd="sng">
              <a:solidFill>
                <a:schemeClr val="tx1"/>
              </a:solidFill>
              <a:prstDash val="solid"/>
              <a:headEnd type="none" w="med" len="med"/>
              <a:tailEnd type="none" w="med" len="med"/>
            </a:ln>
          </p:spPr>
        </p:sp>
        <p:sp>
          <p:nvSpPr>
            <p:cNvPr id="19588" name="Line 89"/>
            <p:cNvSpPr/>
            <p:nvPr/>
          </p:nvSpPr>
          <p:spPr>
            <a:xfrm>
              <a:off x="3198" y="3896"/>
              <a:ext cx="152" cy="176"/>
            </a:xfrm>
            <a:prstGeom prst="line">
              <a:avLst/>
            </a:prstGeom>
            <a:ln w="9525" cap="flat" cmpd="sng">
              <a:solidFill>
                <a:schemeClr val="tx1"/>
              </a:solidFill>
              <a:prstDash val="solid"/>
              <a:headEnd type="none" w="med" len="med"/>
              <a:tailEnd type="none" w="med" len="med"/>
            </a:ln>
          </p:spPr>
        </p:sp>
        <p:sp>
          <p:nvSpPr>
            <p:cNvPr id="19589" name="Line 90"/>
            <p:cNvSpPr/>
            <p:nvPr/>
          </p:nvSpPr>
          <p:spPr>
            <a:xfrm flipV="1">
              <a:off x="3038" y="3471"/>
              <a:ext cx="137" cy="7"/>
            </a:xfrm>
            <a:prstGeom prst="line">
              <a:avLst/>
            </a:prstGeom>
            <a:ln w="9525" cap="flat" cmpd="sng">
              <a:solidFill>
                <a:schemeClr val="tx1"/>
              </a:solidFill>
              <a:prstDash val="solid"/>
              <a:headEnd type="none" w="med" len="med"/>
              <a:tailEnd type="none" w="med" len="med"/>
            </a:ln>
          </p:spPr>
        </p:sp>
        <p:sp>
          <p:nvSpPr>
            <p:cNvPr id="19590" name="Line 91"/>
            <p:cNvSpPr/>
            <p:nvPr/>
          </p:nvSpPr>
          <p:spPr>
            <a:xfrm flipV="1">
              <a:off x="3882" y="3124"/>
              <a:ext cx="38" cy="54"/>
            </a:xfrm>
            <a:prstGeom prst="line">
              <a:avLst/>
            </a:prstGeom>
            <a:ln w="9525" cap="flat" cmpd="sng">
              <a:solidFill>
                <a:schemeClr val="tx1"/>
              </a:solidFill>
              <a:prstDash val="solid"/>
              <a:headEnd type="none" w="med" len="med"/>
              <a:tailEnd type="none" w="med" len="med"/>
            </a:ln>
          </p:spPr>
        </p:sp>
        <p:sp>
          <p:nvSpPr>
            <p:cNvPr id="19591" name="Line 92"/>
            <p:cNvSpPr/>
            <p:nvPr/>
          </p:nvSpPr>
          <p:spPr>
            <a:xfrm>
              <a:off x="3112" y="3851"/>
              <a:ext cx="86" cy="45"/>
            </a:xfrm>
            <a:prstGeom prst="line">
              <a:avLst/>
            </a:prstGeom>
            <a:ln w="9525" cap="flat" cmpd="sng">
              <a:solidFill>
                <a:schemeClr val="tx1"/>
              </a:solidFill>
              <a:prstDash val="solid"/>
              <a:headEnd type="none" w="med" len="med"/>
              <a:tailEnd type="none" w="med" len="med"/>
            </a:ln>
          </p:spPr>
        </p:sp>
        <p:sp>
          <p:nvSpPr>
            <p:cNvPr id="19592" name="AutoShape 93"/>
            <p:cNvSpPr/>
            <p:nvPr/>
          </p:nvSpPr>
          <p:spPr>
            <a:xfrm rot="-1500000">
              <a:off x="3499" y="3466"/>
              <a:ext cx="403" cy="371"/>
            </a:xfrm>
            <a:prstGeom prst="pentagon">
              <a:avLst/>
            </a:prstGeom>
            <a:gradFill rotWithShape="1">
              <a:gsLst>
                <a:gs pos="0">
                  <a:schemeClr val="hlink"/>
                </a:gs>
                <a:gs pos="100000">
                  <a:schemeClr val="bg1"/>
                </a:gs>
              </a:gsLst>
              <a:lin ang="18900000" scaled="1"/>
              <a:tileRect/>
            </a:gradFill>
            <a:ln w="9525" cap="flat" cmpd="sng">
              <a:solidFill>
                <a:schemeClr val="tx1"/>
              </a:solidFill>
              <a:prstDash val="solid"/>
              <a:miter/>
              <a:headEnd type="none" w="med" len="med"/>
              <a:tailEnd type="none" w="med" len="med"/>
            </a:ln>
          </p:spPr>
          <p:txBody>
            <a:bodyPr wrap="none" anchor="ctr" anchorCtr="0"/>
            <a:p>
              <a:pPr eaLnBrk="1" hangingPunct="1"/>
              <a:endParaRPr dirty="0">
                <a:latin typeface="Times New Roman" panose="02020603050405020304" pitchFamily="18" charset="0"/>
              </a:endParaRPr>
            </a:p>
          </p:txBody>
        </p:sp>
        <p:sp>
          <p:nvSpPr>
            <p:cNvPr id="19593" name="Line 94"/>
            <p:cNvSpPr/>
            <p:nvPr/>
          </p:nvSpPr>
          <p:spPr>
            <a:xfrm flipH="1" flipV="1">
              <a:off x="3527" y="3315"/>
              <a:ext cx="92" cy="166"/>
            </a:xfrm>
            <a:prstGeom prst="line">
              <a:avLst/>
            </a:prstGeom>
            <a:ln w="9525" cap="flat" cmpd="sng">
              <a:solidFill>
                <a:schemeClr val="tx1"/>
              </a:solidFill>
              <a:prstDash val="solid"/>
              <a:headEnd type="none" w="med" len="med"/>
              <a:tailEnd type="none" w="med" len="med"/>
            </a:ln>
          </p:spPr>
        </p:sp>
        <p:sp>
          <p:nvSpPr>
            <p:cNvPr id="19594" name="AutoShape 95"/>
            <p:cNvSpPr/>
            <p:nvPr/>
          </p:nvSpPr>
          <p:spPr>
            <a:xfrm rot="9301992">
              <a:off x="3278" y="3057"/>
              <a:ext cx="376" cy="265"/>
            </a:xfrm>
            <a:prstGeom prst="pentagon">
              <a:avLst/>
            </a:prstGeom>
            <a:gradFill rotWithShape="1">
              <a:gsLst>
                <a:gs pos="0">
                  <a:schemeClr val="bg1"/>
                </a:gs>
                <a:gs pos="100000">
                  <a:schemeClr val="hlink"/>
                </a:gs>
              </a:gsLst>
              <a:lin ang="18900000" scaled="1"/>
              <a:tileRect/>
            </a:gradFill>
            <a:ln w="9525" cap="flat" cmpd="sng">
              <a:solidFill>
                <a:schemeClr val="tx1"/>
              </a:solidFill>
              <a:prstDash val="solid"/>
              <a:miter/>
              <a:headEnd type="none" w="med" len="med"/>
              <a:tailEnd type="none" w="med" len="med"/>
            </a:ln>
          </p:spPr>
          <p:txBody>
            <a:bodyPr wrap="none" anchor="ctr" anchorCtr="0"/>
            <a:p>
              <a:pPr eaLnBrk="1" hangingPunct="1"/>
              <a:endParaRPr dirty="0">
                <a:latin typeface="Times New Roman" panose="02020603050405020304" pitchFamily="18" charset="0"/>
              </a:endParaRPr>
            </a:p>
          </p:txBody>
        </p:sp>
      </p:grpSp>
      <p:sp>
        <p:nvSpPr>
          <p:cNvPr id="119904" name="AutoShape 96">
            <a:hlinkClick r:id="" action="ppaction://noaction" highlightClick="1"/>
          </p:cNvPr>
          <p:cNvSpPr>
            <a:spLocks noChangeArrowheads="1"/>
          </p:cNvSpPr>
          <p:nvPr/>
        </p:nvSpPr>
        <p:spPr bwMode="auto">
          <a:xfrm>
            <a:off x="1485900" y="6261100"/>
            <a:ext cx="1022350" cy="533400"/>
          </a:xfrm>
          <a:prstGeom prst="actionButtonBlank">
            <a:avLst/>
          </a:prstGeom>
          <a:gradFill rotWithShape="1">
            <a:gsLst>
              <a:gs pos="0">
                <a:schemeClr val="accent1"/>
              </a:gs>
              <a:gs pos="100000">
                <a:schemeClr val="accent1">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t>xx</a:t>
            </a:r>
            <a:endParaRPr kumimoji="0" lang="en-US" sz="2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endParaRPr>
          </a:p>
        </p:txBody>
      </p:sp>
      <p:sp>
        <p:nvSpPr>
          <p:cNvPr id="119905" name="AutoShape 97">
            <a:hlinkClick r:id="" action="ppaction://noaction" highlightClick="1"/>
          </p:cNvPr>
          <p:cNvSpPr>
            <a:spLocks noChangeArrowheads="1"/>
          </p:cNvSpPr>
          <p:nvPr/>
        </p:nvSpPr>
        <p:spPr bwMode="auto">
          <a:xfrm>
            <a:off x="2660650" y="6261100"/>
            <a:ext cx="1028700" cy="533400"/>
          </a:xfrm>
          <a:prstGeom prst="actionButtonBlank">
            <a:avLst/>
          </a:prstGeom>
          <a:gradFill rotWithShape="1">
            <a:gsLst>
              <a:gs pos="0">
                <a:schemeClr val="hlink"/>
              </a:gs>
              <a:gs pos="100000">
                <a:schemeClr val="hlink">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t>bb</a:t>
            </a:r>
            <a:endParaRPr kumimoji="0" lang="en-US" sz="2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endParaRPr>
          </a:p>
        </p:txBody>
      </p:sp>
      <p:sp>
        <p:nvSpPr>
          <p:cNvPr id="119906" name="AutoShape 98">
            <a:hlinkClick r:id="" action="ppaction://noaction" highlightClick="1"/>
          </p:cNvPr>
          <p:cNvSpPr>
            <a:spLocks noChangeArrowheads="1"/>
          </p:cNvSpPr>
          <p:nvPr/>
        </p:nvSpPr>
        <p:spPr bwMode="auto">
          <a:xfrm>
            <a:off x="3879850" y="6261100"/>
            <a:ext cx="1028700" cy="533400"/>
          </a:xfrm>
          <a:prstGeom prst="actionButtonBlank">
            <a:avLst/>
          </a:prstGeom>
          <a:gradFill rotWithShape="1">
            <a:gsLst>
              <a:gs pos="0">
                <a:schemeClr val="hlink"/>
              </a:gs>
              <a:gs pos="100000">
                <a:schemeClr val="hlink">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t>cc</a:t>
            </a:r>
            <a:endParaRPr kumimoji="0" lang="en-US" sz="2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endParaRPr>
          </a:p>
        </p:txBody>
      </p:sp>
      <p:sp>
        <p:nvSpPr>
          <p:cNvPr id="119907" name="AutoShape 99">
            <a:hlinkClick r:id="" action="ppaction://noaction" highlightClick="1"/>
          </p:cNvPr>
          <p:cNvSpPr>
            <a:spLocks noChangeArrowheads="1"/>
          </p:cNvSpPr>
          <p:nvPr/>
        </p:nvSpPr>
        <p:spPr bwMode="auto">
          <a:xfrm>
            <a:off x="5060950" y="6273800"/>
            <a:ext cx="1028700" cy="533400"/>
          </a:xfrm>
          <a:prstGeom prst="actionButtonBlank">
            <a:avLst/>
          </a:prstGeom>
          <a:gradFill rotWithShape="1">
            <a:gsLst>
              <a:gs pos="0">
                <a:schemeClr val="accent1"/>
              </a:gs>
              <a:gs pos="100000">
                <a:schemeClr val="accent1">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t>rr</a:t>
            </a:r>
            <a:endParaRPr kumimoji="0" lang="en-US" sz="2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endParaRPr>
          </a:p>
        </p:txBody>
      </p:sp>
      <p:sp>
        <p:nvSpPr>
          <p:cNvPr id="119908" name="AutoShape 100">
            <a:hlinkClick r:id="" action="ppaction://noaction" highlightClick="1"/>
          </p:cNvPr>
          <p:cNvSpPr>
            <a:spLocks noChangeArrowheads="1"/>
          </p:cNvSpPr>
          <p:nvPr/>
        </p:nvSpPr>
        <p:spPr bwMode="auto">
          <a:xfrm>
            <a:off x="6248400" y="6261100"/>
            <a:ext cx="1022350" cy="533400"/>
          </a:xfrm>
          <a:prstGeom prst="actionButtonBlank">
            <a:avLst/>
          </a:prstGeom>
          <a:gradFill rotWithShape="1">
            <a:gsLst>
              <a:gs pos="0">
                <a:schemeClr val="accent1"/>
              </a:gs>
              <a:gs pos="100000">
                <a:schemeClr val="accent1">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t>ff</a:t>
            </a:r>
            <a:endParaRPr kumimoji="0" lang="en-US" sz="2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endParaRPr>
          </a:p>
        </p:txBody>
      </p:sp>
      <p:sp>
        <p:nvSpPr>
          <p:cNvPr id="119909" name="AutoShape 101">
            <a:hlinkClick r:id="" action="ppaction://noaction" highlightClick="1"/>
          </p:cNvPr>
          <p:cNvSpPr>
            <a:spLocks noChangeArrowheads="1"/>
          </p:cNvSpPr>
          <p:nvPr/>
        </p:nvSpPr>
        <p:spPr bwMode="auto">
          <a:xfrm>
            <a:off x="7461250" y="6261100"/>
            <a:ext cx="1028700" cy="533400"/>
          </a:xfrm>
          <a:prstGeom prst="actionButtonBlank">
            <a:avLst/>
          </a:prstGeom>
          <a:gradFill rotWithShape="1">
            <a:gsLst>
              <a:gs pos="0">
                <a:schemeClr val="accent1"/>
              </a:gs>
              <a:gs pos="100000">
                <a:schemeClr val="accent1">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t>ss</a:t>
            </a:r>
            <a:endParaRPr kumimoji="0" lang="en-US" sz="20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endParaRPr>
          </a:p>
        </p:txBody>
      </p:sp>
      <p:grpSp>
        <p:nvGrpSpPr>
          <p:cNvPr id="119910" name="Group 102"/>
          <p:cNvGrpSpPr/>
          <p:nvPr/>
        </p:nvGrpSpPr>
        <p:grpSpPr>
          <a:xfrm rot="-5400000">
            <a:off x="3727450" y="3098800"/>
            <a:ext cx="3219450" cy="3063875"/>
            <a:chOff x="42" y="614"/>
            <a:chExt cx="2028" cy="1930"/>
          </a:xfrm>
        </p:grpSpPr>
        <p:grpSp>
          <p:nvGrpSpPr>
            <p:cNvPr id="19525" name="Group 103"/>
            <p:cNvGrpSpPr/>
            <p:nvPr/>
          </p:nvGrpSpPr>
          <p:grpSpPr>
            <a:xfrm>
              <a:off x="1057" y="614"/>
              <a:ext cx="1013" cy="961"/>
              <a:chOff x="595" y="1100"/>
              <a:chExt cx="1013" cy="961"/>
            </a:xfrm>
          </p:grpSpPr>
          <p:sp>
            <p:nvSpPr>
              <p:cNvPr id="19527" name="AutoShape 104"/>
              <p:cNvSpPr/>
              <p:nvPr/>
            </p:nvSpPr>
            <p:spPr>
              <a:xfrm>
                <a:off x="595" y="1347"/>
                <a:ext cx="759" cy="714"/>
              </a:xfrm>
              <a:prstGeom prst="roundRect">
                <a:avLst>
                  <a:gd name="adj" fmla="val 16667"/>
                </a:avLst>
              </a:prstGeom>
              <a:solidFill>
                <a:schemeClr val="bg1"/>
              </a:solidFill>
              <a:ln w="9525" cap="flat" cmpd="sng">
                <a:solidFill>
                  <a:schemeClr val="tx1"/>
                </a:solidFill>
                <a:prstDash val="solid"/>
                <a:headEnd type="none" w="med" len="med"/>
                <a:tailEnd type="none" w="med" len="med"/>
              </a:ln>
            </p:spPr>
            <p:txBody>
              <a:bodyPr wrap="none" anchor="ctr" anchorCtr="0"/>
              <a:p>
                <a:pPr eaLnBrk="1" hangingPunct="1"/>
                <a:endParaRPr dirty="0">
                  <a:latin typeface="Times New Roman" panose="02020603050405020304" pitchFamily="18" charset="0"/>
                </a:endParaRPr>
              </a:p>
            </p:txBody>
          </p:sp>
          <p:sp>
            <p:nvSpPr>
              <p:cNvPr id="19528" name="Freeform 105"/>
              <p:cNvSpPr/>
              <p:nvPr/>
            </p:nvSpPr>
            <p:spPr>
              <a:xfrm>
                <a:off x="642" y="1100"/>
                <a:ext cx="929" cy="237"/>
              </a:xfrm>
              <a:custGeom>
                <a:avLst/>
                <a:gdLst/>
                <a:ahLst/>
                <a:cxnLst>
                  <a:cxn ang="0">
                    <a:pos x="166" y="30"/>
                  </a:cxn>
                  <a:cxn ang="0">
                    <a:pos x="207" y="9"/>
                  </a:cxn>
                  <a:cxn ang="0">
                    <a:pos x="231" y="3"/>
                  </a:cxn>
                  <a:cxn ang="0">
                    <a:pos x="263" y="0"/>
                  </a:cxn>
                  <a:cxn ang="0">
                    <a:pos x="890" y="0"/>
                  </a:cxn>
                  <a:cxn ang="0">
                    <a:pos x="906" y="3"/>
                  </a:cxn>
                  <a:cxn ang="0">
                    <a:pos x="915" y="10"/>
                  </a:cxn>
                  <a:cxn ang="0">
                    <a:pos x="926" y="22"/>
                  </a:cxn>
                  <a:cxn ang="0">
                    <a:pos x="929" y="34"/>
                  </a:cxn>
                  <a:cxn ang="0">
                    <a:pos x="755" y="203"/>
                  </a:cxn>
                  <a:cxn ang="0">
                    <a:pos x="729" y="222"/>
                  </a:cxn>
                  <a:cxn ang="0">
                    <a:pos x="708" y="228"/>
                  </a:cxn>
                  <a:cxn ang="0">
                    <a:pos x="677" y="235"/>
                  </a:cxn>
                  <a:cxn ang="0">
                    <a:pos x="555" y="237"/>
                  </a:cxn>
                  <a:cxn ang="0">
                    <a:pos x="57" y="237"/>
                  </a:cxn>
                  <a:cxn ang="0">
                    <a:pos x="15" y="228"/>
                  </a:cxn>
                  <a:cxn ang="0">
                    <a:pos x="2" y="210"/>
                  </a:cxn>
                  <a:cxn ang="0">
                    <a:pos x="5" y="192"/>
                  </a:cxn>
                  <a:cxn ang="0">
                    <a:pos x="14" y="177"/>
                  </a:cxn>
                  <a:cxn ang="0">
                    <a:pos x="24" y="166"/>
                  </a:cxn>
                  <a:cxn ang="0">
                    <a:pos x="166" y="30"/>
                  </a:cxn>
                </a:cxnLst>
                <a:pathLst>
                  <a:path w="929" h="237">
                    <a:moveTo>
                      <a:pt x="166" y="30"/>
                    </a:moveTo>
                    <a:lnTo>
                      <a:pt x="207" y="9"/>
                    </a:lnTo>
                    <a:lnTo>
                      <a:pt x="231" y="3"/>
                    </a:lnTo>
                    <a:lnTo>
                      <a:pt x="263" y="0"/>
                    </a:lnTo>
                    <a:lnTo>
                      <a:pt x="890" y="0"/>
                    </a:lnTo>
                    <a:lnTo>
                      <a:pt x="906" y="3"/>
                    </a:lnTo>
                    <a:lnTo>
                      <a:pt x="915" y="10"/>
                    </a:lnTo>
                    <a:lnTo>
                      <a:pt x="926" y="22"/>
                    </a:lnTo>
                    <a:lnTo>
                      <a:pt x="929" y="34"/>
                    </a:lnTo>
                    <a:lnTo>
                      <a:pt x="755" y="203"/>
                    </a:lnTo>
                    <a:lnTo>
                      <a:pt x="729" y="222"/>
                    </a:lnTo>
                    <a:lnTo>
                      <a:pt x="708" y="228"/>
                    </a:lnTo>
                    <a:lnTo>
                      <a:pt x="677" y="235"/>
                    </a:lnTo>
                    <a:lnTo>
                      <a:pt x="555" y="237"/>
                    </a:lnTo>
                    <a:lnTo>
                      <a:pt x="57" y="237"/>
                    </a:lnTo>
                    <a:lnTo>
                      <a:pt x="15" y="228"/>
                    </a:lnTo>
                    <a:lnTo>
                      <a:pt x="2" y="210"/>
                    </a:lnTo>
                    <a:cubicBezTo>
                      <a:pt x="0" y="204"/>
                      <a:pt x="3" y="197"/>
                      <a:pt x="5" y="192"/>
                    </a:cubicBezTo>
                    <a:cubicBezTo>
                      <a:pt x="7" y="187"/>
                      <a:pt x="11" y="181"/>
                      <a:pt x="14" y="177"/>
                    </a:cubicBezTo>
                    <a:lnTo>
                      <a:pt x="24" y="166"/>
                    </a:lnTo>
                    <a:lnTo>
                      <a:pt x="166" y="30"/>
                    </a:lnTo>
                    <a:close/>
                  </a:path>
                </a:pathLst>
              </a:custGeom>
              <a:solidFill>
                <a:schemeClr val="bg1">
                  <a:alpha val="100000"/>
                </a:schemeClr>
              </a:solidFill>
              <a:ln w="9525" cap="flat" cmpd="sng">
                <a:solidFill>
                  <a:schemeClr val="tx1">
                    <a:alpha val="100000"/>
                  </a:schemeClr>
                </a:solidFill>
                <a:prstDash val="solid"/>
                <a:round/>
                <a:headEnd type="none" w="med" len="med"/>
                <a:tailEnd type="none" w="med" len="med"/>
              </a:ln>
            </p:spPr>
            <p:txBody>
              <a:bodyPr/>
              <a:p>
                <a:endParaRPr lang="en-US"/>
              </a:p>
            </p:txBody>
          </p:sp>
          <p:sp>
            <p:nvSpPr>
              <p:cNvPr id="19529" name="Freeform 106"/>
              <p:cNvSpPr/>
              <p:nvPr/>
            </p:nvSpPr>
            <p:spPr>
              <a:xfrm>
                <a:off x="1369" y="1139"/>
                <a:ext cx="239" cy="883"/>
              </a:xfrm>
              <a:custGeom>
                <a:avLst/>
                <a:gdLst/>
                <a:ahLst/>
                <a:cxnLst>
                  <a:cxn ang="0">
                    <a:pos x="0" y="309"/>
                  </a:cxn>
                  <a:cxn ang="0">
                    <a:pos x="3" y="267"/>
                  </a:cxn>
                  <a:cxn ang="0">
                    <a:pos x="12" y="220"/>
                  </a:cxn>
                  <a:cxn ang="0">
                    <a:pos x="30" y="183"/>
                  </a:cxn>
                  <a:cxn ang="0">
                    <a:pos x="42" y="172"/>
                  </a:cxn>
                  <a:cxn ang="0">
                    <a:pos x="203" y="9"/>
                  </a:cxn>
                  <a:cxn ang="0">
                    <a:pos x="212" y="1"/>
                  </a:cxn>
                  <a:cxn ang="0">
                    <a:pos x="221" y="0"/>
                  </a:cxn>
                  <a:cxn ang="0">
                    <a:pos x="230" y="4"/>
                  </a:cxn>
                  <a:cxn ang="0">
                    <a:pos x="239" y="15"/>
                  </a:cxn>
                  <a:cxn ang="0">
                    <a:pos x="238" y="654"/>
                  </a:cxn>
                  <a:cxn ang="0">
                    <a:pos x="233" y="675"/>
                  </a:cxn>
                  <a:cxn ang="0">
                    <a:pos x="224" y="697"/>
                  </a:cxn>
                  <a:cxn ang="0">
                    <a:pos x="50" y="877"/>
                  </a:cxn>
                  <a:cxn ang="0">
                    <a:pos x="37" y="883"/>
                  </a:cxn>
                  <a:cxn ang="0">
                    <a:pos x="24" y="880"/>
                  </a:cxn>
                  <a:cxn ang="0">
                    <a:pos x="8" y="870"/>
                  </a:cxn>
                  <a:cxn ang="0">
                    <a:pos x="0" y="846"/>
                  </a:cxn>
                  <a:cxn ang="0">
                    <a:pos x="0" y="309"/>
                  </a:cxn>
                </a:cxnLst>
                <a:pathLst>
                  <a:path w="239" h="883">
                    <a:moveTo>
                      <a:pt x="0" y="309"/>
                    </a:moveTo>
                    <a:lnTo>
                      <a:pt x="3" y="267"/>
                    </a:lnTo>
                    <a:lnTo>
                      <a:pt x="12" y="220"/>
                    </a:lnTo>
                    <a:lnTo>
                      <a:pt x="30" y="183"/>
                    </a:lnTo>
                    <a:lnTo>
                      <a:pt x="42" y="172"/>
                    </a:lnTo>
                    <a:lnTo>
                      <a:pt x="203" y="9"/>
                    </a:lnTo>
                    <a:lnTo>
                      <a:pt x="212" y="1"/>
                    </a:lnTo>
                    <a:lnTo>
                      <a:pt x="221" y="0"/>
                    </a:lnTo>
                    <a:lnTo>
                      <a:pt x="230" y="4"/>
                    </a:lnTo>
                    <a:lnTo>
                      <a:pt x="239" y="15"/>
                    </a:lnTo>
                    <a:lnTo>
                      <a:pt x="238" y="654"/>
                    </a:lnTo>
                    <a:lnTo>
                      <a:pt x="233" y="675"/>
                    </a:lnTo>
                    <a:lnTo>
                      <a:pt x="224" y="697"/>
                    </a:lnTo>
                    <a:lnTo>
                      <a:pt x="50" y="877"/>
                    </a:lnTo>
                    <a:lnTo>
                      <a:pt x="37" y="883"/>
                    </a:lnTo>
                    <a:lnTo>
                      <a:pt x="24" y="880"/>
                    </a:lnTo>
                    <a:lnTo>
                      <a:pt x="8" y="870"/>
                    </a:lnTo>
                    <a:lnTo>
                      <a:pt x="0" y="846"/>
                    </a:lnTo>
                    <a:lnTo>
                      <a:pt x="0" y="309"/>
                    </a:lnTo>
                    <a:close/>
                  </a:path>
                </a:pathLst>
              </a:custGeom>
              <a:solidFill>
                <a:schemeClr val="accent1">
                  <a:alpha val="100000"/>
                </a:schemeClr>
              </a:solidFill>
              <a:ln w="9525" cap="flat" cmpd="sng">
                <a:solidFill>
                  <a:schemeClr val="tx1">
                    <a:alpha val="100000"/>
                  </a:schemeClr>
                </a:solidFill>
                <a:prstDash val="solid"/>
                <a:round/>
                <a:headEnd type="none" w="med" len="med"/>
                <a:tailEnd type="none" w="med" len="med"/>
              </a:ln>
            </p:spPr>
            <p:txBody>
              <a:bodyPr/>
              <a:p>
                <a:endParaRPr lang="en-US"/>
              </a:p>
            </p:txBody>
          </p:sp>
          <p:grpSp>
            <p:nvGrpSpPr>
              <p:cNvPr id="19530" name="Group 107"/>
              <p:cNvGrpSpPr/>
              <p:nvPr/>
            </p:nvGrpSpPr>
            <p:grpSpPr>
              <a:xfrm>
                <a:off x="1158" y="1894"/>
                <a:ext cx="84" cy="84"/>
                <a:chOff x="440" y="1062"/>
                <a:chExt cx="84" cy="84"/>
              </a:xfrm>
            </p:grpSpPr>
            <p:sp>
              <p:nvSpPr>
                <p:cNvPr id="19570" name="Oval 108"/>
                <p:cNvSpPr/>
                <p:nvPr/>
              </p:nvSpPr>
              <p:spPr>
                <a:xfrm>
                  <a:off x="440" y="1062"/>
                  <a:ext cx="84" cy="84"/>
                </a:xfrm>
                <a:prstGeom prst="ellipse">
                  <a:avLst/>
                </a:prstGeom>
                <a:solidFill>
                  <a:schemeClr val="accent1"/>
                </a:solidFill>
                <a:ln w="3175" cap="flat" cmpd="sng">
                  <a:solidFill>
                    <a:schemeClr val="tx1"/>
                  </a:solidFill>
                  <a:prstDash val="solid"/>
                  <a:headEnd type="none" w="med" len="med"/>
                  <a:tailEnd type="none" w="med" len="med"/>
                </a:ln>
              </p:spPr>
              <p:txBody>
                <a:bodyPr wrap="none" anchor="ctr" anchorCtr="0"/>
                <a:p>
                  <a:pPr eaLnBrk="1" hangingPunct="1"/>
                  <a:endParaRPr dirty="0">
                    <a:latin typeface="Times New Roman" panose="02020603050405020304" pitchFamily="18" charset="0"/>
                  </a:endParaRPr>
                </a:p>
              </p:txBody>
            </p:sp>
            <p:sp>
              <p:nvSpPr>
                <p:cNvPr id="19571" name="Oval 109"/>
                <p:cNvSpPr/>
                <p:nvPr/>
              </p:nvSpPr>
              <p:spPr>
                <a:xfrm>
                  <a:off x="452" y="1074"/>
                  <a:ext cx="62" cy="62"/>
                </a:xfrm>
                <a:prstGeom prst="ellipse">
                  <a:avLst/>
                </a:prstGeom>
                <a:solidFill>
                  <a:schemeClr val="tx1"/>
                </a:solidFill>
                <a:ln w="9525" cap="flat" cmpd="sng">
                  <a:solidFill>
                    <a:schemeClr val="tx1"/>
                  </a:solidFill>
                  <a:prstDash val="solid"/>
                  <a:headEnd type="none" w="med" len="med"/>
                  <a:tailEnd type="none" w="med" len="med"/>
                </a:ln>
              </p:spPr>
              <p:txBody>
                <a:bodyPr wrap="none" anchor="ctr" anchorCtr="0"/>
                <a:p>
                  <a:pPr eaLnBrk="1" hangingPunct="1"/>
                  <a:endParaRPr dirty="0">
                    <a:latin typeface="Times New Roman" panose="02020603050405020304" pitchFamily="18" charset="0"/>
                  </a:endParaRPr>
                </a:p>
              </p:txBody>
            </p:sp>
          </p:grpSp>
          <p:grpSp>
            <p:nvGrpSpPr>
              <p:cNvPr id="19531" name="Group 110"/>
              <p:cNvGrpSpPr/>
              <p:nvPr/>
            </p:nvGrpSpPr>
            <p:grpSpPr>
              <a:xfrm>
                <a:off x="1158" y="1426"/>
                <a:ext cx="84" cy="84"/>
                <a:chOff x="440" y="1062"/>
                <a:chExt cx="84" cy="84"/>
              </a:xfrm>
            </p:grpSpPr>
            <p:sp>
              <p:nvSpPr>
                <p:cNvPr id="19568" name="Oval 111"/>
                <p:cNvSpPr/>
                <p:nvPr/>
              </p:nvSpPr>
              <p:spPr>
                <a:xfrm>
                  <a:off x="440" y="1062"/>
                  <a:ext cx="84" cy="84"/>
                </a:xfrm>
                <a:prstGeom prst="ellipse">
                  <a:avLst/>
                </a:prstGeom>
                <a:solidFill>
                  <a:schemeClr val="accent1"/>
                </a:solidFill>
                <a:ln w="3175" cap="flat" cmpd="sng">
                  <a:solidFill>
                    <a:schemeClr val="tx1"/>
                  </a:solidFill>
                  <a:prstDash val="solid"/>
                  <a:headEnd type="none" w="med" len="med"/>
                  <a:tailEnd type="none" w="med" len="med"/>
                </a:ln>
              </p:spPr>
              <p:txBody>
                <a:bodyPr wrap="none" anchor="ctr" anchorCtr="0"/>
                <a:p>
                  <a:pPr eaLnBrk="1" hangingPunct="1"/>
                  <a:endParaRPr dirty="0">
                    <a:latin typeface="Times New Roman" panose="02020603050405020304" pitchFamily="18" charset="0"/>
                  </a:endParaRPr>
                </a:p>
              </p:txBody>
            </p:sp>
            <p:sp>
              <p:nvSpPr>
                <p:cNvPr id="19569" name="Oval 112"/>
                <p:cNvSpPr/>
                <p:nvPr/>
              </p:nvSpPr>
              <p:spPr>
                <a:xfrm>
                  <a:off x="452" y="1074"/>
                  <a:ext cx="62" cy="62"/>
                </a:xfrm>
                <a:prstGeom prst="ellipse">
                  <a:avLst/>
                </a:prstGeom>
                <a:solidFill>
                  <a:schemeClr val="tx1"/>
                </a:solidFill>
                <a:ln w="9525" cap="flat" cmpd="sng">
                  <a:solidFill>
                    <a:schemeClr val="tx1"/>
                  </a:solidFill>
                  <a:prstDash val="solid"/>
                  <a:headEnd type="none" w="med" len="med"/>
                  <a:tailEnd type="none" w="med" len="med"/>
                </a:ln>
              </p:spPr>
              <p:txBody>
                <a:bodyPr wrap="none" anchor="ctr" anchorCtr="0"/>
                <a:p>
                  <a:pPr eaLnBrk="1" hangingPunct="1"/>
                  <a:endParaRPr dirty="0">
                    <a:latin typeface="Times New Roman" panose="02020603050405020304" pitchFamily="18" charset="0"/>
                  </a:endParaRPr>
                </a:p>
              </p:txBody>
            </p:sp>
          </p:grpSp>
          <p:grpSp>
            <p:nvGrpSpPr>
              <p:cNvPr id="19532" name="Group 113"/>
              <p:cNvGrpSpPr/>
              <p:nvPr/>
            </p:nvGrpSpPr>
            <p:grpSpPr>
              <a:xfrm>
                <a:off x="1158" y="1660"/>
                <a:ext cx="84" cy="84"/>
                <a:chOff x="440" y="1062"/>
                <a:chExt cx="84" cy="84"/>
              </a:xfrm>
            </p:grpSpPr>
            <p:sp>
              <p:nvSpPr>
                <p:cNvPr id="19566" name="Oval 114"/>
                <p:cNvSpPr/>
                <p:nvPr/>
              </p:nvSpPr>
              <p:spPr>
                <a:xfrm>
                  <a:off x="440" y="1062"/>
                  <a:ext cx="84" cy="84"/>
                </a:xfrm>
                <a:prstGeom prst="ellipse">
                  <a:avLst/>
                </a:prstGeom>
                <a:solidFill>
                  <a:schemeClr val="accent1"/>
                </a:solidFill>
                <a:ln w="3175" cap="flat" cmpd="sng">
                  <a:solidFill>
                    <a:schemeClr val="tx1"/>
                  </a:solidFill>
                  <a:prstDash val="solid"/>
                  <a:headEnd type="none" w="med" len="med"/>
                  <a:tailEnd type="none" w="med" len="med"/>
                </a:ln>
              </p:spPr>
              <p:txBody>
                <a:bodyPr wrap="none" anchor="ctr" anchorCtr="0"/>
                <a:p>
                  <a:pPr eaLnBrk="1" hangingPunct="1"/>
                  <a:endParaRPr dirty="0">
                    <a:latin typeface="Times New Roman" panose="02020603050405020304" pitchFamily="18" charset="0"/>
                  </a:endParaRPr>
                </a:p>
              </p:txBody>
            </p:sp>
            <p:sp>
              <p:nvSpPr>
                <p:cNvPr id="19567" name="Oval 115"/>
                <p:cNvSpPr/>
                <p:nvPr/>
              </p:nvSpPr>
              <p:spPr>
                <a:xfrm>
                  <a:off x="452" y="1074"/>
                  <a:ext cx="62" cy="62"/>
                </a:xfrm>
                <a:prstGeom prst="ellipse">
                  <a:avLst/>
                </a:prstGeom>
                <a:solidFill>
                  <a:schemeClr val="tx1"/>
                </a:solidFill>
                <a:ln w="9525" cap="flat" cmpd="sng">
                  <a:solidFill>
                    <a:schemeClr val="tx1"/>
                  </a:solidFill>
                  <a:prstDash val="solid"/>
                  <a:headEnd type="none" w="med" len="med"/>
                  <a:tailEnd type="none" w="med" len="med"/>
                </a:ln>
              </p:spPr>
              <p:txBody>
                <a:bodyPr wrap="none" anchor="ctr" anchorCtr="0"/>
                <a:p>
                  <a:pPr eaLnBrk="1" hangingPunct="1"/>
                  <a:endParaRPr dirty="0">
                    <a:latin typeface="Times New Roman" panose="02020603050405020304" pitchFamily="18" charset="0"/>
                  </a:endParaRPr>
                </a:p>
              </p:txBody>
            </p:sp>
          </p:grpSp>
          <p:grpSp>
            <p:nvGrpSpPr>
              <p:cNvPr id="19533" name="Group 116"/>
              <p:cNvGrpSpPr/>
              <p:nvPr/>
            </p:nvGrpSpPr>
            <p:grpSpPr>
              <a:xfrm>
                <a:off x="688" y="1424"/>
                <a:ext cx="84" cy="84"/>
                <a:chOff x="440" y="1062"/>
                <a:chExt cx="84" cy="84"/>
              </a:xfrm>
            </p:grpSpPr>
            <p:sp>
              <p:nvSpPr>
                <p:cNvPr id="19564" name="Oval 117"/>
                <p:cNvSpPr/>
                <p:nvPr/>
              </p:nvSpPr>
              <p:spPr>
                <a:xfrm>
                  <a:off x="440" y="1062"/>
                  <a:ext cx="84" cy="84"/>
                </a:xfrm>
                <a:prstGeom prst="ellipse">
                  <a:avLst/>
                </a:prstGeom>
                <a:solidFill>
                  <a:schemeClr val="accent1"/>
                </a:solidFill>
                <a:ln w="3175" cap="flat" cmpd="sng">
                  <a:solidFill>
                    <a:schemeClr val="tx1"/>
                  </a:solidFill>
                  <a:prstDash val="solid"/>
                  <a:headEnd type="none" w="med" len="med"/>
                  <a:tailEnd type="none" w="med" len="med"/>
                </a:ln>
              </p:spPr>
              <p:txBody>
                <a:bodyPr wrap="none" anchor="ctr" anchorCtr="0"/>
                <a:p>
                  <a:pPr eaLnBrk="1" hangingPunct="1"/>
                  <a:endParaRPr dirty="0">
                    <a:latin typeface="Times New Roman" panose="02020603050405020304" pitchFamily="18" charset="0"/>
                  </a:endParaRPr>
                </a:p>
              </p:txBody>
            </p:sp>
            <p:sp>
              <p:nvSpPr>
                <p:cNvPr id="19565" name="Oval 118"/>
                <p:cNvSpPr/>
                <p:nvPr/>
              </p:nvSpPr>
              <p:spPr>
                <a:xfrm>
                  <a:off x="452" y="1074"/>
                  <a:ext cx="62" cy="62"/>
                </a:xfrm>
                <a:prstGeom prst="ellipse">
                  <a:avLst/>
                </a:prstGeom>
                <a:solidFill>
                  <a:schemeClr val="tx1"/>
                </a:solidFill>
                <a:ln w="9525" cap="flat" cmpd="sng">
                  <a:solidFill>
                    <a:schemeClr val="tx1"/>
                  </a:solidFill>
                  <a:prstDash val="solid"/>
                  <a:headEnd type="none" w="med" len="med"/>
                  <a:tailEnd type="none" w="med" len="med"/>
                </a:ln>
              </p:spPr>
              <p:txBody>
                <a:bodyPr wrap="none" anchor="ctr" anchorCtr="0"/>
                <a:p>
                  <a:pPr eaLnBrk="1" hangingPunct="1"/>
                  <a:endParaRPr dirty="0">
                    <a:latin typeface="Times New Roman" panose="02020603050405020304" pitchFamily="18" charset="0"/>
                  </a:endParaRPr>
                </a:p>
              </p:txBody>
            </p:sp>
          </p:grpSp>
          <p:grpSp>
            <p:nvGrpSpPr>
              <p:cNvPr id="19534" name="Group 119"/>
              <p:cNvGrpSpPr/>
              <p:nvPr/>
            </p:nvGrpSpPr>
            <p:grpSpPr>
              <a:xfrm>
                <a:off x="688" y="1660"/>
                <a:ext cx="84" cy="84"/>
                <a:chOff x="440" y="1062"/>
                <a:chExt cx="84" cy="84"/>
              </a:xfrm>
            </p:grpSpPr>
            <p:sp>
              <p:nvSpPr>
                <p:cNvPr id="19562" name="Oval 120"/>
                <p:cNvSpPr/>
                <p:nvPr/>
              </p:nvSpPr>
              <p:spPr>
                <a:xfrm>
                  <a:off x="440" y="1062"/>
                  <a:ext cx="84" cy="84"/>
                </a:xfrm>
                <a:prstGeom prst="ellipse">
                  <a:avLst/>
                </a:prstGeom>
                <a:solidFill>
                  <a:schemeClr val="accent1"/>
                </a:solidFill>
                <a:ln w="3175" cap="flat" cmpd="sng">
                  <a:solidFill>
                    <a:schemeClr val="tx1"/>
                  </a:solidFill>
                  <a:prstDash val="solid"/>
                  <a:headEnd type="none" w="med" len="med"/>
                  <a:tailEnd type="none" w="med" len="med"/>
                </a:ln>
              </p:spPr>
              <p:txBody>
                <a:bodyPr wrap="none" anchor="ctr" anchorCtr="0"/>
                <a:p>
                  <a:pPr eaLnBrk="1" hangingPunct="1"/>
                  <a:endParaRPr dirty="0">
                    <a:latin typeface="Times New Roman" panose="02020603050405020304" pitchFamily="18" charset="0"/>
                  </a:endParaRPr>
                </a:p>
              </p:txBody>
            </p:sp>
            <p:sp>
              <p:nvSpPr>
                <p:cNvPr id="19563" name="Oval 121"/>
                <p:cNvSpPr/>
                <p:nvPr/>
              </p:nvSpPr>
              <p:spPr>
                <a:xfrm>
                  <a:off x="452" y="1074"/>
                  <a:ext cx="62" cy="62"/>
                </a:xfrm>
                <a:prstGeom prst="ellipse">
                  <a:avLst/>
                </a:prstGeom>
                <a:solidFill>
                  <a:schemeClr val="tx1"/>
                </a:solidFill>
                <a:ln w="9525" cap="flat" cmpd="sng">
                  <a:solidFill>
                    <a:schemeClr val="tx1"/>
                  </a:solidFill>
                  <a:prstDash val="solid"/>
                  <a:headEnd type="none" w="med" len="med"/>
                  <a:tailEnd type="none" w="med" len="med"/>
                </a:ln>
              </p:spPr>
              <p:txBody>
                <a:bodyPr wrap="none" anchor="ctr" anchorCtr="0"/>
                <a:p>
                  <a:pPr eaLnBrk="1" hangingPunct="1"/>
                  <a:endParaRPr dirty="0">
                    <a:latin typeface="Times New Roman" panose="02020603050405020304" pitchFamily="18" charset="0"/>
                  </a:endParaRPr>
                </a:p>
              </p:txBody>
            </p:sp>
          </p:grpSp>
          <p:grpSp>
            <p:nvGrpSpPr>
              <p:cNvPr id="19535" name="Group 122"/>
              <p:cNvGrpSpPr/>
              <p:nvPr/>
            </p:nvGrpSpPr>
            <p:grpSpPr>
              <a:xfrm>
                <a:off x="688" y="1894"/>
                <a:ext cx="84" cy="84"/>
                <a:chOff x="440" y="1062"/>
                <a:chExt cx="84" cy="84"/>
              </a:xfrm>
            </p:grpSpPr>
            <p:sp>
              <p:nvSpPr>
                <p:cNvPr id="19560" name="Oval 123"/>
                <p:cNvSpPr/>
                <p:nvPr/>
              </p:nvSpPr>
              <p:spPr>
                <a:xfrm>
                  <a:off x="440" y="1062"/>
                  <a:ext cx="84" cy="84"/>
                </a:xfrm>
                <a:prstGeom prst="ellipse">
                  <a:avLst/>
                </a:prstGeom>
                <a:solidFill>
                  <a:schemeClr val="accent1"/>
                </a:solidFill>
                <a:ln w="3175" cap="flat" cmpd="sng">
                  <a:solidFill>
                    <a:schemeClr val="tx1"/>
                  </a:solidFill>
                  <a:prstDash val="solid"/>
                  <a:headEnd type="none" w="med" len="med"/>
                  <a:tailEnd type="none" w="med" len="med"/>
                </a:ln>
              </p:spPr>
              <p:txBody>
                <a:bodyPr wrap="none" anchor="ctr" anchorCtr="0"/>
                <a:p>
                  <a:pPr eaLnBrk="1" hangingPunct="1"/>
                  <a:endParaRPr dirty="0">
                    <a:latin typeface="Times New Roman" panose="02020603050405020304" pitchFamily="18" charset="0"/>
                  </a:endParaRPr>
                </a:p>
              </p:txBody>
            </p:sp>
            <p:sp>
              <p:nvSpPr>
                <p:cNvPr id="19561" name="Oval 124"/>
                <p:cNvSpPr/>
                <p:nvPr/>
              </p:nvSpPr>
              <p:spPr>
                <a:xfrm>
                  <a:off x="452" y="1074"/>
                  <a:ext cx="62" cy="62"/>
                </a:xfrm>
                <a:prstGeom prst="ellipse">
                  <a:avLst/>
                </a:prstGeom>
                <a:solidFill>
                  <a:schemeClr val="tx1"/>
                </a:solidFill>
                <a:ln w="9525" cap="flat" cmpd="sng">
                  <a:solidFill>
                    <a:schemeClr val="tx1"/>
                  </a:solidFill>
                  <a:prstDash val="solid"/>
                  <a:headEnd type="none" w="med" len="med"/>
                  <a:tailEnd type="none" w="med" len="med"/>
                </a:ln>
              </p:spPr>
              <p:txBody>
                <a:bodyPr wrap="none" anchor="ctr" anchorCtr="0"/>
                <a:p>
                  <a:pPr eaLnBrk="1" hangingPunct="1"/>
                  <a:endParaRPr dirty="0">
                    <a:latin typeface="Times New Roman" panose="02020603050405020304" pitchFamily="18" charset="0"/>
                  </a:endParaRPr>
                </a:p>
              </p:txBody>
            </p:sp>
          </p:grpSp>
          <p:grpSp>
            <p:nvGrpSpPr>
              <p:cNvPr id="19536" name="Group 125"/>
              <p:cNvGrpSpPr/>
              <p:nvPr/>
            </p:nvGrpSpPr>
            <p:grpSpPr>
              <a:xfrm>
                <a:off x="768" y="1246"/>
                <a:ext cx="84" cy="52"/>
                <a:chOff x="440" y="1062"/>
                <a:chExt cx="84" cy="84"/>
              </a:xfrm>
            </p:grpSpPr>
            <p:sp>
              <p:nvSpPr>
                <p:cNvPr id="19558" name="Oval 126"/>
                <p:cNvSpPr/>
                <p:nvPr/>
              </p:nvSpPr>
              <p:spPr>
                <a:xfrm>
                  <a:off x="440" y="1062"/>
                  <a:ext cx="84" cy="84"/>
                </a:xfrm>
                <a:prstGeom prst="ellipse">
                  <a:avLst/>
                </a:prstGeom>
                <a:solidFill>
                  <a:schemeClr val="accent1"/>
                </a:solidFill>
                <a:ln w="3175" cap="flat" cmpd="sng">
                  <a:solidFill>
                    <a:schemeClr val="tx1"/>
                  </a:solidFill>
                  <a:prstDash val="solid"/>
                  <a:headEnd type="none" w="med" len="med"/>
                  <a:tailEnd type="none" w="med" len="med"/>
                </a:ln>
              </p:spPr>
              <p:txBody>
                <a:bodyPr wrap="none" anchor="ctr" anchorCtr="0"/>
                <a:p>
                  <a:pPr eaLnBrk="1" hangingPunct="1"/>
                  <a:endParaRPr dirty="0">
                    <a:latin typeface="Times New Roman" panose="02020603050405020304" pitchFamily="18" charset="0"/>
                  </a:endParaRPr>
                </a:p>
              </p:txBody>
            </p:sp>
            <p:sp>
              <p:nvSpPr>
                <p:cNvPr id="19559" name="Oval 127"/>
                <p:cNvSpPr/>
                <p:nvPr/>
              </p:nvSpPr>
              <p:spPr>
                <a:xfrm>
                  <a:off x="452" y="1074"/>
                  <a:ext cx="62" cy="62"/>
                </a:xfrm>
                <a:prstGeom prst="ellipse">
                  <a:avLst/>
                </a:prstGeom>
                <a:solidFill>
                  <a:schemeClr val="tx1"/>
                </a:solidFill>
                <a:ln w="9525" cap="flat" cmpd="sng">
                  <a:solidFill>
                    <a:schemeClr val="tx1"/>
                  </a:solidFill>
                  <a:prstDash val="solid"/>
                  <a:headEnd type="none" w="med" len="med"/>
                  <a:tailEnd type="none" w="med" len="med"/>
                </a:ln>
              </p:spPr>
              <p:txBody>
                <a:bodyPr wrap="none" anchor="ctr" anchorCtr="0"/>
                <a:p>
                  <a:pPr eaLnBrk="1" hangingPunct="1"/>
                  <a:endParaRPr dirty="0">
                    <a:latin typeface="Times New Roman" panose="02020603050405020304" pitchFamily="18" charset="0"/>
                  </a:endParaRPr>
                </a:p>
              </p:txBody>
            </p:sp>
          </p:grpSp>
          <p:grpSp>
            <p:nvGrpSpPr>
              <p:cNvPr id="19537" name="Group 128"/>
              <p:cNvGrpSpPr/>
              <p:nvPr/>
            </p:nvGrpSpPr>
            <p:grpSpPr>
              <a:xfrm>
                <a:off x="1200" y="1246"/>
                <a:ext cx="84" cy="52"/>
                <a:chOff x="440" y="1062"/>
                <a:chExt cx="84" cy="84"/>
              </a:xfrm>
            </p:grpSpPr>
            <p:sp>
              <p:nvSpPr>
                <p:cNvPr id="19556" name="Oval 129"/>
                <p:cNvSpPr/>
                <p:nvPr/>
              </p:nvSpPr>
              <p:spPr>
                <a:xfrm>
                  <a:off x="440" y="1062"/>
                  <a:ext cx="84" cy="84"/>
                </a:xfrm>
                <a:prstGeom prst="ellipse">
                  <a:avLst/>
                </a:prstGeom>
                <a:solidFill>
                  <a:schemeClr val="accent1"/>
                </a:solidFill>
                <a:ln w="3175" cap="flat" cmpd="sng">
                  <a:solidFill>
                    <a:schemeClr val="tx1"/>
                  </a:solidFill>
                  <a:prstDash val="solid"/>
                  <a:headEnd type="none" w="med" len="med"/>
                  <a:tailEnd type="none" w="med" len="med"/>
                </a:ln>
              </p:spPr>
              <p:txBody>
                <a:bodyPr wrap="none" anchor="ctr" anchorCtr="0"/>
                <a:p>
                  <a:pPr eaLnBrk="1" hangingPunct="1"/>
                  <a:endParaRPr dirty="0">
                    <a:latin typeface="Times New Roman" panose="02020603050405020304" pitchFamily="18" charset="0"/>
                  </a:endParaRPr>
                </a:p>
              </p:txBody>
            </p:sp>
            <p:sp>
              <p:nvSpPr>
                <p:cNvPr id="19557" name="Oval 130"/>
                <p:cNvSpPr/>
                <p:nvPr/>
              </p:nvSpPr>
              <p:spPr>
                <a:xfrm>
                  <a:off x="452" y="1074"/>
                  <a:ext cx="62" cy="62"/>
                </a:xfrm>
                <a:prstGeom prst="ellipse">
                  <a:avLst/>
                </a:prstGeom>
                <a:solidFill>
                  <a:schemeClr val="tx1"/>
                </a:solidFill>
                <a:ln w="9525" cap="flat" cmpd="sng">
                  <a:solidFill>
                    <a:schemeClr val="tx1"/>
                  </a:solidFill>
                  <a:prstDash val="solid"/>
                  <a:headEnd type="none" w="med" len="med"/>
                  <a:tailEnd type="none" w="med" len="med"/>
                </a:ln>
              </p:spPr>
              <p:txBody>
                <a:bodyPr wrap="none" anchor="ctr" anchorCtr="0"/>
                <a:p>
                  <a:pPr eaLnBrk="1" hangingPunct="1"/>
                  <a:endParaRPr dirty="0">
                    <a:latin typeface="Times New Roman" panose="02020603050405020304" pitchFamily="18" charset="0"/>
                  </a:endParaRPr>
                </a:p>
              </p:txBody>
            </p:sp>
          </p:grpSp>
          <p:grpSp>
            <p:nvGrpSpPr>
              <p:cNvPr id="19538" name="Group 131"/>
              <p:cNvGrpSpPr/>
              <p:nvPr/>
            </p:nvGrpSpPr>
            <p:grpSpPr>
              <a:xfrm>
                <a:off x="864" y="1140"/>
                <a:ext cx="84" cy="52"/>
                <a:chOff x="440" y="1062"/>
                <a:chExt cx="84" cy="84"/>
              </a:xfrm>
            </p:grpSpPr>
            <p:sp>
              <p:nvSpPr>
                <p:cNvPr id="19554" name="Oval 132"/>
                <p:cNvSpPr/>
                <p:nvPr/>
              </p:nvSpPr>
              <p:spPr>
                <a:xfrm>
                  <a:off x="440" y="1062"/>
                  <a:ext cx="84" cy="84"/>
                </a:xfrm>
                <a:prstGeom prst="ellipse">
                  <a:avLst/>
                </a:prstGeom>
                <a:solidFill>
                  <a:schemeClr val="accent1"/>
                </a:solidFill>
                <a:ln w="3175" cap="flat" cmpd="sng">
                  <a:solidFill>
                    <a:schemeClr val="tx1"/>
                  </a:solidFill>
                  <a:prstDash val="solid"/>
                  <a:headEnd type="none" w="med" len="med"/>
                  <a:tailEnd type="none" w="med" len="med"/>
                </a:ln>
              </p:spPr>
              <p:txBody>
                <a:bodyPr wrap="none" anchor="ctr" anchorCtr="0"/>
                <a:p>
                  <a:pPr eaLnBrk="1" hangingPunct="1"/>
                  <a:endParaRPr dirty="0">
                    <a:latin typeface="Times New Roman" panose="02020603050405020304" pitchFamily="18" charset="0"/>
                  </a:endParaRPr>
                </a:p>
              </p:txBody>
            </p:sp>
            <p:sp>
              <p:nvSpPr>
                <p:cNvPr id="19555" name="Oval 133"/>
                <p:cNvSpPr/>
                <p:nvPr/>
              </p:nvSpPr>
              <p:spPr>
                <a:xfrm>
                  <a:off x="452" y="1074"/>
                  <a:ext cx="62" cy="62"/>
                </a:xfrm>
                <a:prstGeom prst="ellipse">
                  <a:avLst/>
                </a:prstGeom>
                <a:solidFill>
                  <a:schemeClr val="tx1"/>
                </a:solidFill>
                <a:ln w="9525" cap="flat" cmpd="sng">
                  <a:solidFill>
                    <a:schemeClr val="tx1"/>
                  </a:solidFill>
                  <a:prstDash val="solid"/>
                  <a:headEnd type="none" w="med" len="med"/>
                  <a:tailEnd type="none" w="med" len="med"/>
                </a:ln>
              </p:spPr>
              <p:txBody>
                <a:bodyPr wrap="none" anchor="ctr" anchorCtr="0"/>
                <a:p>
                  <a:pPr eaLnBrk="1" hangingPunct="1"/>
                  <a:endParaRPr dirty="0">
                    <a:latin typeface="Times New Roman" panose="02020603050405020304" pitchFamily="18" charset="0"/>
                  </a:endParaRPr>
                </a:p>
              </p:txBody>
            </p:sp>
          </p:grpSp>
          <p:grpSp>
            <p:nvGrpSpPr>
              <p:cNvPr id="19539" name="Group 134"/>
              <p:cNvGrpSpPr/>
              <p:nvPr/>
            </p:nvGrpSpPr>
            <p:grpSpPr>
              <a:xfrm>
                <a:off x="1320" y="1142"/>
                <a:ext cx="84" cy="52"/>
                <a:chOff x="440" y="1062"/>
                <a:chExt cx="84" cy="84"/>
              </a:xfrm>
            </p:grpSpPr>
            <p:sp>
              <p:nvSpPr>
                <p:cNvPr id="19552" name="Oval 135"/>
                <p:cNvSpPr/>
                <p:nvPr/>
              </p:nvSpPr>
              <p:spPr>
                <a:xfrm>
                  <a:off x="440" y="1062"/>
                  <a:ext cx="84" cy="84"/>
                </a:xfrm>
                <a:prstGeom prst="ellipse">
                  <a:avLst/>
                </a:prstGeom>
                <a:solidFill>
                  <a:schemeClr val="accent1"/>
                </a:solidFill>
                <a:ln w="3175" cap="flat" cmpd="sng">
                  <a:solidFill>
                    <a:schemeClr val="tx1"/>
                  </a:solidFill>
                  <a:prstDash val="solid"/>
                  <a:headEnd type="none" w="med" len="med"/>
                  <a:tailEnd type="none" w="med" len="med"/>
                </a:ln>
              </p:spPr>
              <p:txBody>
                <a:bodyPr wrap="none" anchor="ctr" anchorCtr="0"/>
                <a:p>
                  <a:pPr eaLnBrk="1" hangingPunct="1"/>
                  <a:endParaRPr dirty="0">
                    <a:latin typeface="Times New Roman" panose="02020603050405020304" pitchFamily="18" charset="0"/>
                  </a:endParaRPr>
                </a:p>
              </p:txBody>
            </p:sp>
            <p:sp>
              <p:nvSpPr>
                <p:cNvPr id="19553" name="Oval 136"/>
                <p:cNvSpPr/>
                <p:nvPr/>
              </p:nvSpPr>
              <p:spPr>
                <a:xfrm>
                  <a:off x="452" y="1074"/>
                  <a:ext cx="62" cy="62"/>
                </a:xfrm>
                <a:prstGeom prst="ellipse">
                  <a:avLst/>
                </a:prstGeom>
                <a:solidFill>
                  <a:schemeClr val="tx1"/>
                </a:solidFill>
                <a:ln w="9525" cap="flat" cmpd="sng">
                  <a:solidFill>
                    <a:schemeClr val="tx1"/>
                  </a:solidFill>
                  <a:prstDash val="solid"/>
                  <a:headEnd type="none" w="med" len="med"/>
                  <a:tailEnd type="none" w="med" len="med"/>
                </a:ln>
              </p:spPr>
              <p:txBody>
                <a:bodyPr wrap="none" anchor="ctr" anchorCtr="0"/>
                <a:p>
                  <a:pPr eaLnBrk="1" hangingPunct="1"/>
                  <a:endParaRPr dirty="0">
                    <a:latin typeface="Times New Roman" panose="02020603050405020304" pitchFamily="18" charset="0"/>
                  </a:endParaRPr>
                </a:p>
              </p:txBody>
            </p:sp>
          </p:grpSp>
          <p:grpSp>
            <p:nvGrpSpPr>
              <p:cNvPr id="19540" name="Group 137"/>
              <p:cNvGrpSpPr/>
              <p:nvPr/>
            </p:nvGrpSpPr>
            <p:grpSpPr>
              <a:xfrm>
                <a:off x="1406" y="1398"/>
                <a:ext cx="60" cy="84"/>
                <a:chOff x="440" y="1062"/>
                <a:chExt cx="84" cy="84"/>
              </a:xfrm>
            </p:grpSpPr>
            <p:sp>
              <p:nvSpPr>
                <p:cNvPr id="19550" name="Oval 138"/>
                <p:cNvSpPr/>
                <p:nvPr/>
              </p:nvSpPr>
              <p:spPr>
                <a:xfrm>
                  <a:off x="440" y="1062"/>
                  <a:ext cx="84" cy="84"/>
                </a:xfrm>
                <a:prstGeom prst="ellipse">
                  <a:avLst/>
                </a:prstGeom>
                <a:solidFill>
                  <a:schemeClr val="accent1"/>
                </a:solidFill>
                <a:ln w="3175" cap="flat" cmpd="sng">
                  <a:solidFill>
                    <a:schemeClr val="tx1"/>
                  </a:solidFill>
                  <a:prstDash val="solid"/>
                  <a:headEnd type="none" w="med" len="med"/>
                  <a:tailEnd type="none" w="med" len="med"/>
                </a:ln>
              </p:spPr>
              <p:txBody>
                <a:bodyPr wrap="none" anchor="ctr" anchorCtr="0"/>
                <a:p>
                  <a:pPr eaLnBrk="1" hangingPunct="1"/>
                  <a:endParaRPr dirty="0">
                    <a:latin typeface="Times New Roman" panose="02020603050405020304" pitchFamily="18" charset="0"/>
                  </a:endParaRPr>
                </a:p>
              </p:txBody>
            </p:sp>
            <p:sp>
              <p:nvSpPr>
                <p:cNvPr id="19551" name="Oval 139"/>
                <p:cNvSpPr/>
                <p:nvPr/>
              </p:nvSpPr>
              <p:spPr>
                <a:xfrm>
                  <a:off x="452" y="1074"/>
                  <a:ext cx="62" cy="62"/>
                </a:xfrm>
                <a:prstGeom prst="ellipse">
                  <a:avLst/>
                </a:prstGeom>
                <a:solidFill>
                  <a:schemeClr val="tx1"/>
                </a:solidFill>
                <a:ln w="9525" cap="flat" cmpd="sng">
                  <a:solidFill>
                    <a:schemeClr val="tx1"/>
                  </a:solidFill>
                  <a:prstDash val="solid"/>
                  <a:headEnd type="none" w="med" len="med"/>
                  <a:tailEnd type="none" w="med" len="med"/>
                </a:ln>
              </p:spPr>
              <p:txBody>
                <a:bodyPr wrap="none" anchor="ctr" anchorCtr="0"/>
                <a:p>
                  <a:pPr eaLnBrk="1" hangingPunct="1"/>
                  <a:endParaRPr dirty="0">
                    <a:latin typeface="Times New Roman" panose="02020603050405020304" pitchFamily="18" charset="0"/>
                  </a:endParaRPr>
                </a:p>
              </p:txBody>
            </p:sp>
          </p:grpSp>
          <p:grpSp>
            <p:nvGrpSpPr>
              <p:cNvPr id="19541" name="Group 140"/>
              <p:cNvGrpSpPr/>
              <p:nvPr/>
            </p:nvGrpSpPr>
            <p:grpSpPr>
              <a:xfrm>
                <a:off x="1510" y="1728"/>
                <a:ext cx="60" cy="84"/>
                <a:chOff x="440" y="1062"/>
                <a:chExt cx="84" cy="84"/>
              </a:xfrm>
            </p:grpSpPr>
            <p:sp>
              <p:nvSpPr>
                <p:cNvPr id="19548" name="Oval 141"/>
                <p:cNvSpPr/>
                <p:nvPr/>
              </p:nvSpPr>
              <p:spPr>
                <a:xfrm>
                  <a:off x="440" y="1062"/>
                  <a:ext cx="84" cy="84"/>
                </a:xfrm>
                <a:prstGeom prst="ellipse">
                  <a:avLst/>
                </a:prstGeom>
                <a:solidFill>
                  <a:schemeClr val="accent1"/>
                </a:solidFill>
                <a:ln w="3175" cap="flat" cmpd="sng">
                  <a:solidFill>
                    <a:schemeClr val="tx1"/>
                  </a:solidFill>
                  <a:prstDash val="solid"/>
                  <a:headEnd type="none" w="med" len="med"/>
                  <a:tailEnd type="none" w="med" len="med"/>
                </a:ln>
              </p:spPr>
              <p:txBody>
                <a:bodyPr wrap="none" anchor="ctr" anchorCtr="0"/>
                <a:p>
                  <a:pPr eaLnBrk="1" hangingPunct="1"/>
                  <a:endParaRPr dirty="0">
                    <a:latin typeface="Times New Roman" panose="02020603050405020304" pitchFamily="18" charset="0"/>
                  </a:endParaRPr>
                </a:p>
              </p:txBody>
            </p:sp>
            <p:sp>
              <p:nvSpPr>
                <p:cNvPr id="19549" name="Oval 142"/>
                <p:cNvSpPr/>
                <p:nvPr/>
              </p:nvSpPr>
              <p:spPr>
                <a:xfrm>
                  <a:off x="452" y="1074"/>
                  <a:ext cx="62" cy="62"/>
                </a:xfrm>
                <a:prstGeom prst="ellipse">
                  <a:avLst/>
                </a:prstGeom>
                <a:solidFill>
                  <a:schemeClr val="tx1"/>
                </a:solidFill>
                <a:ln w="9525" cap="flat" cmpd="sng">
                  <a:solidFill>
                    <a:schemeClr val="tx1"/>
                  </a:solidFill>
                  <a:prstDash val="solid"/>
                  <a:headEnd type="none" w="med" len="med"/>
                  <a:tailEnd type="none" w="med" len="med"/>
                </a:ln>
              </p:spPr>
              <p:txBody>
                <a:bodyPr wrap="none" anchor="ctr" anchorCtr="0"/>
                <a:p>
                  <a:pPr eaLnBrk="1" hangingPunct="1"/>
                  <a:endParaRPr dirty="0">
                    <a:latin typeface="Times New Roman" panose="02020603050405020304" pitchFamily="18" charset="0"/>
                  </a:endParaRPr>
                </a:p>
              </p:txBody>
            </p:sp>
          </p:grpSp>
          <p:grpSp>
            <p:nvGrpSpPr>
              <p:cNvPr id="19542" name="Group 143"/>
              <p:cNvGrpSpPr/>
              <p:nvPr/>
            </p:nvGrpSpPr>
            <p:grpSpPr>
              <a:xfrm>
                <a:off x="1464" y="1576"/>
                <a:ext cx="60" cy="84"/>
                <a:chOff x="440" y="1062"/>
                <a:chExt cx="84" cy="84"/>
              </a:xfrm>
            </p:grpSpPr>
            <p:sp>
              <p:nvSpPr>
                <p:cNvPr id="19546" name="Oval 144"/>
                <p:cNvSpPr/>
                <p:nvPr/>
              </p:nvSpPr>
              <p:spPr>
                <a:xfrm>
                  <a:off x="440" y="1062"/>
                  <a:ext cx="84" cy="84"/>
                </a:xfrm>
                <a:prstGeom prst="ellipse">
                  <a:avLst/>
                </a:prstGeom>
                <a:solidFill>
                  <a:schemeClr val="accent1"/>
                </a:solidFill>
                <a:ln w="3175" cap="flat" cmpd="sng">
                  <a:solidFill>
                    <a:schemeClr val="tx1"/>
                  </a:solidFill>
                  <a:prstDash val="solid"/>
                  <a:headEnd type="none" w="med" len="med"/>
                  <a:tailEnd type="none" w="med" len="med"/>
                </a:ln>
              </p:spPr>
              <p:txBody>
                <a:bodyPr wrap="none" anchor="ctr" anchorCtr="0"/>
                <a:p>
                  <a:pPr eaLnBrk="1" hangingPunct="1"/>
                  <a:endParaRPr dirty="0">
                    <a:latin typeface="Times New Roman" panose="02020603050405020304" pitchFamily="18" charset="0"/>
                  </a:endParaRPr>
                </a:p>
              </p:txBody>
            </p:sp>
            <p:sp>
              <p:nvSpPr>
                <p:cNvPr id="19547" name="Oval 145"/>
                <p:cNvSpPr/>
                <p:nvPr/>
              </p:nvSpPr>
              <p:spPr>
                <a:xfrm>
                  <a:off x="452" y="1074"/>
                  <a:ext cx="62" cy="62"/>
                </a:xfrm>
                <a:prstGeom prst="ellipse">
                  <a:avLst/>
                </a:prstGeom>
                <a:solidFill>
                  <a:schemeClr val="tx1"/>
                </a:solidFill>
                <a:ln w="9525" cap="flat" cmpd="sng">
                  <a:solidFill>
                    <a:schemeClr val="tx1"/>
                  </a:solidFill>
                  <a:prstDash val="solid"/>
                  <a:headEnd type="none" w="med" len="med"/>
                  <a:tailEnd type="none" w="med" len="med"/>
                </a:ln>
              </p:spPr>
              <p:txBody>
                <a:bodyPr wrap="none" anchor="ctr" anchorCtr="0"/>
                <a:p>
                  <a:pPr eaLnBrk="1" hangingPunct="1"/>
                  <a:endParaRPr dirty="0">
                    <a:latin typeface="Times New Roman" panose="02020603050405020304" pitchFamily="18" charset="0"/>
                  </a:endParaRPr>
                </a:p>
              </p:txBody>
            </p:sp>
          </p:grpSp>
          <p:sp>
            <p:nvSpPr>
              <p:cNvPr id="19543" name="Line 146"/>
              <p:cNvSpPr/>
              <p:nvPr/>
            </p:nvSpPr>
            <p:spPr>
              <a:xfrm flipH="1">
                <a:off x="602" y="1307"/>
                <a:ext cx="40" cy="117"/>
              </a:xfrm>
              <a:prstGeom prst="line">
                <a:avLst/>
              </a:prstGeom>
              <a:ln w="9525" cap="flat" cmpd="sng">
                <a:solidFill>
                  <a:schemeClr val="tx1"/>
                </a:solidFill>
                <a:prstDash val="solid"/>
                <a:headEnd type="none" w="med" len="med"/>
                <a:tailEnd type="none" w="med" len="med"/>
              </a:ln>
            </p:spPr>
          </p:sp>
          <p:sp>
            <p:nvSpPr>
              <p:cNvPr id="19544" name="Line 147"/>
              <p:cNvSpPr/>
              <p:nvPr/>
            </p:nvSpPr>
            <p:spPr>
              <a:xfrm flipH="1">
                <a:off x="1263" y="2019"/>
                <a:ext cx="150" cy="40"/>
              </a:xfrm>
              <a:prstGeom prst="line">
                <a:avLst/>
              </a:prstGeom>
              <a:ln w="9525" cap="flat" cmpd="sng">
                <a:solidFill>
                  <a:schemeClr val="tx1"/>
                </a:solidFill>
                <a:prstDash val="solid"/>
                <a:headEnd type="none" w="med" len="med"/>
                <a:tailEnd type="none" w="med" len="med"/>
              </a:ln>
            </p:spPr>
          </p:sp>
          <p:sp>
            <p:nvSpPr>
              <p:cNvPr id="19545" name="Line 148"/>
              <p:cNvSpPr/>
              <p:nvPr/>
            </p:nvSpPr>
            <p:spPr>
              <a:xfrm>
                <a:off x="1549" y="1102"/>
                <a:ext cx="53" cy="45"/>
              </a:xfrm>
              <a:prstGeom prst="line">
                <a:avLst/>
              </a:prstGeom>
              <a:ln w="9525" cap="flat" cmpd="sng">
                <a:solidFill>
                  <a:schemeClr val="tx1"/>
                </a:solidFill>
                <a:prstDash val="solid"/>
                <a:headEnd type="none" w="med" len="med"/>
                <a:tailEnd type="none" w="med" len="med"/>
              </a:ln>
            </p:spPr>
          </p:sp>
        </p:grpSp>
        <p:sp>
          <p:nvSpPr>
            <p:cNvPr id="19526" name="Line 149"/>
            <p:cNvSpPr/>
            <p:nvPr/>
          </p:nvSpPr>
          <p:spPr>
            <a:xfrm flipV="1">
              <a:off x="42" y="1578"/>
              <a:ext cx="1014" cy="966"/>
            </a:xfrm>
            <a:prstGeom prst="line">
              <a:avLst/>
            </a:prstGeom>
            <a:ln w="9525" cap="flat" cmpd="sng">
              <a:solidFill>
                <a:srgbClr val="00FFFF"/>
              </a:solidFill>
              <a:prstDash val="solid"/>
              <a:headEnd type="none" w="med" len="med"/>
              <a:tailEnd type="none" w="med" len="med"/>
            </a:ln>
          </p:spPr>
        </p:sp>
      </p:grpSp>
      <p:sp>
        <p:nvSpPr>
          <p:cNvPr id="119958" name="Freeform 150"/>
          <p:cNvSpPr/>
          <p:nvPr/>
        </p:nvSpPr>
        <p:spPr>
          <a:xfrm>
            <a:off x="5200650" y="1558925"/>
            <a:ext cx="631825" cy="636588"/>
          </a:xfrm>
          <a:custGeom>
            <a:avLst/>
            <a:gdLst/>
            <a:ahLst/>
            <a:cxnLst>
              <a:cxn ang="0">
                <a:pos x="544513" y="523875"/>
              </a:cxn>
              <a:cxn ang="0">
                <a:pos x="495300" y="563563"/>
              </a:cxn>
              <a:cxn ang="0">
                <a:pos x="476250" y="577850"/>
              </a:cxn>
              <a:cxn ang="0">
                <a:pos x="460375" y="590550"/>
              </a:cxn>
              <a:cxn ang="0">
                <a:pos x="441325" y="600075"/>
              </a:cxn>
              <a:cxn ang="0">
                <a:pos x="398463" y="620713"/>
              </a:cxn>
              <a:cxn ang="0">
                <a:pos x="347663" y="633413"/>
              </a:cxn>
              <a:cxn ang="0">
                <a:pos x="303213" y="636588"/>
              </a:cxn>
              <a:cxn ang="0">
                <a:pos x="257175" y="628650"/>
              </a:cxn>
              <a:cxn ang="0">
                <a:pos x="192088" y="615950"/>
              </a:cxn>
              <a:cxn ang="0">
                <a:pos x="130175" y="596900"/>
              </a:cxn>
              <a:cxn ang="0">
                <a:pos x="85725" y="577850"/>
              </a:cxn>
              <a:cxn ang="0">
                <a:pos x="47625" y="550863"/>
              </a:cxn>
              <a:cxn ang="0">
                <a:pos x="30163" y="530225"/>
              </a:cxn>
              <a:cxn ang="0">
                <a:pos x="19050" y="509588"/>
              </a:cxn>
              <a:cxn ang="0">
                <a:pos x="9525" y="468313"/>
              </a:cxn>
              <a:cxn ang="0">
                <a:pos x="3175" y="417513"/>
              </a:cxn>
              <a:cxn ang="0">
                <a:pos x="0" y="377825"/>
              </a:cxn>
              <a:cxn ang="0">
                <a:pos x="14288" y="334963"/>
              </a:cxn>
              <a:cxn ang="0">
                <a:pos x="57150" y="314325"/>
              </a:cxn>
              <a:cxn ang="0">
                <a:pos x="544513" y="0"/>
              </a:cxn>
              <a:cxn ang="0">
                <a:pos x="536575" y="46038"/>
              </a:cxn>
              <a:cxn ang="0">
                <a:pos x="536575" y="112713"/>
              </a:cxn>
              <a:cxn ang="0">
                <a:pos x="560388" y="171450"/>
              </a:cxn>
              <a:cxn ang="0">
                <a:pos x="604838" y="234950"/>
              </a:cxn>
              <a:cxn ang="0">
                <a:pos x="631825" y="319088"/>
              </a:cxn>
              <a:cxn ang="0">
                <a:pos x="622300" y="404813"/>
              </a:cxn>
              <a:cxn ang="0">
                <a:pos x="592138" y="474663"/>
              </a:cxn>
              <a:cxn ang="0">
                <a:pos x="544513" y="523875"/>
              </a:cxn>
            </a:cxnLst>
            <a:pathLst>
              <a:path w="398" h="401">
                <a:moveTo>
                  <a:pt x="343" y="330"/>
                </a:moveTo>
                <a:lnTo>
                  <a:pt x="312" y="355"/>
                </a:lnTo>
                <a:lnTo>
                  <a:pt x="300" y="364"/>
                </a:lnTo>
                <a:lnTo>
                  <a:pt x="290" y="372"/>
                </a:lnTo>
                <a:lnTo>
                  <a:pt x="278" y="378"/>
                </a:lnTo>
                <a:lnTo>
                  <a:pt x="251" y="391"/>
                </a:lnTo>
                <a:lnTo>
                  <a:pt x="219" y="399"/>
                </a:lnTo>
                <a:lnTo>
                  <a:pt x="191" y="401"/>
                </a:lnTo>
                <a:lnTo>
                  <a:pt x="162" y="396"/>
                </a:lnTo>
                <a:lnTo>
                  <a:pt x="121" y="388"/>
                </a:lnTo>
                <a:lnTo>
                  <a:pt x="82" y="376"/>
                </a:lnTo>
                <a:lnTo>
                  <a:pt x="54" y="364"/>
                </a:lnTo>
                <a:lnTo>
                  <a:pt x="30" y="347"/>
                </a:lnTo>
                <a:lnTo>
                  <a:pt x="19" y="334"/>
                </a:lnTo>
                <a:lnTo>
                  <a:pt x="12" y="321"/>
                </a:lnTo>
                <a:lnTo>
                  <a:pt x="6" y="295"/>
                </a:lnTo>
                <a:lnTo>
                  <a:pt x="2" y="263"/>
                </a:lnTo>
                <a:lnTo>
                  <a:pt x="0" y="238"/>
                </a:lnTo>
                <a:lnTo>
                  <a:pt x="9" y="211"/>
                </a:lnTo>
                <a:lnTo>
                  <a:pt x="36" y="198"/>
                </a:lnTo>
                <a:lnTo>
                  <a:pt x="343" y="0"/>
                </a:lnTo>
                <a:lnTo>
                  <a:pt x="338" y="29"/>
                </a:lnTo>
                <a:lnTo>
                  <a:pt x="338" y="71"/>
                </a:lnTo>
                <a:lnTo>
                  <a:pt x="353" y="108"/>
                </a:lnTo>
                <a:lnTo>
                  <a:pt x="381" y="148"/>
                </a:lnTo>
                <a:lnTo>
                  <a:pt x="398" y="201"/>
                </a:lnTo>
                <a:lnTo>
                  <a:pt x="392" y="255"/>
                </a:lnTo>
                <a:lnTo>
                  <a:pt x="373" y="299"/>
                </a:lnTo>
                <a:lnTo>
                  <a:pt x="343" y="330"/>
                </a:lnTo>
                <a:close/>
              </a:path>
            </a:pathLst>
          </a:custGeom>
          <a:gradFill rotWithShape="1">
            <a:gsLst>
              <a:gs pos="0">
                <a:schemeClr val="accent1">
                  <a:alpha val="100000"/>
                </a:schemeClr>
              </a:gs>
              <a:gs pos="100000">
                <a:schemeClr val="bg1">
                  <a:alpha val="100000"/>
                </a:schemeClr>
              </a:gs>
            </a:gsLst>
            <a:lin ang="0" scaled="1"/>
            <a:tileRect/>
          </a:gradFill>
          <a:ln w="3175" cap="flat" cmpd="sng">
            <a:solidFill>
              <a:schemeClr val="bg1">
                <a:alpha val="100000"/>
              </a:schemeClr>
            </a:solidFill>
            <a:prstDash val="solid"/>
            <a:round/>
            <a:headEnd type="none" w="med" len="med"/>
            <a:tailEnd type="none" w="med" len="med"/>
          </a:ln>
        </p:spPr>
        <p:txBody>
          <a:bodyPr/>
          <a:p>
            <a:endParaRPr lang="en-US"/>
          </a:p>
        </p:txBody>
      </p:sp>
      <p:grpSp>
        <p:nvGrpSpPr>
          <p:cNvPr id="119959" name="Group 151"/>
          <p:cNvGrpSpPr/>
          <p:nvPr/>
        </p:nvGrpSpPr>
        <p:grpSpPr>
          <a:xfrm>
            <a:off x="5267325" y="2563813"/>
            <a:ext cx="930275" cy="1166812"/>
            <a:chOff x="552" y="1991"/>
            <a:chExt cx="586" cy="735"/>
          </a:xfrm>
        </p:grpSpPr>
        <p:sp>
          <p:nvSpPr>
            <p:cNvPr id="19518" name="AutoShape 152"/>
            <p:cNvSpPr/>
            <p:nvPr/>
          </p:nvSpPr>
          <p:spPr>
            <a:xfrm>
              <a:off x="555" y="2100"/>
              <a:ext cx="580" cy="527"/>
            </a:xfrm>
            <a:custGeom>
              <a:avLst/>
              <a:gdLst>
                <a:gd name="txL" fmla="*/ 2644 w 21600"/>
                <a:gd name="txT" fmla="*/ 2623 h 21600"/>
                <a:gd name="txR" fmla="*/ 18956 w 21600"/>
                <a:gd name="txB" fmla="*/ 18977 h 21600"/>
              </a:gdLst>
              <a:ahLst/>
              <a:cxnLst>
                <a:cxn ang="0">
                  <a:pos x="557" y="264"/>
                </a:cxn>
                <a:cxn ang="0">
                  <a:pos x="290" y="527"/>
                </a:cxn>
                <a:cxn ang="0">
                  <a:pos x="23" y="264"/>
                </a:cxn>
                <a:cxn ang="0">
                  <a:pos x="290" y="0"/>
                </a:cxn>
              </a:cxnLst>
              <a:rect l="txL" t="txT" r="txR" b="txB"/>
              <a:pathLst>
                <a:path w="21600" h="21600">
                  <a:moveTo>
                    <a:pt x="0" y="0"/>
                  </a:moveTo>
                  <a:lnTo>
                    <a:pt x="1676" y="21600"/>
                  </a:lnTo>
                  <a:lnTo>
                    <a:pt x="19924" y="21600"/>
                  </a:lnTo>
                  <a:lnTo>
                    <a:pt x="21600" y="0"/>
                  </a:lnTo>
                  <a:lnTo>
                    <a:pt x="0" y="0"/>
                  </a:lnTo>
                  <a:close/>
                </a:path>
              </a:pathLst>
            </a:custGeom>
            <a:gradFill rotWithShape="1">
              <a:gsLst>
                <a:gs pos="0">
                  <a:schemeClr val="accent1">
                    <a:alpha val="100000"/>
                  </a:schemeClr>
                </a:gs>
                <a:gs pos="100000">
                  <a:schemeClr val="bg1">
                    <a:alpha val="75000"/>
                  </a:schemeClr>
                </a:gs>
              </a:gsLst>
              <a:lin ang="0" scaled="1"/>
              <a:tileRect/>
            </a:gradFill>
            <a:ln w="6350" cap="flat" cmpd="sng">
              <a:solidFill>
                <a:schemeClr val="tx1">
                  <a:alpha val="100000"/>
                </a:schemeClr>
              </a:solidFill>
              <a:prstDash val="solid"/>
              <a:miter lim="800000"/>
              <a:headEnd type="none" w="med" len="med"/>
              <a:tailEnd type="none" w="med" len="med"/>
            </a:ln>
          </p:spPr>
          <p:txBody>
            <a:bodyPr/>
            <a:p>
              <a:endParaRPr lang="en-US"/>
            </a:p>
          </p:txBody>
        </p:sp>
        <p:sp>
          <p:nvSpPr>
            <p:cNvPr id="19519" name="Oval 153"/>
            <p:cNvSpPr/>
            <p:nvPr/>
          </p:nvSpPr>
          <p:spPr>
            <a:xfrm rot="42543">
              <a:off x="600" y="2522"/>
              <a:ext cx="488" cy="204"/>
            </a:xfrm>
            <a:prstGeom prst="ellipse">
              <a:avLst/>
            </a:prstGeom>
            <a:solidFill>
              <a:schemeClr val="bg1">
                <a:alpha val="50195"/>
              </a:schemeClr>
            </a:solidFill>
            <a:ln w="22225" cap="flat" cmpd="sng">
              <a:solidFill>
                <a:schemeClr val="tx1"/>
              </a:solidFill>
              <a:prstDash val="solid"/>
              <a:headEnd type="none" w="med" len="med"/>
              <a:tailEnd type="none" w="med" len="med"/>
            </a:ln>
          </p:spPr>
          <p:txBody>
            <a:bodyPr wrap="none" anchor="ctr" anchorCtr="0"/>
            <a:p>
              <a:pPr eaLnBrk="1" hangingPunct="1"/>
              <a:endParaRPr dirty="0">
                <a:latin typeface="Times New Roman" panose="02020603050405020304" pitchFamily="18" charset="0"/>
              </a:endParaRPr>
            </a:p>
          </p:txBody>
        </p:sp>
        <p:sp>
          <p:nvSpPr>
            <p:cNvPr id="19520" name="Oval 154"/>
            <p:cNvSpPr/>
            <p:nvPr/>
          </p:nvSpPr>
          <p:spPr>
            <a:xfrm rot="42543">
              <a:off x="610" y="2526"/>
              <a:ext cx="467" cy="183"/>
            </a:xfrm>
            <a:prstGeom prst="ellipse">
              <a:avLst/>
            </a:prstGeom>
            <a:gradFill rotWithShape="1">
              <a:gsLst>
                <a:gs pos="0">
                  <a:schemeClr val="hlink"/>
                </a:gs>
                <a:gs pos="100000">
                  <a:schemeClr val="accent1"/>
                </a:gs>
              </a:gsLst>
              <a:lin ang="0" scaled="1"/>
              <a:tileRect/>
            </a:gradFill>
            <a:ln w="22225">
              <a:noFill/>
            </a:ln>
          </p:spPr>
          <p:txBody>
            <a:bodyPr wrap="none" anchor="ctr" anchorCtr="0"/>
            <a:p>
              <a:pPr eaLnBrk="1" hangingPunct="1"/>
              <a:endParaRPr dirty="0">
                <a:latin typeface="Times New Roman" panose="02020603050405020304" pitchFamily="18" charset="0"/>
              </a:endParaRPr>
            </a:p>
          </p:txBody>
        </p:sp>
        <p:sp>
          <p:nvSpPr>
            <p:cNvPr id="19521" name="Oval 155"/>
            <p:cNvSpPr/>
            <p:nvPr/>
          </p:nvSpPr>
          <p:spPr>
            <a:xfrm rot="42543">
              <a:off x="552" y="1991"/>
              <a:ext cx="586" cy="228"/>
            </a:xfrm>
            <a:prstGeom prst="ellipse">
              <a:avLst/>
            </a:prstGeom>
            <a:gradFill rotWithShape="1">
              <a:gsLst>
                <a:gs pos="0">
                  <a:schemeClr val="hlink"/>
                </a:gs>
                <a:gs pos="100000">
                  <a:schemeClr val="accent1"/>
                </a:gs>
              </a:gsLst>
              <a:lin ang="0" scaled="1"/>
              <a:tileRect/>
            </a:gradFill>
            <a:ln w="22225">
              <a:noFill/>
            </a:ln>
          </p:spPr>
          <p:txBody>
            <a:bodyPr wrap="none" anchor="ctr" anchorCtr="0"/>
            <a:p>
              <a:pPr eaLnBrk="1" hangingPunct="1"/>
              <a:endParaRPr dirty="0">
                <a:latin typeface="Times New Roman" panose="02020603050405020304" pitchFamily="18" charset="0"/>
              </a:endParaRPr>
            </a:p>
          </p:txBody>
        </p:sp>
        <p:sp>
          <p:nvSpPr>
            <p:cNvPr id="19522" name="Oval 156"/>
            <p:cNvSpPr/>
            <p:nvPr/>
          </p:nvSpPr>
          <p:spPr>
            <a:xfrm rot="42543">
              <a:off x="569" y="2001"/>
              <a:ext cx="547" cy="208"/>
            </a:xfrm>
            <a:prstGeom prst="ellipse">
              <a:avLst/>
            </a:prstGeom>
            <a:gradFill rotWithShape="1">
              <a:gsLst>
                <a:gs pos="0">
                  <a:schemeClr val="bg1">
                    <a:alpha val="99001"/>
                  </a:schemeClr>
                </a:gs>
                <a:gs pos="100000">
                  <a:schemeClr val="accent1"/>
                </a:gs>
              </a:gsLst>
              <a:lin ang="5400000" scaled="1"/>
              <a:tileRect/>
            </a:gradFill>
            <a:ln w="22225">
              <a:noFill/>
            </a:ln>
          </p:spPr>
          <p:txBody>
            <a:bodyPr wrap="none" anchor="ctr" anchorCtr="0"/>
            <a:p>
              <a:pPr eaLnBrk="1" hangingPunct="1"/>
              <a:endParaRPr dirty="0">
                <a:latin typeface="Times New Roman" panose="02020603050405020304" pitchFamily="18" charset="0"/>
              </a:endParaRPr>
            </a:p>
          </p:txBody>
        </p:sp>
        <p:sp>
          <p:nvSpPr>
            <p:cNvPr id="19523" name="Oval 157"/>
            <p:cNvSpPr/>
            <p:nvPr/>
          </p:nvSpPr>
          <p:spPr>
            <a:xfrm rot="42543">
              <a:off x="767" y="2593"/>
              <a:ext cx="149" cy="57"/>
            </a:xfrm>
            <a:prstGeom prst="ellipse">
              <a:avLst/>
            </a:prstGeom>
            <a:gradFill rotWithShape="1">
              <a:gsLst>
                <a:gs pos="0">
                  <a:schemeClr val="bg1">
                    <a:alpha val="99001"/>
                  </a:schemeClr>
                </a:gs>
                <a:gs pos="100000">
                  <a:schemeClr val="accent1"/>
                </a:gs>
              </a:gsLst>
              <a:lin ang="5400000" scaled="1"/>
              <a:tileRect/>
            </a:gradFill>
            <a:ln w="22225">
              <a:noFill/>
            </a:ln>
          </p:spPr>
          <p:txBody>
            <a:bodyPr wrap="none" anchor="ctr" anchorCtr="0"/>
            <a:p>
              <a:pPr eaLnBrk="1" hangingPunct="1"/>
              <a:endParaRPr dirty="0">
                <a:latin typeface="Times New Roman" panose="02020603050405020304" pitchFamily="18" charset="0"/>
              </a:endParaRPr>
            </a:p>
          </p:txBody>
        </p:sp>
        <p:sp>
          <p:nvSpPr>
            <p:cNvPr id="19524" name="Line 158"/>
            <p:cNvSpPr/>
            <p:nvPr/>
          </p:nvSpPr>
          <p:spPr>
            <a:xfrm>
              <a:off x="572" y="2146"/>
              <a:ext cx="39" cy="447"/>
            </a:xfrm>
            <a:prstGeom prst="line">
              <a:avLst/>
            </a:prstGeom>
            <a:ln w="3175" cap="rnd" cmpd="sng">
              <a:solidFill>
                <a:schemeClr val="hlink"/>
              </a:solidFill>
              <a:prstDash val="sysDot"/>
              <a:headEnd type="none" w="med" len="med"/>
              <a:tailEnd type="none" w="med" len="med"/>
            </a:ln>
          </p:spPr>
        </p:sp>
      </p:grpSp>
      <p:sp>
        <p:nvSpPr>
          <p:cNvPr id="119967" name="Freeform 159"/>
          <p:cNvSpPr/>
          <p:nvPr/>
        </p:nvSpPr>
        <p:spPr>
          <a:xfrm>
            <a:off x="5200650" y="2046288"/>
            <a:ext cx="395288" cy="863600"/>
          </a:xfrm>
          <a:custGeom>
            <a:avLst/>
            <a:gdLst/>
            <a:ahLst/>
            <a:cxnLst>
              <a:cxn ang="0">
                <a:pos x="174625" y="295275"/>
              </a:cxn>
              <a:cxn ang="0">
                <a:pos x="236538" y="304800"/>
              </a:cxn>
              <a:cxn ang="0">
                <a:pos x="260350" y="328613"/>
              </a:cxn>
              <a:cxn ang="0">
                <a:pos x="276225" y="357188"/>
              </a:cxn>
              <a:cxn ang="0">
                <a:pos x="300038" y="458788"/>
              </a:cxn>
              <a:cxn ang="0">
                <a:pos x="314325" y="571500"/>
              </a:cxn>
              <a:cxn ang="0">
                <a:pos x="323850" y="758825"/>
              </a:cxn>
              <a:cxn ang="0">
                <a:pos x="328613" y="857250"/>
              </a:cxn>
              <a:cxn ang="0">
                <a:pos x="393700" y="863600"/>
              </a:cxn>
              <a:cxn ang="0">
                <a:pos x="395288" y="820738"/>
              </a:cxn>
              <a:cxn ang="0">
                <a:pos x="395288" y="692150"/>
              </a:cxn>
              <a:cxn ang="0">
                <a:pos x="390525" y="534988"/>
              </a:cxn>
              <a:cxn ang="0">
                <a:pos x="371475" y="411163"/>
              </a:cxn>
              <a:cxn ang="0">
                <a:pos x="347663" y="314325"/>
              </a:cxn>
              <a:cxn ang="0">
                <a:pos x="298450" y="247650"/>
              </a:cxn>
              <a:cxn ang="0">
                <a:pos x="247650" y="211138"/>
              </a:cxn>
              <a:cxn ang="0">
                <a:pos x="207963" y="195263"/>
              </a:cxn>
              <a:cxn ang="0">
                <a:pos x="165100" y="173038"/>
              </a:cxn>
              <a:cxn ang="0">
                <a:pos x="136525" y="147638"/>
              </a:cxn>
              <a:cxn ang="0">
                <a:pos x="119063" y="125413"/>
              </a:cxn>
              <a:cxn ang="0">
                <a:pos x="69850" y="92075"/>
              </a:cxn>
              <a:cxn ang="0">
                <a:pos x="41275" y="61913"/>
              </a:cxn>
              <a:cxn ang="0">
                <a:pos x="14288" y="4763"/>
              </a:cxn>
              <a:cxn ang="0">
                <a:pos x="0" y="0"/>
              </a:cxn>
              <a:cxn ang="0">
                <a:pos x="4763" y="63500"/>
              </a:cxn>
              <a:cxn ang="0">
                <a:pos x="9525" y="101600"/>
              </a:cxn>
              <a:cxn ang="0">
                <a:pos x="14288" y="147638"/>
              </a:cxn>
              <a:cxn ang="0">
                <a:pos x="36513" y="200025"/>
              </a:cxn>
              <a:cxn ang="0">
                <a:pos x="60325" y="238125"/>
              </a:cxn>
              <a:cxn ang="0">
                <a:pos x="80963" y="261938"/>
              </a:cxn>
              <a:cxn ang="0">
                <a:pos x="100013" y="273050"/>
              </a:cxn>
              <a:cxn ang="0">
                <a:pos x="119063" y="287338"/>
              </a:cxn>
              <a:cxn ang="0">
                <a:pos x="174625" y="295275"/>
              </a:cxn>
            </a:cxnLst>
            <a:pathLst>
              <a:path w="249" h="544">
                <a:moveTo>
                  <a:pt x="110" y="186"/>
                </a:moveTo>
                <a:lnTo>
                  <a:pt x="149" y="192"/>
                </a:lnTo>
                <a:lnTo>
                  <a:pt x="164" y="207"/>
                </a:lnTo>
                <a:lnTo>
                  <a:pt x="174" y="225"/>
                </a:lnTo>
                <a:lnTo>
                  <a:pt x="189" y="289"/>
                </a:lnTo>
                <a:lnTo>
                  <a:pt x="198" y="360"/>
                </a:lnTo>
                <a:lnTo>
                  <a:pt x="204" y="478"/>
                </a:lnTo>
                <a:lnTo>
                  <a:pt x="207" y="540"/>
                </a:lnTo>
                <a:lnTo>
                  <a:pt x="248" y="544"/>
                </a:lnTo>
                <a:lnTo>
                  <a:pt x="249" y="517"/>
                </a:lnTo>
                <a:lnTo>
                  <a:pt x="249" y="436"/>
                </a:lnTo>
                <a:lnTo>
                  <a:pt x="246" y="337"/>
                </a:lnTo>
                <a:lnTo>
                  <a:pt x="234" y="259"/>
                </a:lnTo>
                <a:lnTo>
                  <a:pt x="219" y="198"/>
                </a:lnTo>
                <a:lnTo>
                  <a:pt x="188" y="156"/>
                </a:lnTo>
                <a:lnTo>
                  <a:pt x="156" y="133"/>
                </a:lnTo>
                <a:lnTo>
                  <a:pt x="131" y="123"/>
                </a:lnTo>
                <a:lnTo>
                  <a:pt x="104" y="109"/>
                </a:lnTo>
                <a:lnTo>
                  <a:pt x="86" y="93"/>
                </a:lnTo>
                <a:lnTo>
                  <a:pt x="75" y="79"/>
                </a:lnTo>
                <a:lnTo>
                  <a:pt x="44" y="58"/>
                </a:lnTo>
                <a:lnTo>
                  <a:pt x="26" y="39"/>
                </a:lnTo>
                <a:lnTo>
                  <a:pt x="9" y="3"/>
                </a:lnTo>
                <a:lnTo>
                  <a:pt x="0" y="0"/>
                </a:lnTo>
                <a:lnTo>
                  <a:pt x="3" y="40"/>
                </a:lnTo>
                <a:lnTo>
                  <a:pt x="6" y="64"/>
                </a:lnTo>
                <a:lnTo>
                  <a:pt x="9" y="93"/>
                </a:lnTo>
                <a:lnTo>
                  <a:pt x="23" y="126"/>
                </a:lnTo>
                <a:lnTo>
                  <a:pt x="38" y="150"/>
                </a:lnTo>
                <a:lnTo>
                  <a:pt x="51" y="165"/>
                </a:lnTo>
                <a:lnTo>
                  <a:pt x="63" y="172"/>
                </a:lnTo>
                <a:lnTo>
                  <a:pt x="75" y="181"/>
                </a:lnTo>
                <a:lnTo>
                  <a:pt x="110" y="186"/>
                </a:lnTo>
                <a:close/>
              </a:path>
            </a:pathLst>
          </a:custGeom>
          <a:solidFill>
            <a:schemeClr val="bg1">
              <a:alpha val="100000"/>
            </a:schemeClr>
          </a:solidFill>
          <a:ln w="3175">
            <a:noFill/>
          </a:ln>
        </p:spPr>
        <p:txBody>
          <a:bodyPr/>
          <a:p>
            <a:endParaRPr lang="en-US"/>
          </a:p>
        </p:txBody>
      </p:sp>
      <p:grpSp>
        <p:nvGrpSpPr>
          <p:cNvPr id="119968" name="Group 160"/>
          <p:cNvGrpSpPr/>
          <p:nvPr/>
        </p:nvGrpSpPr>
        <p:grpSpPr>
          <a:xfrm>
            <a:off x="3517900" y="3106738"/>
            <a:ext cx="1701800" cy="1227137"/>
            <a:chOff x="1288" y="1941"/>
            <a:chExt cx="921" cy="664"/>
          </a:xfrm>
        </p:grpSpPr>
        <p:sp>
          <p:nvSpPr>
            <p:cNvPr id="19510" name="Oval 161"/>
            <p:cNvSpPr/>
            <p:nvPr/>
          </p:nvSpPr>
          <p:spPr>
            <a:xfrm rot="10800000">
              <a:off x="1299" y="2437"/>
              <a:ext cx="901" cy="168"/>
            </a:xfrm>
            <a:prstGeom prst="ellipse">
              <a:avLst/>
            </a:prstGeom>
            <a:noFill/>
            <a:ln w="47625" cap="flat" cmpd="sng">
              <a:solidFill>
                <a:srgbClr val="000080"/>
              </a:solidFill>
              <a:prstDash val="solid"/>
              <a:headEnd type="none" w="med" len="med"/>
              <a:tailEnd type="none" w="med" len="med"/>
            </a:ln>
          </p:spPr>
          <p:txBody>
            <a:bodyPr wrap="none" anchor="ctr" anchorCtr="0"/>
            <a:p>
              <a:pPr eaLnBrk="1" hangingPunct="1"/>
              <a:endParaRPr dirty="0">
                <a:latin typeface="Times New Roman" panose="02020603050405020304" pitchFamily="18" charset="0"/>
              </a:endParaRPr>
            </a:p>
          </p:txBody>
        </p:sp>
        <p:grpSp>
          <p:nvGrpSpPr>
            <p:cNvPr id="19511" name="Group 162"/>
            <p:cNvGrpSpPr/>
            <p:nvPr/>
          </p:nvGrpSpPr>
          <p:grpSpPr>
            <a:xfrm>
              <a:off x="1288" y="1941"/>
              <a:ext cx="921" cy="659"/>
              <a:chOff x="1288" y="1941"/>
              <a:chExt cx="921" cy="659"/>
            </a:xfrm>
          </p:grpSpPr>
          <p:grpSp>
            <p:nvGrpSpPr>
              <p:cNvPr id="19514" name="Group 163"/>
              <p:cNvGrpSpPr/>
              <p:nvPr/>
            </p:nvGrpSpPr>
            <p:grpSpPr>
              <a:xfrm>
                <a:off x="1288" y="2041"/>
                <a:ext cx="921" cy="559"/>
                <a:chOff x="-384" y="936"/>
                <a:chExt cx="2050" cy="2400"/>
              </a:xfrm>
            </p:grpSpPr>
            <p:sp>
              <p:nvSpPr>
                <p:cNvPr id="19516" name="Oval 164"/>
                <p:cNvSpPr/>
                <p:nvPr/>
              </p:nvSpPr>
              <p:spPr>
                <a:xfrm>
                  <a:off x="-368" y="2568"/>
                  <a:ext cx="2016" cy="768"/>
                </a:xfrm>
                <a:prstGeom prst="ellipse">
                  <a:avLst/>
                </a:prstGeom>
                <a:pattFill prst="openDmnd">
                  <a:fgClr>
                    <a:srgbClr val="CCFF66"/>
                  </a:fgClr>
                  <a:bgClr>
                    <a:schemeClr val="accent1"/>
                  </a:bgClr>
                </a:pattFill>
                <a:ln w="22225">
                  <a:noFill/>
                </a:ln>
              </p:spPr>
              <p:txBody>
                <a:bodyPr wrap="none" anchor="ctr" anchorCtr="0"/>
                <a:p>
                  <a:pPr eaLnBrk="1" hangingPunct="1"/>
                  <a:endParaRPr dirty="0">
                    <a:latin typeface="Times New Roman" panose="02020603050405020304" pitchFamily="18" charset="0"/>
                  </a:endParaRPr>
                </a:p>
              </p:txBody>
            </p:sp>
            <p:sp>
              <p:nvSpPr>
                <p:cNvPr id="19517" name="AutoShape 165"/>
                <p:cNvSpPr/>
                <p:nvPr/>
              </p:nvSpPr>
              <p:spPr>
                <a:xfrm>
                  <a:off x="-384" y="936"/>
                  <a:ext cx="2050" cy="2016"/>
                </a:xfrm>
                <a:custGeom>
                  <a:avLst/>
                  <a:gdLst>
                    <a:gd name="txL" fmla="*/ 1918 w 21600"/>
                    <a:gd name="txT" fmla="*/ 1918 h 21600"/>
                    <a:gd name="txR" fmla="*/ 19682 w 21600"/>
                    <a:gd name="txB" fmla="*/ 19682 h 21600"/>
                  </a:gdLst>
                  <a:ahLst/>
                  <a:cxnLst>
                    <a:cxn ang="0">
                      <a:pos x="2039" y="1008"/>
                    </a:cxn>
                    <a:cxn ang="0">
                      <a:pos x="1025" y="2016"/>
                    </a:cxn>
                    <a:cxn ang="0">
                      <a:pos x="11" y="1008"/>
                    </a:cxn>
                    <a:cxn ang="0">
                      <a:pos x="1025" y="0"/>
                    </a:cxn>
                  </a:cxnLst>
                  <a:rect l="txL" t="txT" r="txR" b="txB"/>
                  <a:pathLst>
                    <a:path w="21600" h="21600">
                      <a:moveTo>
                        <a:pt x="0" y="0"/>
                      </a:moveTo>
                      <a:lnTo>
                        <a:pt x="233" y="21600"/>
                      </a:lnTo>
                      <a:lnTo>
                        <a:pt x="21367" y="21600"/>
                      </a:lnTo>
                      <a:lnTo>
                        <a:pt x="21600" y="0"/>
                      </a:lnTo>
                      <a:lnTo>
                        <a:pt x="0" y="0"/>
                      </a:lnTo>
                      <a:close/>
                    </a:path>
                  </a:pathLst>
                </a:custGeom>
                <a:pattFill prst="openDmnd">
                  <a:fgClr>
                    <a:srgbClr val="CCFF66">
                      <a:alpha val="100000"/>
                    </a:srgbClr>
                  </a:fgClr>
                  <a:bgClr>
                    <a:schemeClr val="accent1">
                      <a:alpha val="100000"/>
                    </a:schemeClr>
                  </a:bgClr>
                </a:pattFill>
                <a:ln w="9525">
                  <a:noFill/>
                </a:ln>
              </p:spPr>
              <p:txBody>
                <a:bodyPr/>
                <a:p>
                  <a:endParaRPr lang="en-US"/>
                </a:p>
              </p:txBody>
            </p:sp>
          </p:grpSp>
          <p:sp>
            <p:nvSpPr>
              <p:cNvPr id="19515" name="Oval 166"/>
              <p:cNvSpPr/>
              <p:nvPr/>
            </p:nvSpPr>
            <p:spPr>
              <a:xfrm>
                <a:off x="1288" y="1941"/>
                <a:ext cx="921" cy="181"/>
              </a:xfrm>
              <a:prstGeom prst="ellipse">
                <a:avLst/>
              </a:prstGeom>
              <a:pattFill prst="openDmnd">
                <a:fgClr>
                  <a:srgbClr val="CCFF66">
                    <a:alpha val="96861"/>
                  </a:srgbClr>
                </a:fgClr>
                <a:bgClr>
                  <a:schemeClr val="accent1"/>
                </a:bgClr>
              </a:pattFill>
              <a:ln w="22225">
                <a:noFill/>
              </a:ln>
            </p:spPr>
            <p:txBody>
              <a:bodyPr wrap="none" anchor="ctr" anchorCtr="0"/>
              <a:p>
                <a:pPr eaLnBrk="1" hangingPunct="1"/>
                <a:endParaRPr dirty="0">
                  <a:latin typeface="Times New Roman" panose="02020603050405020304" pitchFamily="18" charset="0"/>
                </a:endParaRPr>
              </a:p>
            </p:txBody>
          </p:sp>
        </p:grpSp>
        <p:sp>
          <p:nvSpPr>
            <p:cNvPr id="119975" name="Oval 167"/>
            <p:cNvSpPr>
              <a:spLocks noChangeArrowheads="1"/>
            </p:cNvSpPr>
            <p:nvPr/>
          </p:nvSpPr>
          <p:spPr bwMode="auto">
            <a:xfrm rot="10800000">
              <a:off x="1295" y="1964"/>
              <a:ext cx="887" cy="162"/>
            </a:xfrm>
            <a:prstGeom prst="ellipse">
              <a:avLst/>
            </a:prstGeom>
            <a:gradFill rotWithShape="1">
              <a:gsLst>
                <a:gs pos="0">
                  <a:schemeClr val="accent1">
                    <a:gamma/>
                    <a:shade val="46275"/>
                    <a:invGamma/>
                  </a:schemeClr>
                </a:gs>
                <a:gs pos="100000">
                  <a:schemeClr val="accent1">
                    <a:alpha val="97000"/>
                  </a:schemeClr>
                </a:gs>
              </a:gsLst>
              <a:lin ang="5400000" scaled="1"/>
            </a:gradFill>
            <a:ln>
              <a:noFill/>
            </a:ln>
            <a:effectLst/>
            <a:extLst>
              <a:ext uri="{91240B29-F687-4F45-9708-019B960494DF}">
                <a14:hiddenLine xmlns:a14="http://schemas.microsoft.com/office/drawing/2010/main" w="22225">
                  <a:solidFill>
                    <a:schemeClr val="folHlink"/>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p:txBody>
        </p:sp>
        <p:sp>
          <p:nvSpPr>
            <p:cNvPr id="19513" name="Oval 168"/>
            <p:cNvSpPr/>
            <p:nvPr/>
          </p:nvSpPr>
          <p:spPr>
            <a:xfrm rot="10800000">
              <a:off x="1288" y="1948"/>
              <a:ext cx="921" cy="182"/>
            </a:xfrm>
            <a:prstGeom prst="ellipse">
              <a:avLst/>
            </a:prstGeom>
            <a:noFill/>
            <a:ln w="57150" cap="flat" cmpd="thickThin">
              <a:solidFill>
                <a:srgbClr val="000080"/>
              </a:solidFill>
              <a:prstDash val="solid"/>
              <a:headEnd type="none" w="med" len="med"/>
              <a:tailEnd type="none" w="med" len="med"/>
            </a:ln>
          </p:spPr>
          <p:txBody>
            <a:bodyPr wrap="none" anchor="ctr" anchorCtr="0"/>
            <a:p>
              <a:pPr eaLnBrk="1" hangingPunct="1"/>
              <a:endParaRPr dirty="0">
                <a:latin typeface="Times New Roman" panose="02020603050405020304" pitchFamily="18" charset="0"/>
              </a:endParaRPr>
            </a:p>
          </p:txBody>
        </p:sp>
      </p:grpSp>
      <p:grpSp>
        <p:nvGrpSpPr>
          <p:cNvPr id="119977" name="Group 169"/>
          <p:cNvGrpSpPr/>
          <p:nvPr/>
        </p:nvGrpSpPr>
        <p:grpSpPr>
          <a:xfrm>
            <a:off x="3937000" y="1009650"/>
            <a:ext cx="1612900" cy="1536700"/>
            <a:chOff x="3064" y="1820"/>
            <a:chExt cx="2304" cy="2304"/>
          </a:xfrm>
        </p:grpSpPr>
        <p:sp>
          <p:nvSpPr>
            <p:cNvPr id="119978" name="AutoShape 170"/>
            <p:cNvSpPr>
              <a:spLocks noChangeArrowheads="1"/>
            </p:cNvSpPr>
            <p:nvPr/>
          </p:nvSpPr>
          <p:spPr bwMode="auto">
            <a:xfrm rot="16200000" flipH="1">
              <a:off x="3941" y="2697"/>
              <a:ext cx="2304" cy="550"/>
            </a:xfrm>
            <a:prstGeom prst="parallelogram">
              <a:avLst>
                <a:gd name="adj" fmla="val 104902"/>
              </a:avLst>
            </a:prstGeom>
            <a:gradFill rotWithShape="1">
              <a:gsLst>
                <a:gs pos="0">
                  <a:schemeClr val="accent1"/>
                </a:gs>
                <a:gs pos="100000">
                  <a:schemeClr val="accent1">
                    <a:gamma/>
                    <a:shade val="66275"/>
                    <a:invGamma/>
                  </a:schemeClr>
                </a:gs>
              </a:gsLst>
              <a:lin ang="5400000" scaled="1"/>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p:txBody>
        </p:sp>
        <p:sp>
          <p:nvSpPr>
            <p:cNvPr id="119979" name="AutoShape 171"/>
            <p:cNvSpPr>
              <a:spLocks noChangeArrowheads="1"/>
            </p:cNvSpPr>
            <p:nvPr/>
          </p:nvSpPr>
          <p:spPr bwMode="auto">
            <a:xfrm>
              <a:off x="3064" y="1832"/>
              <a:ext cx="2304" cy="576"/>
            </a:xfrm>
            <a:prstGeom prst="parallelogram">
              <a:avLst>
                <a:gd name="adj" fmla="val 97926"/>
              </a:avLst>
            </a:prstGeom>
            <a:gradFill rotWithShape="1">
              <a:gsLst>
                <a:gs pos="0">
                  <a:schemeClr val="accent1"/>
                </a:gs>
                <a:gs pos="100000">
                  <a:schemeClr val="accent1">
                    <a:gamma/>
                    <a:shade val="66275"/>
                    <a:invGamma/>
                  </a:schemeClr>
                </a:gs>
              </a:gsLst>
              <a:lin ang="5400000" scaled="1"/>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p:txBody>
        </p:sp>
        <p:sp>
          <p:nvSpPr>
            <p:cNvPr id="19509" name="Rectangle 172"/>
            <p:cNvSpPr/>
            <p:nvPr/>
          </p:nvSpPr>
          <p:spPr>
            <a:xfrm>
              <a:off x="3070" y="2419"/>
              <a:ext cx="1739" cy="1701"/>
            </a:xfrm>
            <a:prstGeom prst="rect">
              <a:avLst/>
            </a:prstGeom>
            <a:solidFill>
              <a:schemeClr val="folHlink"/>
            </a:solidFill>
            <a:ln w="9525" cap="flat" cmpd="sng">
              <a:solidFill>
                <a:srgbClr val="FF3300"/>
              </a:solidFill>
              <a:prstDash val="solid"/>
              <a:miter/>
              <a:headEnd type="none" w="med" len="med"/>
              <a:tailEnd type="none" w="med" len="med"/>
            </a:ln>
          </p:spPr>
          <p:txBody>
            <a:bodyPr wrap="none" anchor="ctr" anchorCtr="0"/>
            <a:p>
              <a:pPr eaLnBrk="1" hangingPunct="1"/>
              <a:endParaRPr dirty="0">
                <a:latin typeface="Times New Roman" panose="02020603050405020304" pitchFamily="18" charset="0"/>
              </a:endParaRPr>
            </a:p>
          </p:txBody>
        </p:sp>
      </p:grpSp>
      <p:grpSp>
        <p:nvGrpSpPr>
          <p:cNvPr id="119981" name="Group 173"/>
          <p:cNvGrpSpPr/>
          <p:nvPr/>
        </p:nvGrpSpPr>
        <p:grpSpPr>
          <a:xfrm>
            <a:off x="1641475" y="2387600"/>
            <a:ext cx="1355725" cy="2044700"/>
            <a:chOff x="1872" y="480"/>
            <a:chExt cx="2016" cy="2880"/>
          </a:xfrm>
        </p:grpSpPr>
        <p:sp>
          <p:nvSpPr>
            <p:cNvPr id="119982" name="Oval 174"/>
            <p:cNvSpPr>
              <a:spLocks noChangeArrowheads="1"/>
            </p:cNvSpPr>
            <p:nvPr/>
          </p:nvSpPr>
          <p:spPr bwMode="auto">
            <a:xfrm>
              <a:off x="1872" y="480"/>
              <a:ext cx="2016" cy="768"/>
            </a:xfrm>
            <a:prstGeom prst="ellipse">
              <a:avLst/>
            </a:prstGeom>
            <a:gradFill rotWithShape="1">
              <a:gsLst>
                <a:gs pos="0">
                  <a:schemeClr val="accent1">
                    <a:alpha val="97000"/>
                  </a:schemeClr>
                </a:gs>
                <a:gs pos="100000">
                  <a:schemeClr val="accent1">
                    <a:gamma/>
                    <a:shade val="46275"/>
                    <a:invGamma/>
                  </a:schemeClr>
                </a:gs>
              </a:gsLst>
              <a:lin ang="5400000" scaled="1"/>
            </a:gradFill>
            <a:ln w="22225">
              <a:solidFill>
                <a:schemeClr val="folHlink"/>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p:txBody>
        </p:sp>
        <p:sp>
          <p:nvSpPr>
            <p:cNvPr id="19503" name="Line 175"/>
            <p:cNvSpPr/>
            <p:nvPr/>
          </p:nvSpPr>
          <p:spPr>
            <a:xfrm>
              <a:off x="1872" y="864"/>
              <a:ext cx="0" cy="2112"/>
            </a:xfrm>
            <a:prstGeom prst="line">
              <a:avLst/>
            </a:prstGeom>
            <a:ln w="22225" cap="flat" cmpd="sng">
              <a:solidFill>
                <a:schemeClr val="folHlink"/>
              </a:solidFill>
              <a:prstDash val="solid"/>
              <a:headEnd type="none" w="med" len="med"/>
              <a:tailEnd type="none" w="med" len="med"/>
            </a:ln>
          </p:spPr>
        </p:sp>
        <p:sp>
          <p:nvSpPr>
            <p:cNvPr id="19504" name="Line 176"/>
            <p:cNvSpPr/>
            <p:nvPr/>
          </p:nvSpPr>
          <p:spPr>
            <a:xfrm>
              <a:off x="3888" y="864"/>
              <a:ext cx="0" cy="2112"/>
            </a:xfrm>
            <a:prstGeom prst="line">
              <a:avLst/>
            </a:prstGeom>
            <a:ln w="22225" cap="flat" cmpd="sng">
              <a:solidFill>
                <a:schemeClr val="folHlink"/>
              </a:solidFill>
              <a:prstDash val="solid"/>
              <a:headEnd type="none" w="med" len="med"/>
              <a:tailEnd type="none" w="med" len="med"/>
            </a:ln>
          </p:spPr>
        </p:sp>
        <p:sp>
          <p:nvSpPr>
            <p:cNvPr id="119985" name="Oval 177"/>
            <p:cNvSpPr>
              <a:spLocks noChangeArrowheads="1"/>
            </p:cNvSpPr>
            <p:nvPr/>
          </p:nvSpPr>
          <p:spPr bwMode="auto">
            <a:xfrm>
              <a:off x="1872" y="2592"/>
              <a:ext cx="2016" cy="768"/>
            </a:xfrm>
            <a:prstGeom prst="ellipse">
              <a:avLst/>
            </a:prstGeom>
            <a:gradFill rotWithShape="1">
              <a:gsLst>
                <a:gs pos="0">
                  <a:schemeClr val="accent1">
                    <a:alpha val="97000"/>
                  </a:schemeClr>
                </a:gs>
                <a:gs pos="100000">
                  <a:schemeClr val="accent1">
                    <a:gamma/>
                    <a:shade val="46275"/>
                    <a:invGamma/>
                  </a:schemeClr>
                </a:gs>
              </a:gsLst>
              <a:lin ang="5400000" scaled="1"/>
            </a:gradFill>
            <a:ln w="22225">
              <a:solidFill>
                <a:schemeClr val="folHlink"/>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p:txBody>
        </p:sp>
        <p:pic>
          <p:nvPicPr>
            <p:cNvPr id="19506" name="Picture 178" descr="khoi tru"/>
            <p:cNvPicPr>
              <a:picLocks noChangeAspect="1"/>
            </p:cNvPicPr>
            <p:nvPr/>
          </p:nvPicPr>
          <p:blipFill>
            <a:blip r:embed="rId1"/>
            <a:stretch>
              <a:fillRect/>
            </a:stretch>
          </p:blipFill>
          <p:spPr>
            <a:xfrm>
              <a:off x="1879" y="897"/>
              <a:ext cx="2004" cy="2463"/>
            </a:xfrm>
            <a:prstGeom prst="rect">
              <a:avLst/>
            </a:prstGeom>
            <a:noFill/>
            <a:ln w="9525">
              <a:noFill/>
            </a:ln>
          </p:spPr>
        </p:pic>
      </p:grpSp>
      <p:grpSp>
        <p:nvGrpSpPr>
          <p:cNvPr id="119987" name="Group 179"/>
          <p:cNvGrpSpPr/>
          <p:nvPr/>
        </p:nvGrpSpPr>
        <p:grpSpPr>
          <a:xfrm rot="4621480">
            <a:off x="4979988" y="2116138"/>
            <a:ext cx="133350" cy="1416050"/>
            <a:chOff x="742" y="1629"/>
            <a:chExt cx="84" cy="892"/>
          </a:xfrm>
        </p:grpSpPr>
        <p:sp>
          <p:nvSpPr>
            <p:cNvPr id="19500" name="Oval 180"/>
            <p:cNvSpPr/>
            <p:nvPr/>
          </p:nvSpPr>
          <p:spPr>
            <a:xfrm>
              <a:off x="742" y="2437"/>
              <a:ext cx="84" cy="84"/>
            </a:xfrm>
            <a:prstGeom prst="ellipse">
              <a:avLst/>
            </a:prstGeom>
            <a:solidFill>
              <a:schemeClr val="bg1"/>
            </a:solidFill>
            <a:ln w="9525" cap="flat" cmpd="sng">
              <a:solidFill>
                <a:schemeClr val="tx1"/>
              </a:solidFill>
              <a:prstDash val="solid"/>
              <a:headEnd type="none" w="med" len="med"/>
              <a:tailEnd type="none" w="med" len="med"/>
            </a:ln>
          </p:spPr>
          <p:txBody>
            <a:bodyPr wrap="none" anchor="ctr" anchorCtr="0"/>
            <a:p>
              <a:pPr eaLnBrk="1" hangingPunct="1"/>
              <a:endParaRPr dirty="0">
                <a:latin typeface="Times New Roman" panose="02020603050405020304" pitchFamily="18" charset="0"/>
              </a:endParaRPr>
            </a:p>
          </p:txBody>
        </p:sp>
        <p:sp>
          <p:nvSpPr>
            <p:cNvPr id="19501" name="AutoShape 181"/>
            <p:cNvSpPr/>
            <p:nvPr/>
          </p:nvSpPr>
          <p:spPr>
            <a:xfrm>
              <a:off x="774" y="1629"/>
              <a:ext cx="23" cy="808"/>
            </a:xfrm>
            <a:prstGeom prst="roundRect">
              <a:avLst>
                <a:gd name="adj" fmla="val 16667"/>
              </a:avLst>
            </a:prstGeom>
            <a:solidFill>
              <a:schemeClr val="accent1"/>
            </a:solidFill>
            <a:ln w="3175" cap="flat" cmpd="sng">
              <a:solidFill>
                <a:schemeClr val="tx1"/>
              </a:solidFill>
              <a:prstDash val="solid"/>
              <a:headEnd type="none" w="med" len="med"/>
              <a:tailEnd type="none" w="med" len="med"/>
            </a:ln>
          </p:spPr>
          <p:txBody>
            <a:bodyPr wrap="none" anchor="ctr" anchorCtr="0"/>
            <a:p>
              <a:pPr eaLnBrk="1" hangingPunct="1"/>
              <a:endParaRPr dirty="0">
                <a:latin typeface="Times New Roman" panose="02020603050405020304" pitchFamily="18" charset="0"/>
              </a:endParaRPr>
            </a:p>
          </p:txBody>
        </p:sp>
      </p:grpSp>
      <p:grpSp>
        <p:nvGrpSpPr>
          <p:cNvPr id="119990" name="Group 182"/>
          <p:cNvGrpSpPr/>
          <p:nvPr/>
        </p:nvGrpSpPr>
        <p:grpSpPr>
          <a:xfrm rot="3776902">
            <a:off x="4711700" y="2212975"/>
            <a:ext cx="133350" cy="1416050"/>
            <a:chOff x="742" y="1629"/>
            <a:chExt cx="84" cy="892"/>
          </a:xfrm>
        </p:grpSpPr>
        <p:sp>
          <p:nvSpPr>
            <p:cNvPr id="19498" name="Oval 183"/>
            <p:cNvSpPr/>
            <p:nvPr/>
          </p:nvSpPr>
          <p:spPr>
            <a:xfrm>
              <a:off x="742" y="2437"/>
              <a:ext cx="84" cy="84"/>
            </a:xfrm>
            <a:prstGeom prst="ellipse">
              <a:avLst/>
            </a:prstGeom>
            <a:solidFill>
              <a:schemeClr val="bg1"/>
            </a:solidFill>
            <a:ln w="9525" cap="flat" cmpd="sng">
              <a:solidFill>
                <a:schemeClr val="tx1"/>
              </a:solidFill>
              <a:prstDash val="solid"/>
              <a:headEnd type="none" w="med" len="med"/>
              <a:tailEnd type="none" w="med" len="med"/>
            </a:ln>
          </p:spPr>
          <p:txBody>
            <a:bodyPr wrap="none" anchor="ctr" anchorCtr="0"/>
            <a:p>
              <a:pPr eaLnBrk="1" hangingPunct="1"/>
              <a:endParaRPr dirty="0">
                <a:latin typeface="Times New Roman" panose="02020603050405020304" pitchFamily="18" charset="0"/>
              </a:endParaRPr>
            </a:p>
          </p:txBody>
        </p:sp>
        <p:sp>
          <p:nvSpPr>
            <p:cNvPr id="19499" name="AutoShape 184"/>
            <p:cNvSpPr/>
            <p:nvPr/>
          </p:nvSpPr>
          <p:spPr>
            <a:xfrm>
              <a:off x="774" y="1629"/>
              <a:ext cx="23" cy="808"/>
            </a:xfrm>
            <a:prstGeom prst="roundRect">
              <a:avLst>
                <a:gd name="adj" fmla="val 16667"/>
              </a:avLst>
            </a:prstGeom>
            <a:solidFill>
              <a:schemeClr val="accent1"/>
            </a:solidFill>
            <a:ln w="3175" cap="flat" cmpd="sng">
              <a:solidFill>
                <a:schemeClr val="tx1"/>
              </a:solidFill>
              <a:prstDash val="solid"/>
              <a:headEnd type="none" w="med" len="med"/>
              <a:tailEnd type="none" w="med" len="med"/>
            </a:ln>
          </p:spPr>
          <p:txBody>
            <a:bodyPr wrap="none" anchor="ctr" anchorCtr="0"/>
            <a:p>
              <a:pPr eaLnBrk="1" hangingPunct="1"/>
              <a:endParaRPr dirty="0">
                <a:latin typeface="Times New Roman" panose="02020603050405020304" pitchFamily="18" charset="0"/>
              </a:endParaRPr>
            </a:p>
          </p:txBody>
        </p:sp>
      </p:grpSp>
      <p:grpSp>
        <p:nvGrpSpPr>
          <p:cNvPr id="119993" name="Group 185"/>
          <p:cNvGrpSpPr/>
          <p:nvPr/>
        </p:nvGrpSpPr>
        <p:grpSpPr>
          <a:xfrm>
            <a:off x="3484563" y="2849563"/>
            <a:ext cx="1855787" cy="1898650"/>
            <a:chOff x="1979" y="1715"/>
            <a:chExt cx="1849" cy="1892"/>
          </a:xfrm>
        </p:grpSpPr>
        <p:grpSp>
          <p:nvGrpSpPr>
            <p:cNvPr id="19487" name="Group 186"/>
            <p:cNvGrpSpPr/>
            <p:nvPr/>
          </p:nvGrpSpPr>
          <p:grpSpPr>
            <a:xfrm>
              <a:off x="1979" y="1715"/>
              <a:ext cx="1849" cy="1889"/>
              <a:chOff x="1955" y="1731"/>
              <a:chExt cx="1849" cy="1889"/>
            </a:xfrm>
          </p:grpSpPr>
          <p:sp>
            <p:nvSpPr>
              <p:cNvPr id="119995" name="AutoShape 187"/>
              <p:cNvSpPr>
                <a:spLocks noChangeArrowheads="1"/>
              </p:cNvSpPr>
              <p:nvPr/>
            </p:nvSpPr>
            <p:spPr bwMode="auto">
              <a:xfrm rot="16200000">
                <a:off x="2803" y="3094"/>
                <a:ext cx="160" cy="857"/>
              </a:xfrm>
              <a:prstGeom prst="moon">
                <a:avLst>
                  <a:gd name="adj" fmla="val 49995"/>
                </a:avLst>
              </a:prstGeom>
              <a:gradFill rotWithShape="1">
                <a:gsLst>
                  <a:gs pos="0">
                    <a:schemeClr val="accent1">
                      <a:gamma/>
                      <a:shade val="46275"/>
                      <a:invGamma/>
                    </a:schemeClr>
                  </a:gs>
                  <a:gs pos="100000">
                    <a:schemeClr val="accent1">
                      <a:alpha val="0"/>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p:txBody>
          </p:sp>
          <p:grpSp>
            <p:nvGrpSpPr>
              <p:cNvPr id="19494" name="Group 188"/>
              <p:cNvGrpSpPr/>
              <p:nvPr/>
            </p:nvGrpSpPr>
            <p:grpSpPr>
              <a:xfrm>
                <a:off x="1955" y="1731"/>
                <a:ext cx="1849" cy="1889"/>
                <a:chOff x="1955" y="1731"/>
                <a:chExt cx="1849" cy="1889"/>
              </a:xfrm>
            </p:grpSpPr>
            <p:sp>
              <p:nvSpPr>
                <p:cNvPr id="19495" name="Oval 189"/>
                <p:cNvSpPr>
                  <a:spLocks noChangeAspect="1"/>
                </p:cNvSpPr>
                <p:nvPr/>
              </p:nvSpPr>
              <p:spPr>
                <a:xfrm>
                  <a:off x="1965" y="1741"/>
                  <a:ext cx="1831" cy="1871"/>
                </a:xfrm>
                <a:prstGeom prst="ellipse">
                  <a:avLst/>
                </a:prstGeom>
                <a:gradFill rotWithShape="1">
                  <a:gsLst>
                    <a:gs pos="0">
                      <a:srgbClr val="184776">
                        <a:alpha val="73000"/>
                      </a:srgbClr>
                    </a:gs>
                    <a:gs pos="100000">
                      <a:srgbClr val="3399FF">
                        <a:alpha val="73000"/>
                      </a:srgbClr>
                    </a:gs>
                  </a:gsLst>
                  <a:lin ang="0" scaled="1"/>
                  <a:tileRect/>
                </a:gradFill>
                <a:ln w="25400">
                  <a:noFill/>
                </a:ln>
              </p:spPr>
              <p:txBody>
                <a:bodyPr wrap="none" anchor="ctr" anchorCtr="0"/>
                <a:p>
                  <a:pPr eaLnBrk="1" hangingPunct="1"/>
                  <a:endParaRPr dirty="0">
                    <a:latin typeface="Times New Roman" panose="02020603050405020304" pitchFamily="18" charset="0"/>
                  </a:endParaRPr>
                </a:p>
              </p:txBody>
            </p:sp>
            <p:sp>
              <p:nvSpPr>
                <p:cNvPr id="19496" name="Oval 190"/>
                <p:cNvSpPr>
                  <a:spLocks noChangeAspect="1"/>
                </p:cNvSpPr>
                <p:nvPr/>
              </p:nvSpPr>
              <p:spPr>
                <a:xfrm>
                  <a:off x="1955" y="1731"/>
                  <a:ext cx="1849" cy="1889"/>
                </a:xfrm>
                <a:prstGeom prst="ellipse">
                  <a:avLst/>
                </a:prstGeom>
                <a:noFill/>
                <a:ln w="28575" cap="flat" cmpd="sng">
                  <a:solidFill>
                    <a:srgbClr val="CC9900"/>
                  </a:solidFill>
                  <a:prstDash val="solid"/>
                  <a:headEnd type="none" w="med" len="med"/>
                  <a:tailEnd type="none" w="med" len="med"/>
                </a:ln>
              </p:spPr>
              <p:txBody>
                <a:bodyPr wrap="none" anchor="ctr" anchorCtr="0"/>
                <a:p>
                  <a:pPr eaLnBrk="1" hangingPunct="1"/>
                  <a:endParaRPr dirty="0">
                    <a:latin typeface="Times New Roman" panose="02020603050405020304" pitchFamily="18" charset="0"/>
                  </a:endParaRPr>
                </a:p>
              </p:txBody>
            </p:sp>
            <p:sp>
              <p:nvSpPr>
                <p:cNvPr id="19497" name="AutoShape 191"/>
                <p:cNvSpPr/>
                <p:nvPr/>
              </p:nvSpPr>
              <p:spPr>
                <a:xfrm rot="-5400000">
                  <a:off x="2696" y="1863"/>
                  <a:ext cx="355" cy="1812"/>
                </a:xfrm>
                <a:prstGeom prst="moon">
                  <a:avLst>
                    <a:gd name="adj" fmla="val 17046"/>
                  </a:avLst>
                </a:prstGeom>
                <a:solidFill>
                  <a:schemeClr val="tx2">
                    <a:alpha val="14902"/>
                  </a:schemeClr>
                </a:solidFill>
                <a:ln w="9525">
                  <a:noFill/>
                </a:ln>
              </p:spPr>
              <p:txBody>
                <a:bodyPr wrap="none" anchor="ctr" anchorCtr="0"/>
                <a:p>
                  <a:pPr eaLnBrk="1" hangingPunct="1"/>
                  <a:endParaRPr dirty="0">
                    <a:latin typeface="Times New Roman" panose="02020603050405020304" pitchFamily="18" charset="0"/>
                  </a:endParaRPr>
                </a:p>
              </p:txBody>
            </p:sp>
          </p:grpSp>
        </p:grpSp>
        <p:grpSp>
          <p:nvGrpSpPr>
            <p:cNvPr id="19488" name="Group 192"/>
            <p:cNvGrpSpPr/>
            <p:nvPr/>
          </p:nvGrpSpPr>
          <p:grpSpPr>
            <a:xfrm>
              <a:off x="2213" y="1738"/>
              <a:ext cx="1405" cy="1869"/>
              <a:chOff x="2213" y="1738"/>
              <a:chExt cx="1405" cy="1869"/>
            </a:xfrm>
          </p:grpSpPr>
          <p:sp>
            <p:nvSpPr>
              <p:cNvPr id="19489" name="AutoShape 193"/>
              <p:cNvSpPr/>
              <p:nvPr/>
            </p:nvSpPr>
            <p:spPr>
              <a:xfrm>
                <a:off x="2213" y="1741"/>
                <a:ext cx="684" cy="1866"/>
              </a:xfrm>
              <a:prstGeom prst="moon">
                <a:avLst>
                  <a:gd name="adj" fmla="val 5593"/>
                </a:avLst>
              </a:prstGeom>
              <a:solidFill>
                <a:schemeClr val="tx2">
                  <a:alpha val="14902"/>
                </a:schemeClr>
              </a:solidFill>
              <a:ln w="9525">
                <a:noFill/>
              </a:ln>
            </p:spPr>
            <p:txBody>
              <a:bodyPr wrap="none" anchor="ctr" anchorCtr="0"/>
              <a:p>
                <a:pPr eaLnBrk="1" hangingPunct="1"/>
                <a:endParaRPr dirty="0">
                  <a:latin typeface="Times New Roman" panose="02020603050405020304" pitchFamily="18" charset="0"/>
                </a:endParaRPr>
              </a:p>
            </p:txBody>
          </p:sp>
          <p:sp>
            <p:nvSpPr>
              <p:cNvPr id="19490" name="AutoShape 194"/>
              <p:cNvSpPr/>
              <p:nvPr/>
            </p:nvSpPr>
            <p:spPr>
              <a:xfrm flipH="1">
                <a:off x="2906" y="1741"/>
                <a:ext cx="712" cy="1866"/>
              </a:xfrm>
              <a:prstGeom prst="moon">
                <a:avLst>
                  <a:gd name="adj" fmla="val 6009"/>
                </a:avLst>
              </a:prstGeom>
              <a:solidFill>
                <a:schemeClr val="tx2">
                  <a:alpha val="14902"/>
                </a:schemeClr>
              </a:solidFill>
              <a:ln w="9525">
                <a:noFill/>
              </a:ln>
            </p:spPr>
            <p:txBody>
              <a:bodyPr wrap="none" anchor="ctr" anchorCtr="0"/>
              <a:p>
                <a:pPr eaLnBrk="1" hangingPunct="1"/>
                <a:endParaRPr dirty="0">
                  <a:latin typeface="Times New Roman" panose="02020603050405020304" pitchFamily="18" charset="0"/>
                </a:endParaRPr>
              </a:p>
            </p:txBody>
          </p:sp>
          <p:sp>
            <p:nvSpPr>
              <p:cNvPr id="19491" name="AutoShape 195"/>
              <p:cNvSpPr/>
              <p:nvPr/>
            </p:nvSpPr>
            <p:spPr>
              <a:xfrm>
                <a:off x="2573" y="1741"/>
                <a:ext cx="355" cy="1866"/>
              </a:xfrm>
              <a:prstGeom prst="moon">
                <a:avLst>
                  <a:gd name="adj" fmla="val 17046"/>
                </a:avLst>
              </a:prstGeom>
              <a:solidFill>
                <a:schemeClr val="tx2">
                  <a:alpha val="14902"/>
                </a:schemeClr>
              </a:solidFill>
              <a:ln w="9525">
                <a:noFill/>
              </a:ln>
            </p:spPr>
            <p:txBody>
              <a:bodyPr wrap="none" anchor="ctr" anchorCtr="0"/>
              <a:p>
                <a:pPr eaLnBrk="1" hangingPunct="1"/>
                <a:endParaRPr dirty="0">
                  <a:latin typeface="Times New Roman" panose="02020603050405020304" pitchFamily="18" charset="0"/>
                </a:endParaRPr>
              </a:p>
            </p:txBody>
          </p:sp>
          <p:sp>
            <p:nvSpPr>
              <p:cNvPr id="19492" name="AutoShape 196"/>
              <p:cNvSpPr/>
              <p:nvPr/>
            </p:nvSpPr>
            <p:spPr>
              <a:xfrm flipH="1">
                <a:off x="2922" y="1738"/>
                <a:ext cx="252" cy="1866"/>
              </a:xfrm>
              <a:prstGeom prst="moon">
                <a:avLst>
                  <a:gd name="adj" fmla="val 22917"/>
                </a:avLst>
              </a:prstGeom>
              <a:solidFill>
                <a:schemeClr val="tx2">
                  <a:alpha val="14902"/>
                </a:schemeClr>
              </a:solidFill>
              <a:ln w="9525">
                <a:noFill/>
              </a:ln>
            </p:spPr>
            <p:txBody>
              <a:bodyPr wrap="none" anchor="ctr" anchorCtr="0"/>
              <a:p>
                <a:pPr eaLnBrk="1" hangingPunct="1"/>
                <a:endParaRPr dirty="0">
                  <a:latin typeface="Times New Roman" panose="02020603050405020304" pitchFamily="18" charset="0"/>
                </a:endParaRPr>
              </a:p>
            </p:txBody>
          </p:sp>
        </p:grpSp>
      </p:grpSp>
      <p:pic>
        <p:nvPicPr>
          <p:cNvPr id="19485" name="Picture 197" descr="2FF4A10BE8D543779575ADE7409EF7BF"/>
          <p:cNvPicPr>
            <a:picLocks noChangeAspect="1"/>
          </p:cNvPicPr>
          <p:nvPr/>
        </p:nvPicPr>
        <p:blipFill>
          <a:blip r:embed="rId2"/>
          <a:stretch>
            <a:fillRect/>
          </a:stretch>
        </p:blipFill>
        <p:spPr>
          <a:xfrm>
            <a:off x="0" y="0"/>
            <a:ext cx="1438275" cy="3435350"/>
          </a:xfrm>
          <a:prstGeom prst="rect">
            <a:avLst/>
          </a:prstGeom>
          <a:noFill/>
          <a:ln w="9525">
            <a:noFill/>
          </a:ln>
        </p:spPr>
      </p:pic>
      <p:pic>
        <p:nvPicPr>
          <p:cNvPr id="19486" name="Picture 198" descr="69D537EC41674A80AAA68CB93FBC129F"/>
          <p:cNvPicPr>
            <a:picLocks noChangeAspect="1"/>
          </p:cNvPicPr>
          <p:nvPr/>
        </p:nvPicPr>
        <p:blipFill>
          <a:blip r:embed="rId3"/>
          <a:stretch>
            <a:fillRect/>
          </a:stretch>
        </p:blipFill>
        <p:spPr>
          <a:xfrm>
            <a:off x="8034338" y="0"/>
            <a:ext cx="1109662" cy="3267075"/>
          </a:xfrm>
          <a:prstGeom prst="rect">
            <a:avLst/>
          </a:prstGeom>
          <a:noFill/>
          <a:ln w="9525">
            <a:noFill/>
          </a:ln>
        </p:spPr>
      </p:pic>
    </p:spTree>
  </p:cSld>
  <p:clrMapOvr>
    <a:masterClrMapping/>
  </p:clrMapOvr>
  <p:transition advClick="0"/>
  <p:timing>
    <p:tnLst>
      <p:par>
        <p:cTn id="1" dur="indefinite" restart="never" nodeType="tmRoot">
          <p:childTnLst>
            <p:seq concurrent="1" nextAc="seek">
              <p:cTn id="2" restart="whenNotActive" fill="hold" evtFilter="cancelBubble" nodeType="interactiveSeq">
                <p:stCondLst>
                  <p:cond evt="onClick" delay="0">
                    <p:tgtEl>
                      <p:spTgt spid="119877"/>
                    </p:tgtEl>
                  </p:cond>
                </p:stCondLst>
                <p:endSync evt="end" delay="0">
                  <p:rtn val="all"/>
                </p:endSync>
                <p:childTnLst>
                  <p:par>
                    <p:cTn id="3" fill="hold">
                      <p:stCondLst>
                        <p:cond delay="0"/>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9828"/>
                                        </p:tgtEl>
                                        <p:attrNameLst>
                                          <p:attrName>style.visibility</p:attrName>
                                        </p:attrNameLst>
                                      </p:cBhvr>
                                      <p:to>
                                        <p:strVal val="visible"/>
                                      </p:to>
                                    </p:set>
                                    <p:anim calcmode="lin" valueType="num">
                                      <p:cBhvr additive="base">
                                        <p:cTn id="7" dur="500" fill="hold"/>
                                        <p:tgtEl>
                                          <p:spTgt spid="119828"/>
                                        </p:tgtEl>
                                        <p:attrNameLst>
                                          <p:attrName>ppt_x</p:attrName>
                                        </p:attrNameLst>
                                      </p:cBhvr>
                                      <p:tavLst>
                                        <p:tav tm="0">
                                          <p:val>
                                            <p:strVal val="#ppt_x"/>
                                          </p:val>
                                        </p:tav>
                                        <p:tav tm="100000">
                                          <p:val>
                                            <p:strVal val="#ppt_x"/>
                                          </p:val>
                                        </p:tav>
                                      </p:tavLst>
                                    </p:anim>
                                    <p:anim calcmode="lin" valueType="num">
                                      <p:cBhvr additive="base">
                                        <p:cTn id="8" dur="500" fill="hold"/>
                                        <p:tgtEl>
                                          <p:spTgt spid="11982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8" presetClass="emph" presetSubtype="0" repeatCount="2000" accel="50000" decel="50000" autoRev="1" fill="hold" nodeType="afterEffect">
                                  <p:stCondLst>
                                    <p:cond delay="500"/>
                                  </p:stCondLst>
                                  <p:childTnLst>
                                    <p:animRot by="-5400000">
                                      <p:cBhvr>
                                        <p:cTn id="11" dur="2000" fill="hold"/>
                                        <p:tgtEl>
                                          <p:spTgt spid="119828"/>
                                        </p:tgtEl>
                                        <p:attrNameLst>
                                          <p:attrName>r</p:attrName>
                                        </p:attrNameLst>
                                      </p:cBhvr>
                                    </p:animRot>
                                  </p:childTnLst>
                                </p:cTn>
                              </p:par>
                            </p:childTnLst>
                          </p:cTn>
                        </p:par>
                      </p:childTnLst>
                    </p:cTn>
                  </p:par>
                </p:childTnLst>
              </p:cTn>
              <p:nextCondLst>
                <p:cond evt="onClick" delay="0">
                  <p:tgtEl>
                    <p:spTgt spid="119877"/>
                  </p:tgtEl>
                </p:cond>
              </p:nextCondLst>
            </p:seq>
            <p:seq concurrent="1" nextAc="seek">
              <p:cTn id="12" restart="whenNotActive" fill="hold" evtFilter="cancelBubble" nodeType="interactiveSeq">
                <p:stCondLst>
                  <p:cond evt="onClick" delay="0">
                    <p:tgtEl>
                      <p:spTgt spid="119876"/>
                    </p:tgtEl>
                  </p:cond>
                </p:stCondLst>
                <p:endSync evt="end" delay="0">
                  <p:rtn val="all"/>
                </p:endSync>
                <p:childTnLst>
                  <p:par>
                    <p:cTn id="13" fill="hold">
                      <p:stCondLst>
                        <p:cond delay="0"/>
                      </p:stCondLst>
                      <p:childTnLst>
                        <p:par>
                          <p:cTn id="14" fill="hold">
                            <p:stCondLst>
                              <p:cond delay="0"/>
                            </p:stCondLst>
                            <p:childTnLst>
                              <p:par>
                                <p:cTn id="15" presetID="63" presetClass="path" presetSubtype="0" accel="50000" decel="50000" fill="hold" nodeType="clickEffect">
                                  <p:stCondLst>
                                    <p:cond delay="0"/>
                                  </p:stCondLst>
                                  <p:childTnLst>
                                    <p:animMotion origin="layout" path="M -2.77778E-6 1.11111E-6 L 0.25 1.11111E-6 " pathEditMode="relative" rAng="0" ptsTypes="AA">
                                      <p:cBhvr>
                                        <p:cTn id="16" dur="2000" fill="hold"/>
                                        <p:tgtEl>
                                          <p:spTgt spid="119867"/>
                                        </p:tgtEl>
                                        <p:attrNameLst>
                                          <p:attrName>ppt_x</p:attrName>
                                          <p:attrName>ppt_y</p:attrName>
                                        </p:attrNameLst>
                                      </p:cBhvr>
                                      <p:rCtr x="12500" y="0"/>
                                    </p:animMotion>
                                  </p:childTnLst>
                                </p:cTn>
                              </p:par>
                              <p:par>
                                <p:cTn id="17" presetID="8" presetClass="emph" presetSubtype="0" fill="hold" nodeType="withEffect">
                                  <p:stCondLst>
                                    <p:cond delay="0"/>
                                  </p:stCondLst>
                                  <p:childTnLst>
                                    <p:animRot by="21600000">
                                      <p:cBhvr>
                                        <p:cTn id="18" dur="2000" fill="hold"/>
                                        <p:tgtEl>
                                          <p:spTgt spid="119867"/>
                                        </p:tgtEl>
                                        <p:attrNameLst>
                                          <p:attrName>r</p:attrName>
                                        </p:attrNameLst>
                                      </p:cBhvr>
                                    </p:animRot>
                                  </p:childTnLst>
                                </p:cTn>
                              </p:par>
                            </p:childTnLst>
                          </p:cTn>
                        </p:par>
                        <p:par>
                          <p:cTn id="19" fill="hold">
                            <p:stCondLst>
                              <p:cond delay="2000"/>
                            </p:stCondLst>
                            <p:childTnLst>
                              <p:par>
                                <p:cTn id="20" presetID="8" presetClass="emph" presetSubtype="0" decel="50000" autoRev="1" fill="hold" nodeType="afterEffect">
                                  <p:stCondLst>
                                    <p:cond delay="0"/>
                                  </p:stCondLst>
                                  <p:childTnLst>
                                    <p:animRot by="21600000">
                                      <p:cBhvr>
                                        <p:cTn id="21" dur="2000" fill="hold"/>
                                        <p:tgtEl>
                                          <p:spTgt spid="119867"/>
                                        </p:tgtEl>
                                        <p:attrNameLst>
                                          <p:attrName>r</p:attrName>
                                        </p:attrNameLst>
                                      </p:cBhvr>
                                    </p:animRot>
                                  </p:childTnLst>
                                </p:cTn>
                              </p:par>
                              <p:par>
                                <p:cTn id="22" presetID="63" presetClass="path" presetSubtype="0" decel="50000" autoRev="1" fill="hold" nodeType="withEffect">
                                  <p:stCondLst>
                                    <p:cond delay="0"/>
                                  </p:stCondLst>
                                  <p:childTnLst>
                                    <p:animMotion origin="layout" path="M 0.25 4.81481E-6 L 0.95417 4.81481E-6 " pathEditMode="relative" rAng="0" ptsTypes="AA">
                                      <p:cBhvr>
                                        <p:cTn id="23" dur="2000" fill="hold"/>
                                        <p:tgtEl>
                                          <p:spTgt spid="119867"/>
                                        </p:tgtEl>
                                        <p:attrNameLst>
                                          <p:attrName>ppt_x</p:attrName>
                                          <p:attrName>ppt_y</p:attrName>
                                        </p:attrNameLst>
                                      </p:cBhvr>
                                      <p:rCtr x="35200" y="0"/>
                                    </p:animMotion>
                                  </p:childTnLst>
                                </p:cTn>
                              </p:par>
                            </p:childTnLst>
                          </p:cTn>
                        </p:par>
                      </p:childTnLst>
                    </p:cTn>
                  </p:par>
                </p:childTnLst>
              </p:cTn>
              <p:nextCondLst>
                <p:cond evt="onClick" delay="0">
                  <p:tgtEl>
                    <p:spTgt spid="119876"/>
                  </p:tgtEl>
                </p:cond>
              </p:nextCondLst>
            </p:seq>
            <p:seq concurrent="1" nextAc="seek">
              <p:cTn id="24" restart="whenNotActive" fill="hold" evtFilter="cancelBubble" nodeType="interactiveSeq">
                <p:stCondLst>
                  <p:cond evt="onClick" delay="0">
                    <p:tgtEl>
                      <p:spTgt spid="119875"/>
                    </p:tgtEl>
                  </p:cond>
                </p:stCondLst>
                <p:endSync evt="end" delay="0">
                  <p:rtn val="all"/>
                </p:endSync>
                <p:childTnLst>
                  <p:par>
                    <p:cTn id="25" fill="hold">
                      <p:stCondLst>
                        <p:cond delay="0"/>
                      </p:stCondLst>
                      <p:childTnLst>
                        <p:par>
                          <p:cTn id="26" fill="hold">
                            <p:stCondLst>
                              <p:cond delay="0"/>
                            </p:stCondLst>
                            <p:childTnLst>
                              <p:par>
                                <p:cTn id="27" presetID="15" presetClass="entr" presetSubtype="0" fill="hold" nodeType="clickEffect">
                                  <p:stCondLst>
                                    <p:cond delay="0"/>
                                  </p:stCondLst>
                                  <p:childTnLst>
                                    <p:set>
                                      <p:cBhvr>
                                        <p:cTn id="28" dur="1" fill="hold">
                                          <p:stCondLst>
                                            <p:cond delay="0"/>
                                          </p:stCondLst>
                                        </p:cTn>
                                        <p:tgtEl>
                                          <p:spTgt spid="119968"/>
                                        </p:tgtEl>
                                        <p:attrNameLst>
                                          <p:attrName>style.visibility</p:attrName>
                                        </p:attrNameLst>
                                      </p:cBhvr>
                                      <p:to>
                                        <p:strVal val="visible"/>
                                      </p:to>
                                    </p:set>
                                    <p:anim calcmode="lin" valueType="num">
                                      <p:cBhvr>
                                        <p:cTn id="29" dur="1000" fill="hold"/>
                                        <p:tgtEl>
                                          <p:spTgt spid="119968"/>
                                        </p:tgtEl>
                                        <p:attrNameLst>
                                          <p:attrName>ppt_w</p:attrName>
                                        </p:attrNameLst>
                                      </p:cBhvr>
                                      <p:tavLst>
                                        <p:tav tm="0">
                                          <p:val>
                                            <p:fltVal val="0.000000"/>
                                          </p:val>
                                        </p:tav>
                                        <p:tav tm="100000">
                                          <p:val>
                                            <p:strVal val="#ppt_w"/>
                                          </p:val>
                                        </p:tav>
                                      </p:tavLst>
                                    </p:anim>
                                    <p:anim calcmode="lin" valueType="num">
                                      <p:cBhvr>
                                        <p:cTn id="30" dur="1000" fill="hold"/>
                                        <p:tgtEl>
                                          <p:spTgt spid="119968"/>
                                        </p:tgtEl>
                                        <p:attrNameLst>
                                          <p:attrName>ppt_h</p:attrName>
                                        </p:attrNameLst>
                                      </p:cBhvr>
                                      <p:tavLst>
                                        <p:tav tm="0">
                                          <p:val>
                                            <p:fltVal val="0.000000"/>
                                          </p:val>
                                        </p:tav>
                                        <p:tav tm="100000">
                                          <p:val>
                                            <p:strVal val="#ppt_h"/>
                                          </p:val>
                                        </p:tav>
                                      </p:tavLst>
                                    </p:anim>
                                    <p:anim calcmode="lin" valueType="num">
                                      <p:cBhvr>
                                        <p:cTn id="31" dur="1000" fill="hold"/>
                                        <p:tgtEl>
                                          <p:spTgt spid="119968"/>
                                        </p:tgtEl>
                                        <p:attrNameLst>
                                          <p:attrName>ppt_x</p:attrName>
                                        </p:attrNameLst>
                                      </p:cBhvr>
                                      <p:tavLst>
                                        <p:tav tm="0" fmla="#ppt_x+(cos(-2*pi*(1-$))*-#ppt_x-sin(-2*pi*(1-$))*(1-#ppt_y))*(1-$)">
                                          <p:val>
                                            <p:fltVal val="0.000000"/>
                                          </p:val>
                                        </p:tav>
                                        <p:tav tm="100000">
                                          <p:val>
                                            <p:fltVal val="1.000000"/>
                                          </p:val>
                                        </p:tav>
                                      </p:tavLst>
                                    </p:anim>
                                    <p:anim calcmode="lin" valueType="num">
                                      <p:cBhvr>
                                        <p:cTn id="32" dur="1000" fill="hold"/>
                                        <p:tgtEl>
                                          <p:spTgt spid="119968"/>
                                        </p:tgtEl>
                                        <p:attrNameLst>
                                          <p:attrName>ppt_y</p:attrName>
                                        </p:attrNameLst>
                                      </p:cBhvr>
                                      <p:tavLst>
                                        <p:tav tm="0" fmla="#ppt_y+(sin(-2*pi*(1-$))*-#ppt_x+cos(-2*pi*(1-$))*(1-#ppt_y))*(1-$)">
                                          <p:val>
                                            <p:fltVal val="0.000000"/>
                                          </p:val>
                                        </p:tav>
                                        <p:tav tm="100000">
                                          <p:val>
                                            <p:fltVal val="1.000000"/>
                                          </p:val>
                                        </p:tav>
                                      </p:tavLst>
                                    </p:anim>
                                  </p:childTnLst>
                                </p:cTn>
                              </p:par>
                            </p:childTnLst>
                          </p:cTn>
                        </p:par>
                        <p:par>
                          <p:cTn id="33" fill="hold">
                            <p:stCondLst>
                              <p:cond delay="1000"/>
                            </p:stCondLst>
                            <p:childTnLst>
                              <p:par>
                                <p:cTn id="34" presetID="15" presetClass="entr" presetSubtype="0" fill="hold" nodeType="afterEffect">
                                  <p:stCondLst>
                                    <p:cond delay="0"/>
                                  </p:stCondLst>
                                  <p:childTnLst>
                                    <p:set>
                                      <p:cBhvr>
                                        <p:cTn id="35" dur="1" fill="hold">
                                          <p:stCondLst>
                                            <p:cond delay="0"/>
                                          </p:stCondLst>
                                        </p:cTn>
                                        <p:tgtEl>
                                          <p:spTgt spid="119987"/>
                                        </p:tgtEl>
                                        <p:attrNameLst>
                                          <p:attrName>style.visibility</p:attrName>
                                        </p:attrNameLst>
                                      </p:cBhvr>
                                      <p:to>
                                        <p:strVal val="visible"/>
                                      </p:to>
                                    </p:set>
                                    <p:anim calcmode="lin" valueType="num">
                                      <p:cBhvr>
                                        <p:cTn id="36" dur="1000" fill="hold"/>
                                        <p:tgtEl>
                                          <p:spTgt spid="119987"/>
                                        </p:tgtEl>
                                        <p:attrNameLst>
                                          <p:attrName>ppt_w</p:attrName>
                                        </p:attrNameLst>
                                      </p:cBhvr>
                                      <p:tavLst>
                                        <p:tav tm="0">
                                          <p:val>
                                            <p:fltVal val="0.000000"/>
                                          </p:val>
                                        </p:tav>
                                        <p:tav tm="100000">
                                          <p:val>
                                            <p:strVal val="#ppt_w"/>
                                          </p:val>
                                        </p:tav>
                                      </p:tavLst>
                                    </p:anim>
                                    <p:anim calcmode="lin" valueType="num">
                                      <p:cBhvr>
                                        <p:cTn id="37" dur="1000" fill="hold"/>
                                        <p:tgtEl>
                                          <p:spTgt spid="119987"/>
                                        </p:tgtEl>
                                        <p:attrNameLst>
                                          <p:attrName>ppt_h</p:attrName>
                                        </p:attrNameLst>
                                      </p:cBhvr>
                                      <p:tavLst>
                                        <p:tav tm="0">
                                          <p:val>
                                            <p:fltVal val="0.000000"/>
                                          </p:val>
                                        </p:tav>
                                        <p:tav tm="100000">
                                          <p:val>
                                            <p:strVal val="#ppt_h"/>
                                          </p:val>
                                        </p:tav>
                                      </p:tavLst>
                                    </p:anim>
                                    <p:anim calcmode="lin" valueType="num">
                                      <p:cBhvr>
                                        <p:cTn id="38" dur="1000" fill="hold"/>
                                        <p:tgtEl>
                                          <p:spTgt spid="119987"/>
                                        </p:tgtEl>
                                        <p:attrNameLst>
                                          <p:attrName>ppt_x</p:attrName>
                                        </p:attrNameLst>
                                      </p:cBhvr>
                                      <p:tavLst>
                                        <p:tav tm="0" fmla="#ppt_x+(cos(-2*pi*(1-$))*-#ppt_x-sin(-2*pi*(1-$))*(1-#ppt_y))*(1-$)">
                                          <p:val>
                                            <p:fltVal val="0.000000"/>
                                          </p:val>
                                        </p:tav>
                                        <p:tav tm="100000">
                                          <p:val>
                                            <p:fltVal val="1.000000"/>
                                          </p:val>
                                        </p:tav>
                                      </p:tavLst>
                                    </p:anim>
                                    <p:anim calcmode="lin" valueType="num">
                                      <p:cBhvr>
                                        <p:cTn id="39" dur="1000" fill="hold"/>
                                        <p:tgtEl>
                                          <p:spTgt spid="119987"/>
                                        </p:tgtEl>
                                        <p:attrNameLst>
                                          <p:attrName>ppt_y</p:attrName>
                                        </p:attrNameLst>
                                      </p:cBhvr>
                                      <p:tavLst>
                                        <p:tav tm="0" fmla="#ppt_y+(sin(-2*pi*(1-$))*-#ppt_x+cos(-2*pi*(1-$))*(1-#ppt_y))*(1-$)">
                                          <p:val>
                                            <p:fltVal val="0.000000"/>
                                          </p:val>
                                        </p:tav>
                                        <p:tav tm="100000">
                                          <p:val>
                                            <p:fltVal val="1.000000"/>
                                          </p:val>
                                        </p:tav>
                                      </p:tavLst>
                                    </p:anim>
                                  </p:childTnLst>
                                </p:cTn>
                              </p:par>
                            </p:childTnLst>
                          </p:cTn>
                        </p:par>
                        <p:par>
                          <p:cTn id="40" fill="hold">
                            <p:stCondLst>
                              <p:cond delay="2000"/>
                            </p:stCondLst>
                            <p:childTnLst>
                              <p:par>
                                <p:cTn id="41" presetID="15" presetClass="entr" presetSubtype="0" fill="hold" nodeType="afterEffect">
                                  <p:stCondLst>
                                    <p:cond delay="0"/>
                                  </p:stCondLst>
                                  <p:childTnLst>
                                    <p:set>
                                      <p:cBhvr>
                                        <p:cTn id="42" dur="1" fill="hold">
                                          <p:stCondLst>
                                            <p:cond delay="0"/>
                                          </p:stCondLst>
                                        </p:cTn>
                                        <p:tgtEl>
                                          <p:spTgt spid="119990"/>
                                        </p:tgtEl>
                                        <p:attrNameLst>
                                          <p:attrName>style.visibility</p:attrName>
                                        </p:attrNameLst>
                                      </p:cBhvr>
                                      <p:to>
                                        <p:strVal val="visible"/>
                                      </p:to>
                                    </p:set>
                                    <p:anim calcmode="lin" valueType="num">
                                      <p:cBhvr>
                                        <p:cTn id="43" dur="1000" fill="hold"/>
                                        <p:tgtEl>
                                          <p:spTgt spid="119990"/>
                                        </p:tgtEl>
                                        <p:attrNameLst>
                                          <p:attrName>ppt_w</p:attrName>
                                        </p:attrNameLst>
                                      </p:cBhvr>
                                      <p:tavLst>
                                        <p:tav tm="0">
                                          <p:val>
                                            <p:fltVal val="0.000000"/>
                                          </p:val>
                                        </p:tav>
                                        <p:tav tm="100000">
                                          <p:val>
                                            <p:strVal val="#ppt_w"/>
                                          </p:val>
                                        </p:tav>
                                      </p:tavLst>
                                    </p:anim>
                                    <p:anim calcmode="lin" valueType="num">
                                      <p:cBhvr>
                                        <p:cTn id="44" dur="1000" fill="hold"/>
                                        <p:tgtEl>
                                          <p:spTgt spid="119990"/>
                                        </p:tgtEl>
                                        <p:attrNameLst>
                                          <p:attrName>ppt_h</p:attrName>
                                        </p:attrNameLst>
                                      </p:cBhvr>
                                      <p:tavLst>
                                        <p:tav tm="0">
                                          <p:val>
                                            <p:fltVal val="0.000000"/>
                                          </p:val>
                                        </p:tav>
                                        <p:tav tm="100000">
                                          <p:val>
                                            <p:strVal val="#ppt_h"/>
                                          </p:val>
                                        </p:tav>
                                      </p:tavLst>
                                    </p:anim>
                                    <p:anim calcmode="lin" valueType="num">
                                      <p:cBhvr>
                                        <p:cTn id="45" dur="1000" fill="hold"/>
                                        <p:tgtEl>
                                          <p:spTgt spid="119990"/>
                                        </p:tgtEl>
                                        <p:attrNameLst>
                                          <p:attrName>ppt_x</p:attrName>
                                        </p:attrNameLst>
                                      </p:cBhvr>
                                      <p:tavLst>
                                        <p:tav tm="0" fmla="#ppt_x+(cos(-2*pi*(1-$))*-#ppt_x-sin(-2*pi*(1-$))*(1-#ppt_y))*(1-$)">
                                          <p:val>
                                            <p:fltVal val="0.000000"/>
                                          </p:val>
                                        </p:tav>
                                        <p:tav tm="100000">
                                          <p:val>
                                            <p:fltVal val="1.000000"/>
                                          </p:val>
                                        </p:tav>
                                      </p:tavLst>
                                    </p:anim>
                                    <p:anim calcmode="lin" valueType="num">
                                      <p:cBhvr>
                                        <p:cTn id="46" dur="1000" fill="hold"/>
                                        <p:tgtEl>
                                          <p:spTgt spid="119990"/>
                                        </p:tgtEl>
                                        <p:attrNameLst>
                                          <p:attrName>ppt_y</p:attrName>
                                        </p:attrNameLst>
                                      </p:cBhvr>
                                      <p:tavLst>
                                        <p:tav tm="0" fmla="#ppt_y+(sin(-2*pi*(1-$))*-#ppt_x+cos(-2*pi*(1-$))*(1-#ppt_y))*(1-$)">
                                          <p:val>
                                            <p:fltVal val="0.000000"/>
                                          </p:val>
                                        </p:tav>
                                        <p:tav tm="100000">
                                          <p:val>
                                            <p:fltVal val="1.000000"/>
                                          </p:val>
                                        </p:tav>
                                      </p:tavLst>
                                    </p:anim>
                                  </p:childTnLst>
                                </p:cTn>
                              </p:par>
                            </p:childTnLst>
                          </p:cTn>
                        </p:par>
                        <p:par>
                          <p:cTn id="47" fill="hold">
                            <p:stCondLst>
                              <p:cond delay="3000"/>
                            </p:stCondLst>
                            <p:childTnLst>
                              <p:par>
                                <p:cTn id="48" presetID="64" presetClass="path" presetSubtype="0" repeatCount="10000" accel="50000" autoRev="1" fill="hold" nodeType="afterEffect">
                                  <p:stCondLst>
                                    <p:cond delay="0"/>
                                  </p:stCondLst>
                                  <p:childTnLst>
                                    <p:animMotion origin="layout" path="M -5.55556E-7 0.00185 L -5.55556E-7 -0.02963 " pathEditMode="relative" rAng="0" ptsTypes="AA">
                                      <p:cBhvr>
                                        <p:cTn id="49" dur="200" fill="hold"/>
                                        <p:tgtEl>
                                          <p:spTgt spid="119990"/>
                                        </p:tgtEl>
                                        <p:attrNameLst>
                                          <p:attrName>ppt_x</p:attrName>
                                          <p:attrName>ppt_y</p:attrName>
                                        </p:attrNameLst>
                                      </p:cBhvr>
                                      <p:rCtr x="0" y="-1600"/>
                                    </p:animMotion>
                                  </p:childTnLst>
                                </p:cTn>
                              </p:par>
                              <p:par>
                                <p:cTn id="50" presetID="8" presetClass="emph" presetSubtype="0" repeatCount="10000" accel="50000" autoRev="1" fill="hold" nodeType="withEffect">
                                  <p:stCondLst>
                                    <p:cond delay="0"/>
                                  </p:stCondLst>
                                  <p:childTnLst>
                                    <p:animRot by="1800000">
                                      <p:cBhvr>
                                        <p:cTn id="51" dur="200" fill="hold"/>
                                        <p:tgtEl>
                                          <p:spTgt spid="119990"/>
                                        </p:tgtEl>
                                        <p:attrNameLst>
                                          <p:attrName>r</p:attrName>
                                        </p:attrNameLst>
                                      </p:cBhvr>
                                    </p:animRot>
                                  </p:childTnLst>
                                </p:cTn>
                              </p:par>
                              <p:par>
                                <p:cTn id="52" presetID="42" presetClass="path" presetSubtype="0" repeatCount="10000" accel="50000" decel="50000" autoRev="1" fill="hold" nodeType="withEffect">
                                  <p:stCondLst>
                                    <p:cond delay="0"/>
                                  </p:stCondLst>
                                  <p:childTnLst>
                                    <p:animMotion origin="layout" path="M -0.00018 0.00116 L -0.00018 0.01227 " pathEditMode="relative" rAng="0" ptsTypes="AA">
                                      <p:cBhvr>
                                        <p:cTn id="53" dur="200" fill="hold"/>
                                        <p:tgtEl>
                                          <p:spTgt spid="119987"/>
                                        </p:tgtEl>
                                        <p:attrNameLst>
                                          <p:attrName>ppt_x</p:attrName>
                                          <p:attrName>ppt_y</p:attrName>
                                        </p:attrNameLst>
                                      </p:cBhvr>
                                      <p:rCtr x="0" y="600"/>
                                    </p:animMotion>
                                  </p:childTnLst>
                                </p:cTn>
                              </p:par>
                              <p:par>
                                <p:cTn id="54" presetID="8" presetClass="emph" presetSubtype="0" repeatCount="10000" autoRev="1" fill="hold" nodeType="withEffect">
                                  <p:stCondLst>
                                    <p:cond delay="0"/>
                                  </p:stCondLst>
                                  <p:childTnLst>
                                    <p:animRot by="-1200000">
                                      <p:cBhvr>
                                        <p:cTn id="55" dur="200" fill="hold"/>
                                        <p:tgtEl>
                                          <p:spTgt spid="119987"/>
                                        </p:tgtEl>
                                        <p:attrNameLst>
                                          <p:attrName>r</p:attrName>
                                        </p:attrNameLst>
                                      </p:cBhvr>
                                    </p:animRot>
                                  </p:childTnLst>
                                </p:cTn>
                              </p:par>
                            </p:childTnLst>
                          </p:cTn>
                        </p:par>
                        <p:par>
                          <p:cTn id="56" fill="hold">
                            <p:stCondLst>
                              <p:cond delay="3500"/>
                            </p:stCondLst>
                            <p:childTnLst>
                              <p:par>
                                <p:cTn id="57" presetID="2" presetClass="exit" presetSubtype="4" fill="hold" nodeType="afterEffect">
                                  <p:stCondLst>
                                    <p:cond delay="500"/>
                                  </p:stCondLst>
                                  <p:childTnLst>
                                    <p:anim calcmode="lin" valueType="num">
                                      <p:cBhvr additive="base">
                                        <p:cTn id="58" dur="500"/>
                                        <p:tgtEl>
                                          <p:spTgt spid="119990"/>
                                        </p:tgtEl>
                                        <p:attrNameLst>
                                          <p:attrName>ppt_x</p:attrName>
                                        </p:attrNameLst>
                                      </p:cBhvr>
                                      <p:tavLst>
                                        <p:tav tm="0">
                                          <p:val>
                                            <p:strVal val="ppt_x"/>
                                          </p:val>
                                        </p:tav>
                                        <p:tav tm="100000">
                                          <p:val>
                                            <p:strVal val="ppt_x"/>
                                          </p:val>
                                        </p:tav>
                                      </p:tavLst>
                                    </p:anim>
                                    <p:anim calcmode="lin" valueType="num">
                                      <p:cBhvr additive="base">
                                        <p:cTn id="59" dur="500"/>
                                        <p:tgtEl>
                                          <p:spTgt spid="119990"/>
                                        </p:tgtEl>
                                        <p:attrNameLst>
                                          <p:attrName>ppt_y</p:attrName>
                                        </p:attrNameLst>
                                      </p:cBhvr>
                                      <p:tavLst>
                                        <p:tav tm="0">
                                          <p:val>
                                            <p:strVal val="ppt_y"/>
                                          </p:val>
                                        </p:tav>
                                        <p:tav tm="100000">
                                          <p:val>
                                            <p:strVal val="1+ppt_h/2"/>
                                          </p:val>
                                        </p:tav>
                                      </p:tavLst>
                                    </p:anim>
                                    <p:set>
                                      <p:cBhvr>
                                        <p:cTn id="60" dur="1" fill="hold">
                                          <p:stCondLst>
                                            <p:cond delay="499"/>
                                          </p:stCondLst>
                                        </p:cTn>
                                        <p:tgtEl>
                                          <p:spTgt spid="119990"/>
                                        </p:tgtEl>
                                        <p:attrNameLst>
                                          <p:attrName>style.visibility</p:attrName>
                                        </p:attrNameLst>
                                      </p:cBhvr>
                                      <p:to>
                                        <p:strVal val="hidden"/>
                                      </p:to>
                                    </p:set>
                                  </p:childTnLst>
                                </p:cTn>
                              </p:par>
                              <p:par>
                                <p:cTn id="61" presetID="2" presetClass="exit" presetSubtype="4" fill="hold" nodeType="withEffect">
                                  <p:stCondLst>
                                    <p:cond delay="0"/>
                                  </p:stCondLst>
                                  <p:childTnLst>
                                    <p:anim calcmode="lin" valueType="num">
                                      <p:cBhvr additive="base">
                                        <p:cTn id="62" dur="500"/>
                                        <p:tgtEl>
                                          <p:spTgt spid="119987"/>
                                        </p:tgtEl>
                                        <p:attrNameLst>
                                          <p:attrName>ppt_x</p:attrName>
                                        </p:attrNameLst>
                                      </p:cBhvr>
                                      <p:tavLst>
                                        <p:tav tm="0">
                                          <p:val>
                                            <p:strVal val="ppt_x"/>
                                          </p:val>
                                        </p:tav>
                                        <p:tav tm="100000">
                                          <p:val>
                                            <p:strVal val="ppt_x"/>
                                          </p:val>
                                        </p:tav>
                                      </p:tavLst>
                                    </p:anim>
                                    <p:anim calcmode="lin" valueType="num">
                                      <p:cBhvr additive="base">
                                        <p:cTn id="63" dur="500"/>
                                        <p:tgtEl>
                                          <p:spTgt spid="119987"/>
                                        </p:tgtEl>
                                        <p:attrNameLst>
                                          <p:attrName>ppt_y</p:attrName>
                                        </p:attrNameLst>
                                      </p:cBhvr>
                                      <p:tavLst>
                                        <p:tav tm="0">
                                          <p:val>
                                            <p:strVal val="ppt_y"/>
                                          </p:val>
                                        </p:tav>
                                        <p:tav tm="100000">
                                          <p:val>
                                            <p:strVal val="1+ppt_h/2"/>
                                          </p:val>
                                        </p:tav>
                                      </p:tavLst>
                                    </p:anim>
                                    <p:set>
                                      <p:cBhvr>
                                        <p:cTn id="64" dur="1" fill="hold">
                                          <p:stCondLst>
                                            <p:cond delay="499"/>
                                          </p:stCondLst>
                                        </p:cTn>
                                        <p:tgtEl>
                                          <p:spTgt spid="119987"/>
                                        </p:tgtEl>
                                        <p:attrNameLst>
                                          <p:attrName>style.visibility</p:attrName>
                                        </p:attrNameLst>
                                      </p:cBhvr>
                                      <p:to>
                                        <p:strVal val="hidden"/>
                                      </p:to>
                                    </p:set>
                                  </p:childTnLst>
                                </p:cTn>
                              </p:par>
                            </p:childTnLst>
                          </p:cTn>
                        </p:par>
                      </p:childTnLst>
                    </p:cTn>
                  </p:par>
                </p:childTnLst>
              </p:cTn>
              <p:nextCondLst>
                <p:cond evt="onClick" delay="0">
                  <p:tgtEl>
                    <p:spTgt spid="119875"/>
                  </p:tgtEl>
                </p:cond>
              </p:nextCondLst>
            </p:seq>
            <p:seq concurrent="1" nextAc="seek">
              <p:cTn id="65" restart="whenNotActive" fill="hold" evtFilter="cancelBubble" nodeType="interactiveSeq">
                <p:stCondLst>
                  <p:cond evt="onClick" delay="0">
                    <p:tgtEl>
                      <p:spTgt spid="119878"/>
                    </p:tgtEl>
                  </p:cond>
                </p:stCondLst>
                <p:endSync evt="end" delay="0">
                  <p:rtn val="all"/>
                </p:endSync>
                <p:childTnLst>
                  <p:par>
                    <p:cTn id="66" fill="hold">
                      <p:stCondLst>
                        <p:cond delay="0"/>
                      </p:stCondLst>
                      <p:childTnLst>
                        <p:par>
                          <p:cTn id="67" fill="hold">
                            <p:stCondLst>
                              <p:cond delay="0"/>
                            </p:stCondLst>
                            <p:childTnLst>
                              <p:par>
                                <p:cTn id="68" presetID="23" presetClass="entr" presetSubtype="32" fill="hold" nodeType="clickEffect">
                                  <p:stCondLst>
                                    <p:cond delay="0"/>
                                  </p:stCondLst>
                                  <p:childTnLst>
                                    <p:set>
                                      <p:cBhvr>
                                        <p:cTn id="69" dur="1" fill="hold">
                                          <p:stCondLst>
                                            <p:cond delay="0"/>
                                          </p:stCondLst>
                                        </p:cTn>
                                        <p:tgtEl>
                                          <p:spTgt spid="119880"/>
                                        </p:tgtEl>
                                        <p:attrNameLst>
                                          <p:attrName>style.visibility</p:attrName>
                                        </p:attrNameLst>
                                      </p:cBhvr>
                                      <p:to>
                                        <p:strVal val="visible"/>
                                      </p:to>
                                    </p:set>
                                    <p:anim calcmode="lin" valueType="num">
                                      <p:cBhvr>
                                        <p:cTn id="70" dur="500" fill="hold"/>
                                        <p:tgtEl>
                                          <p:spTgt spid="119880"/>
                                        </p:tgtEl>
                                        <p:attrNameLst>
                                          <p:attrName>ppt_w</p:attrName>
                                        </p:attrNameLst>
                                      </p:cBhvr>
                                      <p:tavLst>
                                        <p:tav tm="0">
                                          <p:val>
                                            <p:strVal val="4*#ppt_w"/>
                                          </p:val>
                                        </p:tav>
                                        <p:tav tm="100000">
                                          <p:val>
                                            <p:strVal val="#ppt_w"/>
                                          </p:val>
                                        </p:tav>
                                      </p:tavLst>
                                    </p:anim>
                                    <p:anim calcmode="lin" valueType="num">
                                      <p:cBhvr>
                                        <p:cTn id="71" dur="500" fill="hold"/>
                                        <p:tgtEl>
                                          <p:spTgt spid="119880"/>
                                        </p:tgtEl>
                                        <p:attrNameLst>
                                          <p:attrName>ppt_h</p:attrName>
                                        </p:attrNameLst>
                                      </p:cBhvr>
                                      <p:tavLst>
                                        <p:tav tm="0">
                                          <p:val>
                                            <p:strVal val="4*#ppt_h"/>
                                          </p:val>
                                        </p:tav>
                                        <p:tav tm="100000">
                                          <p:val>
                                            <p:strVal val="#ppt_h"/>
                                          </p:val>
                                        </p:tav>
                                      </p:tavLst>
                                    </p:anim>
                                  </p:childTnLst>
                                </p:cTn>
                              </p:par>
                            </p:childTnLst>
                          </p:cTn>
                        </p:par>
                        <p:par>
                          <p:cTn id="72" fill="hold">
                            <p:stCondLst>
                              <p:cond delay="500"/>
                            </p:stCondLst>
                            <p:childTnLst>
                              <p:par>
                                <p:cTn id="73" presetID="8" presetClass="emph" presetSubtype="0" repeatCount="3000" fill="hold" nodeType="afterEffect">
                                  <p:stCondLst>
                                    <p:cond delay="0"/>
                                  </p:stCondLst>
                                  <p:childTnLst>
                                    <p:animRot by="-21600000">
                                      <p:cBhvr>
                                        <p:cTn id="74" dur="1000" fill="hold"/>
                                        <p:tgtEl>
                                          <p:spTgt spid="119880"/>
                                        </p:tgtEl>
                                        <p:attrNameLst>
                                          <p:attrName>r</p:attrName>
                                        </p:attrNameLst>
                                      </p:cBhvr>
                                    </p:animRot>
                                  </p:childTnLst>
                                </p:cTn>
                              </p:par>
                              <p:par>
                                <p:cTn id="75" presetID="0" presetClass="path" presetSubtype="0" accel="50000" decel="50000" fill="hold" nodeType="withEffect">
                                  <p:stCondLst>
                                    <p:cond delay="0"/>
                                  </p:stCondLst>
                                  <p:childTnLst>
                                    <p:animMotion origin="layout" path="M 2.77778E-7 -3.7037E-7 C -0.00417 -0.01574 -0.00885 -0.04815 -0.02066 -0.0794 C -0.03247 -0.11065 -0.05174 -0.15648 -0.07083 -0.18704 C -0.08993 -0.21759 -0.11319 -0.24259 -0.1349 -0.26296 C -0.15625 -0.28333 -0.17847 -0.29606 -0.20017 -0.30926 C -0.22188 -0.32245 -0.24253 -0.33426 -0.26528 -0.34259 C -0.28819 -0.35093 -0.31372 -0.35764 -0.3375 -0.35926 C -0.36128 -0.36088 -0.38142 -0.35949 -0.40833 -0.35185 C -0.43524 -0.34421 -0.46944 -0.33264 -0.49861 -0.31296 C -0.52778 -0.29329 -0.5592 -0.26505 -0.58333 -0.23333 C -0.60747 -0.20162 -0.6309 -0.15671 -0.64306 -0.12222 C -0.65521 -0.08773 -0.65521 -0.05532 -0.65608 -0.02662 C -0.65694 0.00208 -0.65521 0.0213 -0.64861 0.05 C -0.64201 0.0787 -0.63056 0.11852 -0.61667 0.1463 C -0.60278 0.17407 -0.58767 0.19444 -0.56545 0.21644 C -0.54323 0.23843 -0.52049 0.26528 -0.48333 0.27778 C -0.44618 0.29028 -0.3842 0.29074 -0.34253 0.29144 C -0.30087 0.29213 -0.26406 0.28634 -0.23333 0.28148 C -0.2026 0.27662 -0.17361 0.2669 -0.15816 0.26227 C -0.14271 0.25764 -0.15104 0.25995 -0.14045 0.25394 C -0.12986 0.24792 -0.11441 0.24375 -0.09444 0.22593 C -0.07448 0.2081 -0.03628 0.17431 -0.02083 0.1463 C -0.00538 0.11829 -0.00556 0.0794 -0.00139 0.05741 C 0.00278 0.03542 0.00347 0.025 0.00417 0.01482 C 0.00486 0.00463 0.00486 0.01482 2.77778E-7 -3.7037E-7 Z " pathEditMode="relative" rAng="0" ptsTypes="aaaaaaaaaaaaaaaaaaaaaaaaa">
                                      <p:cBhvr>
                                        <p:cTn id="76" dur="3000" fill="hold"/>
                                        <p:tgtEl>
                                          <p:spTgt spid="119880"/>
                                        </p:tgtEl>
                                        <p:attrNameLst>
                                          <p:attrName>ppt_x</p:attrName>
                                          <p:attrName>ppt_y</p:attrName>
                                        </p:attrNameLst>
                                      </p:cBhvr>
                                      <p:rCtr x="-32600" y="-3400"/>
                                    </p:animMotion>
                                  </p:childTnLst>
                                </p:cTn>
                              </p:par>
                              <p:par>
                                <p:cTn id="77" presetID="6" presetClass="emph" presetSubtype="0" autoRev="1" fill="hold" nodeType="withEffect">
                                  <p:stCondLst>
                                    <p:cond delay="0"/>
                                  </p:stCondLst>
                                  <p:childTnLst>
                                    <p:animScale>
                                      <p:cBhvr>
                                        <p:cTn id="78" dur="1500" fill="hold"/>
                                        <p:tgtEl>
                                          <p:spTgt spid="119880"/>
                                        </p:tgtEl>
                                      </p:cBhvr>
                                      <p:by x="50000" y="50000"/>
                                    </p:animScale>
                                  </p:childTnLst>
                                </p:cTn>
                              </p:par>
                            </p:childTnLst>
                          </p:cTn>
                        </p:par>
                      </p:childTnLst>
                    </p:cTn>
                  </p:par>
                </p:childTnLst>
              </p:cTn>
              <p:nextCondLst>
                <p:cond evt="onClick" delay="0">
                  <p:tgtEl>
                    <p:spTgt spid="119878"/>
                  </p:tgtEl>
                </p:cond>
              </p:nextCondLst>
            </p:seq>
            <p:seq concurrent="1" nextAc="seek">
              <p:cTn id="79" restart="whenNotActive" fill="hold" evtFilter="cancelBubble" nodeType="interactiveSeq">
                <p:stCondLst>
                  <p:cond evt="onClick" delay="0">
                    <p:tgtEl>
                      <p:spTgt spid="119874"/>
                    </p:tgtEl>
                  </p:cond>
                </p:stCondLst>
                <p:endSync evt="end" delay="0">
                  <p:rtn val="all"/>
                </p:endSync>
                <p:childTnLst>
                  <p:par>
                    <p:cTn id="80" fill="hold">
                      <p:stCondLst>
                        <p:cond delay="0"/>
                      </p:stCondLst>
                      <p:childTnLst>
                        <p:par>
                          <p:cTn id="81" fill="hold">
                            <p:stCondLst>
                              <p:cond delay="0"/>
                            </p:stCondLst>
                            <p:childTnLst>
                              <p:par>
                                <p:cTn id="82" presetID="31" presetClass="entr" presetSubtype="0" fill="hold" nodeType="clickEffect">
                                  <p:stCondLst>
                                    <p:cond delay="0"/>
                                  </p:stCondLst>
                                  <p:iterate type="lt">
                                    <p:tmPct val="5000"/>
                                  </p:iterate>
                                  <p:childTnLst>
                                    <p:set>
                                      <p:cBhvr>
                                        <p:cTn id="83" dur="1" fill="hold">
                                          <p:stCondLst>
                                            <p:cond delay="0"/>
                                          </p:stCondLst>
                                        </p:cTn>
                                        <p:tgtEl>
                                          <p:spTgt spid="119910"/>
                                        </p:tgtEl>
                                        <p:attrNameLst>
                                          <p:attrName>style.visibility</p:attrName>
                                        </p:attrNameLst>
                                      </p:cBhvr>
                                      <p:to>
                                        <p:strVal val="visible"/>
                                      </p:to>
                                    </p:set>
                                    <p:anim calcmode="lin" valueType="num">
                                      <p:cBhvr>
                                        <p:cTn id="84" dur="1000" fill="hold"/>
                                        <p:tgtEl>
                                          <p:spTgt spid="119910"/>
                                        </p:tgtEl>
                                        <p:attrNameLst>
                                          <p:attrName>ppt_w</p:attrName>
                                        </p:attrNameLst>
                                      </p:cBhvr>
                                      <p:tavLst>
                                        <p:tav tm="0">
                                          <p:val>
                                            <p:fltVal val="0.000000"/>
                                          </p:val>
                                        </p:tav>
                                        <p:tav tm="100000">
                                          <p:val>
                                            <p:strVal val="#ppt_w"/>
                                          </p:val>
                                        </p:tav>
                                      </p:tavLst>
                                    </p:anim>
                                    <p:anim calcmode="lin" valueType="num">
                                      <p:cBhvr>
                                        <p:cTn id="85" dur="1000" fill="hold"/>
                                        <p:tgtEl>
                                          <p:spTgt spid="119910"/>
                                        </p:tgtEl>
                                        <p:attrNameLst>
                                          <p:attrName>ppt_h</p:attrName>
                                        </p:attrNameLst>
                                      </p:cBhvr>
                                      <p:tavLst>
                                        <p:tav tm="0">
                                          <p:val>
                                            <p:fltVal val="0.000000"/>
                                          </p:val>
                                        </p:tav>
                                        <p:tav tm="100000">
                                          <p:val>
                                            <p:strVal val="#ppt_h"/>
                                          </p:val>
                                        </p:tav>
                                      </p:tavLst>
                                    </p:anim>
                                    <p:anim calcmode="lin" valueType="num">
                                      <p:cBhvr>
                                        <p:cTn id="86" dur="1000" fill="hold"/>
                                        <p:tgtEl>
                                          <p:spTgt spid="119910"/>
                                        </p:tgtEl>
                                        <p:attrNameLst>
                                          <p:attrName>style.rotation</p:attrName>
                                        </p:attrNameLst>
                                      </p:cBhvr>
                                      <p:tavLst>
                                        <p:tav tm="0">
                                          <p:val>
                                            <p:fltVal val="90.000000"/>
                                          </p:val>
                                        </p:tav>
                                        <p:tav tm="100000">
                                          <p:val>
                                            <p:fltVal val="0.000000"/>
                                          </p:val>
                                        </p:tav>
                                      </p:tavLst>
                                    </p:anim>
                                    <p:animEffect transition="in" filter="fade">
                                      <p:cBhvr>
                                        <p:cTn id="87" dur="1000"/>
                                        <p:tgtEl>
                                          <p:spTgt spid="119910"/>
                                        </p:tgtEl>
                                      </p:cBhvr>
                                    </p:animEffect>
                                  </p:childTnLst>
                                </p:cTn>
                              </p:par>
                            </p:childTnLst>
                          </p:cTn>
                        </p:par>
                        <p:par>
                          <p:cTn id="88" fill="hold">
                            <p:stCondLst>
                              <p:cond delay="1000"/>
                            </p:stCondLst>
                            <p:childTnLst>
                              <p:par>
                                <p:cTn id="89" presetID="8" presetClass="emph" presetSubtype="0" fill="hold" nodeType="afterEffect">
                                  <p:stCondLst>
                                    <p:cond delay="500"/>
                                  </p:stCondLst>
                                  <p:iterate type="lt">
                                    <p:tmPct val="0"/>
                                  </p:iterate>
                                  <p:childTnLst>
                                    <p:animRot by="5400000">
                                      <p:cBhvr>
                                        <p:cTn id="90" dur="2000" fill="hold"/>
                                        <p:tgtEl>
                                          <p:spTgt spid="119910"/>
                                        </p:tgtEl>
                                        <p:attrNameLst>
                                          <p:attrName>r</p:attrName>
                                        </p:attrNameLst>
                                      </p:cBhvr>
                                    </p:animRot>
                                  </p:childTnLst>
                                </p:cTn>
                              </p:par>
                            </p:childTnLst>
                          </p:cTn>
                        </p:par>
                        <p:par>
                          <p:cTn id="91" fill="hold">
                            <p:stCondLst>
                              <p:cond delay="3500"/>
                            </p:stCondLst>
                            <p:childTnLst>
                              <p:par>
                                <p:cTn id="92" presetID="63" presetClass="path" presetSubtype="0" accel="50000" decel="50000" autoRev="1" fill="hold" nodeType="afterEffect">
                                  <p:stCondLst>
                                    <p:cond delay="0"/>
                                  </p:stCondLst>
                                  <p:iterate type="lt">
                                    <p:tmPct val="0"/>
                                  </p:iterate>
                                  <p:childTnLst>
                                    <p:animMotion origin="layout" path="M 0 0  L 0.25 0  E" pathEditMode="relative" ptsTypes="">
                                      <p:cBhvr>
                                        <p:cTn id="93" dur="2000" fill="hold"/>
                                        <p:tgtEl>
                                          <p:spTgt spid="119910"/>
                                        </p:tgtEl>
                                        <p:attrNameLst>
                                          <p:attrName>ppt_x</p:attrName>
                                          <p:attrName>ppt_y</p:attrName>
                                        </p:attrNameLst>
                                      </p:cBhvr>
                                    </p:animMotion>
                                  </p:childTnLst>
                                </p:cTn>
                              </p:par>
                            </p:childTnLst>
                          </p:cTn>
                        </p:par>
                        <p:par>
                          <p:cTn id="94" fill="hold">
                            <p:stCondLst>
                              <p:cond delay="7500"/>
                            </p:stCondLst>
                            <p:childTnLst>
                              <p:par>
                                <p:cTn id="95" presetID="8" presetClass="emph" presetSubtype="0" fill="hold" nodeType="afterEffect">
                                  <p:stCondLst>
                                    <p:cond delay="0"/>
                                  </p:stCondLst>
                                  <p:iterate type="lt">
                                    <p:tmPct val="0"/>
                                  </p:iterate>
                                  <p:childTnLst>
                                    <p:animRot by="-5400000">
                                      <p:cBhvr>
                                        <p:cTn id="96" dur="1000" fill="hold"/>
                                        <p:tgtEl>
                                          <p:spTgt spid="119910"/>
                                        </p:tgtEl>
                                        <p:attrNameLst>
                                          <p:attrName>r</p:attrName>
                                        </p:attrNameLst>
                                      </p:cBhvr>
                                    </p:animRot>
                                  </p:childTnLst>
                                </p:cTn>
                              </p:par>
                            </p:childTnLst>
                          </p:cTn>
                        </p:par>
                      </p:childTnLst>
                    </p:cTn>
                  </p:par>
                </p:childTnLst>
              </p:cTn>
              <p:nextCondLst>
                <p:cond evt="onClick" delay="0">
                  <p:tgtEl>
                    <p:spTgt spid="119874"/>
                  </p:tgtEl>
                </p:cond>
              </p:nextCondLst>
            </p:seq>
            <p:seq concurrent="1" nextAc="seek">
              <p:cTn id="97" restart="whenNotActive" fill="hold" evtFilter="cancelBubble" nodeType="interactiveSeq">
                <p:stCondLst>
                  <p:cond evt="onClick" delay="0">
                    <p:tgtEl>
                      <p:spTgt spid="119879"/>
                    </p:tgtEl>
                  </p:cond>
                </p:stCondLst>
                <p:endSync evt="end" delay="0">
                  <p:rtn val="all"/>
                </p:endSync>
                <p:childTnLst>
                  <p:par>
                    <p:cTn id="98" fill="hold">
                      <p:stCondLst>
                        <p:cond delay="0"/>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119810"/>
                                        </p:tgtEl>
                                        <p:attrNameLst>
                                          <p:attrName>style.visibility</p:attrName>
                                        </p:attrNameLst>
                                      </p:cBhvr>
                                      <p:to>
                                        <p:strVal val="visible"/>
                                      </p:to>
                                    </p:set>
                                    <p:animEffect transition="in" filter="fade">
                                      <p:cBhvr>
                                        <p:cTn id="102" dur="1000"/>
                                        <p:tgtEl>
                                          <p:spTgt spid="119810"/>
                                        </p:tgtEl>
                                      </p:cBhvr>
                                    </p:animEffect>
                                  </p:childTnLst>
                                </p:cTn>
                              </p:par>
                            </p:childTnLst>
                          </p:cTn>
                        </p:par>
                        <p:par>
                          <p:cTn id="103" fill="hold">
                            <p:stCondLst>
                              <p:cond delay="1000"/>
                            </p:stCondLst>
                            <p:childTnLst>
                              <p:par>
                                <p:cTn id="104" presetID="8" presetClass="emph" presetSubtype="0" fill="hold" nodeType="afterEffect">
                                  <p:stCondLst>
                                    <p:cond delay="0"/>
                                  </p:stCondLst>
                                  <p:childTnLst>
                                    <p:animRot by="6000000">
                                      <p:cBhvr>
                                        <p:cTn id="105" dur="2000" fill="hold"/>
                                        <p:tgtEl>
                                          <p:spTgt spid="119810"/>
                                        </p:tgtEl>
                                        <p:attrNameLst>
                                          <p:attrName>r</p:attrName>
                                        </p:attrNameLst>
                                      </p:cBhvr>
                                    </p:animRot>
                                  </p:childTnLst>
                                </p:cTn>
                              </p:par>
                            </p:childTnLst>
                          </p:cTn>
                        </p:par>
                        <p:par>
                          <p:cTn id="106" fill="hold">
                            <p:stCondLst>
                              <p:cond delay="3000"/>
                            </p:stCondLst>
                            <p:childTnLst>
                              <p:par>
                                <p:cTn id="107" presetID="10" presetClass="entr" presetSubtype="0" fill="hold" nodeType="afterEffect">
                                  <p:stCondLst>
                                    <p:cond delay="0"/>
                                  </p:stCondLst>
                                  <p:childTnLst>
                                    <p:set>
                                      <p:cBhvr>
                                        <p:cTn id="108" dur="1" fill="hold">
                                          <p:stCondLst>
                                            <p:cond delay="0"/>
                                          </p:stCondLst>
                                        </p:cTn>
                                        <p:tgtEl>
                                          <p:spTgt spid="119820"/>
                                        </p:tgtEl>
                                        <p:attrNameLst>
                                          <p:attrName>style.visibility</p:attrName>
                                        </p:attrNameLst>
                                      </p:cBhvr>
                                      <p:to>
                                        <p:strVal val="visible"/>
                                      </p:to>
                                    </p:set>
                                    <p:animEffect transition="in" filter="fade">
                                      <p:cBhvr>
                                        <p:cTn id="109" dur="500"/>
                                        <p:tgtEl>
                                          <p:spTgt spid="119820"/>
                                        </p:tgtEl>
                                      </p:cBhvr>
                                    </p:animEffect>
                                  </p:childTnLst>
                                </p:cTn>
                              </p:par>
                              <p:par>
                                <p:cTn id="110" presetID="10" presetClass="entr" presetSubtype="0" fill="hold" nodeType="withEffect">
                                  <p:stCondLst>
                                    <p:cond delay="0"/>
                                  </p:stCondLst>
                                  <p:childTnLst>
                                    <p:set>
                                      <p:cBhvr>
                                        <p:cTn id="111" dur="1" fill="hold">
                                          <p:stCondLst>
                                            <p:cond delay="0"/>
                                          </p:stCondLst>
                                        </p:cTn>
                                        <p:tgtEl>
                                          <p:spTgt spid="119958"/>
                                        </p:tgtEl>
                                        <p:attrNameLst>
                                          <p:attrName>style.visibility</p:attrName>
                                        </p:attrNameLst>
                                      </p:cBhvr>
                                      <p:to>
                                        <p:strVal val="visible"/>
                                      </p:to>
                                    </p:set>
                                    <p:animEffect transition="in" filter="fade">
                                      <p:cBhvr>
                                        <p:cTn id="112" dur="1000"/>
                                        <p:tgtEl>
                                          <p:spTgt spid="119958"/>
                                        </p:tgtEl>
                                      </p:cBhvr>
                                    </p:animEffect>
                                  </p:childTnLst>
                                </p:cTn>
                              </p:par>
                            </p:childTnLst>
                          </p:cTn>
                        </p:par>
                        <p:par>
                          <p:cTn id="113" fill="hold">
                            <p:stCondLst>
                              <p:cond delay="3500"/>
                            </p:stCondLst>
                            <p:childTnLst>
                              <p:par>
                                <p:cTn id="114" presetID="22" presetClass="exit" presetSubtype="1" fill="hold" nodeType="afterEffect">
                                  <p:stCondLst>
                                    <p:cond delay="0"/>
                                  </p:stCondLst>
                                  <p:childTnLst>
                                    <p:animEffect transition="out" filter="wipe(up)">
                                      <p:cBhvr>
                                        <p:cTn id="115" dur="1500"/>
                                        <p:tgtEl>
                                          <p:spTgt spid="119810"/>
                                        </p:tgtEl>
                                      </p:cBhvr>
                                    </p:animEffect>
                                    <p:set>
                                      <p:cBhvr>
                                        <p:cTn id="116" dur="1" fill="hold">
                                          <p:stCondLst>
                                            <p:cond delay="1499"/>
                                          </p:stCondLst>
                                        </p:cTn>
                                        <p:tgtEl>
                                          <p:spTgt spid="119810"/>
                                        </p:tgtEl>
                                        <p:attrNameLst>
                                          <p:attrName>style.visibility</p:attrName>
                                        </p:attrNameLst>
                                      </p:cBhvr>
                                      <p:to>
                                        <p:strVal val="hidden"/>
                                      </p:to>
                                    </p:set>
                                  </p:childTnLst>
                                </p:cTn>
                              </p:par>
                            </p:childTnLst>
                          </p:cTn>
                        </p:par>
                        <p:par>
                          <p:cTn id="117" fill="hold">
                            <p:stCondLst>
                              <p:cond delay="5000"/>
                            </p:stCondLst>
                            <p:childTnLst>
                              <p:par>
                                <p:cTn id="118" presetID="15" presetClass="entr" presetSubtype="0" fill="hold" nodeType="afterEffect">
                                  <p:stCondLst>
                                    <p:cond delay="0"/>
                                  </p:stCondLst>
                                  <p:iterate type="lt">
                                    <p:tmPct val="0"/>
                                  </p:iterate>
                                  <p:childTnLst>
                                    <p:set>
                                      <p:cBhvr>
                                        <p:cTn id="119" dur="1" fill="hold">
                                          <p:stCondLst>
                                            <p:cond delay="0"/>
                                          </p:stCondLst>
                                        </p:cTn>
                                        <p:tgtEl>
                                          <p:spTgt spid="119959"/>
                                        </p:tgtEl>
                                        <p:attrNameLst>
                                          <p:attrName>style.visibility</p:attrName>
                                        </p:attrNameLst>
                                      </p:cBhvr>
                                      <p:to>
                                        <p:strVal val="visible"/>
                                      </p:to>
                                    </p:set>
                                    <p:anim calcmode="lin" valueType="num">
                                      <p:cBhvr>
                                        <p:cTn id="120" dur="1000" fill="hold"/>
                                        <p:tgtEl>
                                          <p:spTgt spid="119959"/>
                                        </p:tgtEl>
                                        <p:attrNameLst>
                                          <p:attrName>ppt_w</p:attrName>
                                        </p:attrNameLst>
                                      </p:cBhvr>
                                      <p:tavLst>
                                        <p:tav tm="0">
                                          <p:val>
                                            <p:fltVal val="0.000000"/>
                                          </p:val>
                                        </p:tav>
                                        <p:tav tm="100000">
                                          <p:val>
                                            <p:strVal val="#ppt_w"/>
                                          </p:val>
                                        </p:tav>
                                      </p:tavLst>
                                    </p:anim>
                                    <p:anim calcmode="lin" valueType="num">
                                      <p:cBhvr>
                                        <p:cTn id="121" dur="1000" fill="hold"/>
                                        <p:tgtEl>
                                          <p:spTgt spid="119959"/>
                                        </p:tgtEl>
                                        <p:attrNameLst>
                                          <p:attrName>ppt_h</p:attrName>
                                        </p:attrNameLst>
                                      </p:cBhvr>
                                      <p:tavLst>
                                        <p:tav tm="0">
                                          <p:val>
                                            <p:fltVal val="0.000000"/>
                                          </p:val>
                                        </p:tav>
                                        <p:tav tm="100000">
                                          <p:val>
                                            <p:strVal val="#ppt_h"/>
                                          </p:val>
                                        </p:tav>
                                      </p:tavLst>
                                    </p:anim>
                                    <p:anim calcmode="lin" valueType="num">
                                      <p:cBhvr>
                                        <p:cTn id="122" dur="1000" fill="hold"/>
                                        <p:tgtEl>
                                          <p:spTgt spid="119959"/>
                                        </p:tgtEl>
                                        <p:attrNameLst>
                                          <p:attrName>ppt_x</p:attrName>
                                        </p:attrNameLst>
                                      </p:cBhvr>
                                      <p:tavLst>
                                        <p:tav tm="0" fmla="#ppt_x+(cos(-2*pi*(1-$))*-#ppt_x-sin(-2*pi*(1-$))*(1-#ppt_y))*(1-$)">
                                          <p:val>
                                            <p:fltVal val="0.000000"/>
                                          </p:val>
                                        </p:tav>
                                        <p:tav tm="100000">
                                          <p:val>
                                            <p:fltVal val="1.000000"/>
                                          </p:val>
                                        </p:tav>
                                      </p:tavLst>
                                    </p:anim>
                                    <p:anim calcmode="lin" valueType="num">
                                      <p:cBhvr>
                                        <p:cTn id="123" dur="1000" fill="hold"/>
                                        <p:tgtEl>
                                          <p:spTgt spid="119959"/>
                                        </p:tgtEl>
                                        <p:attrNameLst>
                                          <p:attrName>ppt_y</p:attrName>
                                        </p:attrNameLst>
                                      </p:cBhvr>
                                      <p:tavLst>
                                        <p:tav tm="0" fmla="#ppt_y+(sin(-2*pi*(1-$))*-#ppt_x+cos(-2*pi*(1-$))*(1-#ppt_y))*(1-$)">
                                          <p:val>
                                            <p:fltVal val="0.000000"/>
                                          </p:val>
                                        </p:tav>
                                        <p:tav tm="100000">
                                          <p:val>
                                            <p:fltVal val="1.000000"/>
                                          </p:val>
                                        </p:tav>
                                      </p:tavLst>
                                    </p:anim>
                                  </p:childTnLst>
                                </p:cTn>
                              </p:par>
                            </p:childTnLst>
                          </p:cTn>
                        </p:par>
                        <p:par>
                          <p:cTn id="124" fill="hold">
                            <p:stCondLst>
                              <p:cond delay="6500"/>
                            </p:stCondLst>
                            <p:childTnLst>
                              <p:par>
                                <p:cTn id="125" presetID="22" presetClass="entr" presetSubtype="1" fill="hold" nodeType="afterEffect">
                                  <p:stCondLst>
                                    <p:cond delay="0"/>
                                  </p:stCondLst>
                                  <p:childTnLst>
                                    <p:set>
                                      <p:cBhvr>
                                        <p:cTn id="126" dur="1" fill="hold">
                                          <p:stCondLst>
                                            <p:cond delay="0"/>
                                          </p:stCondLst>
                                        </p:cTn>
                                        <p:tgtEl>
                                          <p:spTgt spid="119967"/>
                                        </p:tgtEl>
                                        <p:attrNameLst>
                                          <p:attrName>style.visibility</p:attrName>
                                        </p:attrNameLst>
                                      </p:cBhvr>
                                      <p:to>
                                        <p:strVal val="visible"/>
                                      </p:to>
                                    </p:set>
                                    <p:animEffect transition="in" filter="wipe(up)">
                                      <p:cBhvr>
                                        <p:cTn id="127" dur="1000"/>
                                        <p:tgtEl>
                                          <p:spTgt spid="119967"/>
                                        </p:tgtEl>
                                      </p:cBhvr>
                                    </p:animEffect>
                                  </p:childTnLst>
                                </p:cTn>
                              </p:par>
                            </p:childTnLst>
                          </p:cTn>
                        </p:par>
                        <p:par>
                          <p:cTn id="128" fill="hold">
                            <p:stCondLst>
                              <p:cond delay="7500"/>
                            </p:stCondLst>
                            <p:childTnLst>
                              <p:par>
                                <p:cTn id="129" presetID="22" presetClass="exit" presetSubtype="1" fill="hold" nodeType="afterEffect">
                                  <p:stCondLst>
                                    <p:cond delay="500"/>
                                  </p:stCondLst>
                                  <p:childTnLst>
                                    <p:animEffect transition="out" filter="wipe(up)">
                                      <p:cBhvr>
                                        <p:cTn id="130" dur="500"/>
                                        <p:tgtEl>
                                          <p:spTgt spid="119967"/>
                                        </p:tgtEl>
                                      </p:cBhvr>
                                    </p:animEffect>
                                    <p:set>
                                      <p:cBhvr>
                                        <p:cTn id="131" dur="1" fill="hold">
                                          <p:stCondLst>
                                            <p:cond delay="499"/>
                                          </p:stCondLst>
                                        </p:cTn>
                                        <p:tgtEl>
                                          <p:spTgt spid="119967"/>
                                        </p:tgtEl>
                                        <p:attrNameLst>
                                          <p:attrName>style.visibility</p:attrName>
                                        </p:attrNameLst>
                                      </p:cBhvr>
                                      <p:to>
                                        <p:strVal val="hidden"/>
                                      </p:to>
                                    </p:set>
                                  </p:childTnLst>
                                </p:cTn>
                              </p:par>
                            </p:childTnLst>
                          </p:cTn>
                        </p:par>
                        <p:par>
                          <p:cTn id="132" fill="hold">
                            <p:stCondLst>
                              <p:cond delay="8500"/>
                            </p:stCondLst>
                            <p:childTnLst>
                              <p:par>
                                <p:cTn id="133" presetID="37" presetClass="exit" presetSubtype="0" fill="hold" nodeType="afterEffect">
                                  <p:stCondLst>
                                    <p:cond delay="0"/>
                                  </p:stCondLst>
                                  <p:iterate type="lt">
                                    <p:tmPct val="0"/>
                                  </p:iterate>
                                  <p:childTnLst>
                                    <p:animEffect transition="out" filter="fade">
                                      <p:cBhvr>
                                        <p:cTn id="134" dur="1000"/>
                                        <p:tgtEl>
                                          <p:spTgt spid="119959"/>
                                        </p:tgtEl>
                                      </p:cBhvr>
                                    </p:animEffect>
                                    <p:anim calcmode="lin" valueType="num">
                                      <p:cBhvr>
                                        <p:cTn id="135" dur="1000"/>
                                        <p:tgtEl>
                                          <p:spTgt spid="119959"/>
                                        </p:tgtEl>
                                        <p:attrNameLst>
                                          <p:attrName>ppt_x</p:attrName>
                                        </p:attrNameLst>
                                      </p:cBhvr>
                                      <p:tavLst>
                                        <p:tav tm="0">
                                          <p:val>
                                            <p:strVal val="ppt_x"/>
                                          </p:val>
                                        </p:tav>
                                        <p:tav tm="100000">
                                          <p:val>
                                            <p:strVal val="ppt_x"/>
                                          </p:val>
                                        </p:tav>
                                      </p:tavLst>
                                    </p:anim>
                                    <p:anim calcmode="lin" valueType="num">
                                      <p:cBhvr>
                                        <p:cTn id="136" dur="100" decel="100000"/>
                                        <p:tgtEl>
                                          <p:spTgt spid="119959"/>
                                        </p:tgtEl>
                                        <p:attrNameLst>
                                          <p:attrName>ppt_y</p:attrName>
                                        </p:attrNameLst>
                                      </p:cBhvr>
                                      <p:tavLst>
                                        <p:tav tm="0">
                                          <p:val>
                                            <p:strVal val="ppt_y"/>
                                          </p:val>
                                        </p:tav>
                                        <p:tav tm="100000">
                                          <p:val>
                                            <p:strVal val="ppt_y-.03"/>
                                          </p:val>
                                        </p:tav>
                                      </p:tavLst>
                                    </p:anim>
                                    <p:anim calcmode="lin" valueType="num">
                                      <p:cBhvr>
                                        <p:cTn id="137" dur="900" accel="100000">
                                          <p:stCondLst>
                                            <p:cond delay="100"/>
                                          </p:stCondLst>
                                        </p:cTn>
                                        <p:tgtEl>
                                          <p:spTgt spid="119959"/>
                                        </p:tgtEl>
                                        <p:attrNameLst>
                                          <p:attrName>ppt_y</p:attrName>
                                        </p:attrNameLst>
                                      </p:cBhvr>
                                      <p:tavLst>
                                        <p:tav tm="0">
                                          <p:val>
                                            <p:strVal val="ppt_y"/>
                                          </p:val>
                                        </p:tav>
                                        <p:tav tm="100000">
                                          <p:val>
                                            <p:strVal val="ppt_y+1"/>
                                          </p:val>
                                        </p:tav>
                                      </p:tavLst>
                                    </p:anim>
                                    <p:set>
                                      <p:cBhvr>
                                        <p:cTn id="138" dur="1" fill="hold">
                                          <p:stCondLst>
                                            <p:cond delay="999"/>
                                          </p:stCondLst>
                                        </p:cTn>
                                        <p:tgtEl>
                                          <p:spTgt spid="119959"/>
                                        </p:tgtEl>
                                        <p:attrNameLst>
                                          <p:attrName>style.visibility</p:attrName>
                                        </p:attrNameLst>
                                      </p:cBhvr>
                                      <p:to>
                                        <p:strVal val="hidden"/>
                                      </p:to>
                                    </p:set>
                                  </p:childTnLst>
                                </p:cTn>
                              </p:par>
                            </p:childTnLst>
                          </p:cTn>
                        </p:par>
                        <p:par>
                          <p:cTn id="139" fill="hold">
                            <p:stCondLst>
                              <p:cond delay="9500"/>
                            </p:stCondLst>
                            <p:childTnLst>
                              <p:par>
                                <p:cTn id="140" presetID="10" presetClass="entr" presetSubtype="0" fill="hold" nodeType="afterEffect">
                                  <p:stCondLst>
                                    <p:cond delay="0"/>
                                  </p:stCondLst>
                                  <p:childTnLst>
                                    <p:set>
                                      <p:cBhvr>
                                        <p:cTn id="141" dur="1" fill="hold">
                                          <p:stCondLst>
                                            <p:cond delay="0"/>
                                          </p:stCondLst>
                                        </p:cTn>
                                        <p:tgtEl>
                                          <p:spTgt spid="119810"/>
                                        </p:tgtEl>
                                        <p:attrNameLst>
                                          <p:attrName>style.visibility</p:attrName>
                                        </p:attrNameLst>
                                      </p:cBhvr>
                                      <p:to>
                                        <p:strVal val="visible"/>
                                      </p:to>
                                    </p:set>
                                    <p:animEffect transition="in" filter="fade">
                                      <p:cBhvr>
                                        <p:cTn id="142" dur="1000"/>
                                        <p:tgtEl>
                                          <p:spTgt spid="119810"/>
                                        </p:tgtEl>
                                      </p:cBhvr>
                                    </p:animEffect>
                                  </p:childTnLst>
                                </p:cTn>
                              </p:par>
                            </p:childTnLst>
                          </p:cTn>
                        </p:par>
                        <p:par>
                          <p:cTn id="143" fill="hold">
                            <p:stCondLst>
                              <p:cond delay="10500"/>
                            </p:stCondLst>
                            <p:childTnLst>
                              <p:par>
                                <p:cTn id="144" presetID="10" presetClass="exit" presetSubtype="0" fill="hold" nodeType="afterEffect">
                                  <p:stCondLst>
                                    <p:cond delay="0"/>
                                  </p:stCondLst>
                                  <p:childTnLst>
                                    <p:animEffect transition="out" filter="fade">
                                      <p:cBhvr>
                                        <p:cTn id="145" dur="500"/>
                                        <p:tgtEl>
                                          <p:spTgt spid="119820"/>
                                        </p:tgtEl>
                                      </p:cBhvr>
                                    </p:animEffect>
                                    <p:set>
                                      <p:cBhvr>
                                        <p:cTn id="146" dur="1" fill="hold">
                                          <p:stCondLst>
                                            <p:cond delay="499"/>
                                          </p:stCondLst>
                                        </p:cTn>
                                        <p:tgtEl>
                                          <p:spTgt spid="119820"/>
                                        </p:tgtEl>
                                        <p:attrNameLst>
                                          <p:attrName>style.visibility</p:attrName>
                                        </p:attrNameLst>
                                      </p:cBhvr>
                                      <p:to>
                                        <p:strVal val="hidden"/>
                                      </p:to>
                                    </p:set>
                                  </p:childTnLst>
                                </p:cTn>
                              </p:par>
                              <p:par>
                                <p:cTn id="147" presetID="10" presetClass="exit" presetSubtype="0" fill="hold" nodeType="withEffect">
                                  <p:stCondLst>
                                    <p:cond delay="0"/>
                                  </p:stCondLst>
                                  <p:childTnLst>
                                    <p:animEffect transition="out" filter="fade">
                                      <p:cBhvr>
                                        <p:cTn id="148" dur="1000"/>
                                        <p:tgtEl>
                                          <p:spTgt spid="119958"/>
                                        </p:tgtEl>
                                      </p:cBhvr>
                                    </p:animEffect>
                                    <p:set>
                                      <p:cBhvr>
                                        <p:cTn id="149" dur="1" fill="hold">
                                          <p:stCondLst>
                                            <p:cond delay="999"/>
                                          </p:stCondLst>
                                        </p:cTn>
                                        <p:tgtEl>
                                          <p:spTgt spid="119958"/>
                                        </p:tgtEl>
                                        <p:attrNameLst>
                                          <p:attrName>style.visibility</p:attrName>
                                        </p:attrNameLst>
                                      </p:cBhvr>
                                      <p:to>
                                        <p:strVal val="hidden"/>
                                      </p:to>
                                    </p:set>
                                  </p:childTnLst>
                                </p:cTn>
                              </p:par>
                            </p:childTnLst>
                          </p:cTn>
                        </p:par>
                        <p:par>
                          <p:cTn id="150" fill="hold">
                            <p:stCondLst>
                              <p:cond delay="11000"/>
                            </p:stCondLst>
                            <p:childTnLst>
                              <p:par>
                                <p:cTn id="151" presetID="8" presetClass="emph" presetSubtype="0" fill="hold" nodeType="afterEffect">
                                  <p:stCondLst>
                                    <p:cond delay="0"/>
                                  </p:stCondLst>
                                  <p:childTnLst>
                                    <p:animRot by="-6000000">
                                      <p:cBhvr>
                                        <p:cTn id="152" dur="1000" fill="hold"/>
                                        <p:tgtEl>
                                          <p:spTgt spid="119810"/>
                                        </p:tgtEl>
                                        <p:attrNameLst>
                                          <p:attrName>r</p:attrName>
                                        </p:attrNameLst>
                                      </p:cBhvr>
                                    </p:animRot>
                                  </p:childTnLst>
                                </p:cTn>
                              </p:par>
                            </p:childTnLst>
                          </p:cTn>
                        </p:par>
                      </p:childTnLst>
                    </p:cTn>
                  </p:par>
                </p:childTnLst>
              </p:cTn>
              <p:nextCondLst>
                <p:cond evt="onClick" delay="0">
                  <p:tgtEl>
                    <p:spTgt spid="119879"/>
                  </p:tgtEl>
                </p:cond>
              </p:nextCondLst>
            </p:seq>
            <p:seq concurrent="1" nextAc="seek">
              <p:cTn id="153" restart="whenNotActive" fill="hold" evtFilter="cancelBubble" nodeType="interactiveSeq">
                <p:stCondLst>
                  <p:cond evt="onClick" delay="0">
                    <p:tgtEl>
                      <p:spTgt spid="119904"/>
                    </p:tgtEl>
                  </p:cond>
                </p:stCondLst>
                <p:endSync evt="end" delay="0">
                  <p:rtn val="all"/>
                </p:endSync>
                <p:childTnLst>
                  <p:par>
                    <p:cTn id="154" fill="hold">
                      <p:stCondLst>
                        <p:cond delay="0"/>
                      </p:stCondLst>
                      <p:childTnLst>
                        <p:par>
                          <p:cTn id="155" fill="hold">
                            <p:stCondLst>
                              <p:cond delay="0"/>
                            </p:stCondLst>
                            <p:childTnLst>
                              <p:par>
                                <p:cTn id="156" presetID="10" presetClass="entr" presetSubtype="0" fill="hold" nodeType="clickEffect">
                                  <p:stCondLst>
                                    <p:cond delay="0"/>
                                  </p:stCondLst>
                                  <p:childTnLst>
                                    <p:set>
                                      <p:cBhvr>
                                        <p:cTn id="157" dur="1" fill="hold">
                                          <p:stCondLst>
                                            <p:cond delay="0"/>
                                          </p:stCondLst>
                                        </p:cTn>
                                        <p:tgtEl>
                                          <p:spTgt spid="119977"/>
                                        </p:tgtEl>
                                        <p:attrNameLst>
                                          <p:attrName>style.visibility</p:attrName>
                                        </p:attrNameLst>
                                      </p:cBhvr>
                                      <p:to>
                                        <p:strVal val="visible"/>
                                      </p:to>
                                    </p:set>
                                    <p:animEffect transition="in" filter="fade">
                                      <p:cBhvr>
                                        <p:cTn id="158" dur="2000"/>
                                        <p:tgtEl>
                                          <p:spTgt spid="119977"/>
                                        </p:tgtEl>
                                      </p:cBhvr>
                                    </p:animEffect>
                                  </p:childTnLst>
                                </p:cTn>
                              </p:par>
                            </p:childTnLst>
                          </p:cTn>
                        </p:par>
                        <p:par>
                          <p:cTn id="159" fill="hold">
                            <p:stCondLst>
                              <p:cond delay="2000"/>
                            </p:stCondLst>
                            <p:childTnLst>
                              <p:par>
                                <p:cTn id="160" presetID="10" presetClass="exit" presetSubtype="0" fill="hold" nodeType="afterEffect">
                                  <p:stCondLst>
                                    <p:cond delay="1000"/>
                                  </p:stCondLst>
                                  <p:iterate type="lt">
                                    <p:tmPct val="0"/>
                                  </p:iterate>
                                  <p:childTnLst>
                                    <p:animEffect transition="out" filter="fade">
                                      <p:cBhvr>
                                        <p:cTn id="161" dur="2000"/>
                                        <p:tgtEl>
                                          <p:spTgt spid="119910"/>
                                        </p:tgtEl>
                                      </p:cBhvr>
                                    </p:animEffect>
                                    <p:set>
                                      <p:cBhvr>
                                        <p:cTn id="162" dur="1" fill="hold">
                                          <p:stCondLst>
                                            <p:cond delay="1999"/>
                                          </p:stCondLst>
                                        </p:cTn>
                                        <p:tgtEl>
                                          <p:spTgt spid="119910"/>
                                        </p:tgtEl>
                                        <p:attrNameLst>
                                          <p:attrName>style.visibility</p:attrName>
                                        </p:attrNameLst>
                                      </p:cBhvr>
                                      <p:to>
                                        <p:strVal val="hidden"/>
                                      </p:to>
                                    </p:set>
                                  </p:childTnLst>
                                </p:cTn>
                              </p:par>
                              <p:par>
                                <p:cTn id="163" presetID="10" presetClass="exit" presetSubtype="0" fill="hold" nodeType="withEffect">
                                  <p:stCondLst>
                                    <p:cond delay="0"/>
                                  </p:stCondLst>
                                  <p:childTnLst>
                                    <p:animEffect transition="out" filter="fade">
                                      <p:cBhvr>
                                        <p:cTn id="164" dur="2000"/>
                                        <p:tgtEl>
                                          <p:spTgt spid="119977"/>
                                        </p:tgtEl>
                                      </p:cBhvr>
                                    </p:animEffect>
                                    <p:set>
                                      <p:cBhvr>
                                        <p:cTn id="165" dur="1" fill="hold">
                                          <p:stCondLst>
                                            <p:cond delay="1999"/>
                                          </p:stCondLst>
                                        </p:cTn>
                                        <p:tgtEl>
                                          <p:spTgt spid="119977"/>
                                        </p:tgtEl>
                                        <p:attrNameLst>
                                          <p:attrName>style.visibility</p:attrName>
                                        </p:attrNameLst>
                                      </p:cBhvr>
                                      <p:to>
                                        <p:strVal val="hidden"/>
                                      </p:to>
                                    </p:set>
                                  </p:childTnLst>
                                </p:cTn>
                              </p:par>
                            </p:childTnLst>
                          </p:cTn>
                        </p:par>
                        <p:par>
                          <p:cTn id="166" fill="hold">
                            <p:stCondLst>
                              <p:cond delay="5000"/>
                            </p:stCondLst>
                            <p:childTnLst>
                              <p:par>
                                <p:cTn id="167" presetID="2" presetClass="exit" presetSubtype="4" fill="hold" grpId="0" nodeType="afterEffect">
                                  <p:stCondLst>
                                    <p:cond delay="0"/>
                                  </p:stCondLst>
                                  <p:childTnLst>
                                    <p:anim calcmode="lin" valueType="num">
                                      <p:cBhvr additive="base">
                                        <p:cTn id="168" dur="500"/>
                                        <p:tgtEl>
                                          <p:spTgt spid="119874"/>
                                        </p:tgtEl>
                                        <p:attrNameLst>
                                          <p:attrName>ppt_x</p:attrName>
                                        </p:attrNameLst>
                                      </p:cBhvr>
                                      <p:tavLst>
                                        <p:tav tm="0">
                                          <p:val>
                                            <p:strVal val="ppt_x"/>
                                          </p:val>
                                        </p:tav>
                                        <p:tav tm="100000">
                                          <p:val>
                                            <p:strVal val="ppt_x"/>
                                          </p:val>
                                        </p:tav>
                                      </p:tavLst>
                                    </p:anim>
                                    <p:anim calcmode="lin" valueType="num">
                                      <p:cBhvr additive="base">
                                        <p:cTn id="169" dur="500"/>
                                        <p:tgtEl>
                                          <p:spTgt spid="119874"/>
                                        </p:tgtEl>
                                        <p:attrNameLst>
                                          <p:attrName>ppt_y</p:attrName>
                                        </p:attrNameLst>
                                      </p:cBhvr>
                                      <p:tavLst>
                                        <p:tav tm="0">
                                          <p:val>
                                            <p:strVal val="ppt_y"/>
                                          </p:val>
                                        </p:tav>
                                        <p:tav tm="100000">
                                          <p:val>
                                            <p:strVal val="1+ppt_h/2"/>
                                          </p:val>
                                        </p:tav>
                                      </p:tavLst>
                                    </p:anim>
                                    <p:set>
                                      <p:cBhvr>
                                        <p:cTn id="170" dur="1" fill="hold">
                                          <p:stCondLst>
                                            <p:cond delay="499"/>
                                          </p:stCondLst>
                                        </p:cTn>
                                        <p:tgtEl>
                                          <p:spTgt spid="119874"/>
                                        </p:tgtEl>
                                        <p:attrNameLst>
                                          <p:attrName>style.visibility</p:attrName>
                                        </p:attrNameLst>
                                      </p:cBhvr>
                                      <p:to>
                                        <p:strVal val="hidden"/>
                                      </p:to>
                                    </p:set>
                                  </p:childTnLst>
                                </p:cTn>
                              </p:par>
                              <p:par>
                                <p:cTn id="171" presetID="2" presetClass="exit" presetSubtype="4" fill="hold" nodeType="withEffect">
                                  <p:stCondLst>
                                    <p:cond delay="0"/>
                                  </p:stCondLst>
                                  <p:childTnLst>
                                    <p:anim calcmode="lin" valueType="num">
                                      <p:cBhvr additive="base">
                                        <p:cTn id="172" dur="500"/>
                                        <p:tgtEl>
                                          <p:spTgt spid="119904"/>
                                        </p:tgtEl>
                                        <p:attrNameLst>
                                          <p:attrName>ppt_x</p:attrName>
                                        </p:attrNameLst>
                                      </p:cBhvr>
                                      <p:tavLst>
                                        <p:tav tm="0">
                                          <p:val>
                                            <p:strVal val="ppt_x"/>
                                          </p:val>
                                        </p:tav>
                                        <p:tav tm="100000">
                                          <p:val>
                                            <p:strVal val="ppt_x"/>
                                          </p:val>
                                        </p:tav>
                                      </p:tavLst>
                                    </p:anim>
                                    <p:anim calcmode="lin" valueType="num">
                                      <p:cBhvr additive="base">
                                        <p:cTn id="173" dur="500"/>
                                        <p:tgtEl>
                                          <p:spTgt spid="119904"/>
                                        </p:tgtEl>
                                        <p:attrNameLst>
                                          <p:attrName>ppt_y</p:attrName>
                                        </p:attrNameLst>
                                      </p:cBhvr>
                                      <p:tavLst>
                                        <p:tav tm="0">
                                          <p:val>
                                            <p:strVal val="ppt_y"/>
                                          </p:val>
                                        </p:tav>
                                        <p:tav tm="100000">
                                          <p:val>
                                            <p:strVal val="1+ppt_h/2"/>
                                          </p:val>
                                        </p:tav>
                                      </p:tavLst>
                                    </p:anim>
                                    <p:set>
                                      <p:cBhvr>
                                        <p:cTn id="174" dur="1" fill="hold">
                                          <p:stCondLst>
                                            <p:cond delay="499"/>
                                          </p:stCondLst>
                                        </p:cTn>
                                        <p:tgtEl>
                                          <p:spTgt spid="119904"/>
                                        </p:tgtEl>
                                        <p:attrNameLst>
                                          <p:attrName>style.visibility</p:attrName>
                                        </p:attrNameLst>
                                      </p:cBhvr>
                                      <p:to>
                                        <p:strVal val="hidden"/>
                                      </p:to>
                                    </p:set>
                                  </p:childTnLst>
                                </p:cTn>
                              </p:par>
                            </p:childTnLst>
                          </p:cTn>
                        </p:par>
                      </p:childTnLst>
                    </p:cTn>
                  </p:par>
                </p:childTnLst>
              </p:cTn>
              <p:nextCondLst>
                <p:cond evt="onClick" delay="0">
                  <p:tgtEl>
                    <p:spTgt spid="119904"/>
                  </p:tgtEl>
                </p:cond>
              </p:nextCondLst>
            </p:seq>
            <p:seq concurrent="1" nextAc="seek">
              <p:cTn id="175" restart="whenNotActive" fill="hold" evtFilter="cancelBubble" nodeType="interactiveSeq">
                <p:stCondLst>
                  <p:cond evt="onClick" delay="0">
                    <p:tgtEl>
                      <p:spTgt spid="119907"/>
                    </p:tgtEl>
                  </p:cond>
                </p:stCondLst>
                <p:endSync evt="end" delay="0">
                  <p:rtn val="all"/>
                </p:endSync>
                <p:childTnLst>
                  <p:par>
                    <p:cTn id="176" fill="hold">
                      <p:stCondLst>
                        <p:cond delay="0"/>
                      </p:stCondLst>
                      <p:childTnLst>
                        <p:par>
                          <p:cTn id="177" fill="hold">
                            <p:stCondLst>
                              <p:cond delay="0"/>
                            </p:stCondLst>
                            <p:childTnLst>
                              <p:par>
                                <p:cTn id="178" presetID="10" presetClass="entr" presetSubtype="0" fill="hold" nodeType="clickEffect">
                                  <p:stCondLst>
                                    <p:cond delay="0"/>
                                  </p:stCondLst>
                                  <p:childTnLst>
                                    <p:set>
                                      <p:cBhvr>
                                        <p:cTn id="179" dur="1" fill="hold">
                                          <p:stCondLst>
                                            <p:cond delay="0"/>
                                          </p:stCondLst>
                                        </p:cTn>
                                        <p:tgtEl>
                                          <p:spTgt spid="119977"/>
                                        </p:tgtEl>
                                        <p:attrNameLst>
                                          <p:attrName>style.visibility</p:attrName>
                                        </p:attrNameLst>
                                      </p:cBhvr>
                                      <p:to>
                                        <p:strVal val="visible"/>
                                      </p:to>
                                    </p:set>
                                    <p:animEffect transition="in" filter="fade">
                                      <p:cBhvr>
                                        <p:cTn id="180" dur="2000"/>
                                        <p:tgtEl>
                                          <p:spTgt spid="119977"/>
                                        </p:tgtEl>
                                      </p:cBhvr>
                                    </p:animEffect>
                                  </p:childTnLst>
                                </p:cTn>
                              </p:par>
                            </p:childTnLst>
                          </p:cTn>
                        </p:par>
                        <p:par>
                          <p:cTn id="181" fill="hold">
                            <p:stCondLst>
                              <p:cond delay="2000"/>
                            </p:stCondLst>
                            <p:childTnLst>
                              <p:par>
                                <p:cTn id="182" presetID="10" presetClass="exit" presetSubtype="0" fill="hold" nodeType="afterEffect">
                                  <p:stCondLst>
                                    <p:cond delay="1000"/>
                                  </p:stCondLst>
                                  <p:childTnLst>
                                    <p:animEffect transition="out" filter="fade">
                                      <p:cBhvr>
                                        <p:cTn id="183" dur="2000"/>
                                        <p:tgtEl>
                                          <p:spTgt spid="119828"/>
                                        </p:tgtEl>
                                      </p:cBhvr>
                                    </p:animEffect>
                                    <p:set>
                                      <p:cBhvr>
                                        <p:cTn id="184" dur="1" fill="hold">
                                          <p:stCondLst>
                                            <p:cond delay="1999"/>
                                          </p:stCondLst>
                                        </p:cTn>
                                        <p:tgtEl>
                                          <p:spTgt spid="119828"/>
                                        </p:tgtEl>
                                        <p:attrNameLst>
                                          <p:attrName>style.visibility</p:attrName>
                                        </p:attrNameLst>
                                      </p:cBhvr>
                                      <p:to>
                                        <p:strVal val="hidden"/>
                                      </p:to>
                                    </p:set>
                                  </p:childTnLst>
                                </p:cTn>
                              </p:par>
                              <p:par>
                                <p:cTn id="185" presetID="10" presetClass="exit" presetSubtype="0" fill="hold" nodeType="withEffect">
                                  <p:stCondLst>
                                    <p:cond delay="0"/>
                                  </p:stCondLst>
                                  <p:childTnLst>
                                    <p:animEffect transition="out" filter="fade">
                                      <p:cBhvr>
                                        <p:cTn id="186" dur="2000"/>
                                        <p:tgtEl>
                                          <p:spTgt spid="119977"/>
                                        </p:tgtEl>
                                      </p:cBhvr>
                                    </p:animEffect>
                                    <p:set>
                                      <p:cBhvr>
                                        <p:cTn id="187" dur="1" fill="hold">
                                          <p:stCondLst>
                                            <p:cond delay="1999"/>
                                          </p:stCondLst>
                                        </p:cTn>
                                        <p:tgtEl>
                                          <p:spTgt spid="119977"/>
                                        </p:tgtEl>
                                        <p:attrNameLst>
                                          <p:attrName>style.visibility</p:attrName>
                                        </p:attrNameLst>
                                      </p:cBhvr>
                                      <p:to>
                                        <p:strVal val="hidden"/>
                                      </p:to>
                                    </p:set>
                                  </p:childTnLst>
                                </p:cTn>
                              </p:par>
                            </p:childTnLst>
                          </p:cTn>
                        </p:par>
                        <p:par>
                          <p:cTn id="188" fill="hold">
                            <p:stCondLst>
                              <p:cond delay="5000"/>
                            </p:stCondLst>
                            <p:childTnLst>
                              <p:par>
                                <p:cTn id="189" presetID="2" presetClass="exit" presetSubtype="4" fill="hold" grpId="0" nodeType="afterEffect">
                                  <p:stCondLst>
                                    <p:cond delay="0"/>
                                  </p:stCondLst>
                                  <p:childTnLst>
                                    <p:anim calcmode="lin" valueType="num">
                                      <p:cBhvr additive="base">
                                        <p:cTn id="190" dur="500"/>
                                        <p:tgtEl>
                                          <p:spTgt spid="119877"/>
                                        </p:tgtEl>
                                        <p:attrNameLst>
                                          <p:attrName>ppt_x</p:attrName>
                                        </p:attrNameLst>
                                      </p:cBhvr>
                                      <p:tavLst>
                                        <p:tav tm="0">
                                          <p:val>
                                            <p:strVal val="ppt_x"/>
                                          </p:val>
                                        </p:tav>
                                        <p:tav tm="100000">
                                          <p:val>
                                            <p:strVal val="ppt_x"/>
                                          </p:val>
                                        </p:tav>
                                      </p:tavLst>
                                    </p:anim>
                                    <p:anim calcmode="lin" valueType="num">
                                      <p:cBhvr additive="base">
                                        <p:cTn id="191" dur="500"/>
                                        <p:tgtEl>
                                          <p:spTgt spid="119877"/>
                                        </p:tgtEl>
                                        <p:attrNameLst>
                                          <p:attrName>ppt_y</p:attrName>
                                        </p:attrNameLst>
                                      </p:cBhvr>
                                      <p:tavLst>
                                        <p:tav tm="0">
                                          <p:val>
                                            <p:strVal val="ppt_y"/>
                                          </p:val>
                                        </p:tav>
                                        <p:tav tm="100000">
                                          <p:val>
                                            <p:strVal val="1+ppt_h/2"/>
                                          </p:val>
                                        </p:tav>
                                      </p:tavLst>
                                    </p:anim>
                                    <p:set>
                                      <p:cBhvr>
                                        <p:cTn id="192" dur="1" fill="hold">
                                          <p:stCondLst>
                                            <p:cond delay="499"/>
                                          </p:stCondLst>
                                        </p:cTn>
                                        <p:tgtEl>
                                          <p:spTgt spid="119877"/>
                                        </p:tgtEl>
                                        <p:attrNameLst>
                                          <p:attrName>style.visibility</p:attrName>
                                        </p:attrNameLst>
                                      </p:cBhvr>
                                      <p:to>
                                        <p:strVal val="hidden"/>
                                      </p:to>
                                    </p:set>
                                  </p:childTnLst>
                                </p:cTn>
                              </p:par>
                              <p:par>
                                <p:cTn id="193" presetID="2" presetClass="exit" presetSubtype="4" fill="hold" grpId="0" nodeType="withEffect">
                                  <p:stCondLst>
                                    <p:cond delay="0"/>
                                  </p:stCondLst>
                                  <p:childTnLst>
                                    <p:anim calcmode="lin" valueType="num">
                                      <p:cBhvr additive="base">
                                        <p:cTn id="194" dur="500"/>
                                        <p:tgtEl>
                                          <p:spTgt spid="119907"/>
                                        </p:tgtEl>
                                        <p:attrNameLst>
                                          <p:attrName>ppt_x</p:attrName>
                                        </p:attrNameLst>
                                      </p:cBhvr>
                                      <p:tavLst>
                                        <p:tav tm="0">
                                          <p:val>
                                            <p:strVal val="ppt_x"/>
                                          </p:val>
                                        </p:tav>
                                        <p:tav tm="100000">
                                          <p:val>
                                            <p:strVal val="ppt_x"/>
                                          </p:val>
                                        </p:tav>
                                      </p:tavLst>
                                    </p:anim>
                                    <p:anim calcmode="lin" valueType="num">
                                      <p:cBhvr additive="base">
                                        <p:cTn id="195" dur="500"/>
                                        <p:tgtEl>
                                          <p:spTgt spid="119907"/>
                                        </p:tgtEl>
                                        <p:attrNameLst>
                                          <p:attrName>ppt_y</p:attrName>
                                        </p:attrNameLst>
                                      </p:cBhvr>
                                      <p:tavLst>
                                        <p:tav tm="0">
                                          <p:val>
                                            <p:strVal val="ppt_y"/>
                                          </p:val>
                                        </p:tav>
                                        <p:tav tm="100000">
                                          <p:val>
                                            <p:strVal val="1+ppt_h/2"/>
                                          </p:val>
                                        </p:tav>
                                      </p:tavLst>
                                    </p:anim>
                                    <p:set>
                                      <p:cBhvr>
                                        <p:cTn id="196" dur="1" fill="hold">
                                          <p:stCondLst>
                                            <p:cond delay="499"/>
                                          </p:stCondLst>
                                        </p:cTn>
                                        <p:tgtEl>
                                          <p:spTgt spid="119907"/>
                                        </p:tgtEl>
                                        <p:attrNameLst>
                                          <p:attrName>style.visibility</p:attrName>
                                        </p:attrNameLst>
                                      </p:cBhvr>
                                      <p:to>
                                        <p:strVal val="hidden"/>
                                      </p:to>
                                    </p:set>
                                  </p:childTnLst>
                                </p:cTn>
                              </p:par>
                            </p:childTnLst>
                          </p:cTn>
                        </p:par>
                      </p:childTnLst>
                    </p:cTn>
                  </p:par>
                </p:childTnLst>
              </p:cTn>
              <p:nextCondLst>
                <p:cond evt="onClick" delay="0">
                  <p:tgtEl>
                    <p:spTgt spid="119907"/>
                  </p:tgtEl>
                </p:cond>
              </p:nextCondLst>
            </p:seq>
            <p:seq concurrent="1" nextAc="seek">
              <p:cTn id="197" restart="whenNotActive" fill="hold" evtFilter="cancelBubble" nodeType="interactiveSeq">
                <p:stCondLst>
                  <p:cond evt="onClick" delay="0">
                    <p:tgtEl>
                      <p:spTgt spid="119905"/>
                    </p:tgtEl>
                  </p:cond>
                </p:stCondLst>
                <p:endSync evt="end" delay="0">
                  <p:rtn val="all"/>
                </p:endSync>
                <p:childTnLst>
                  <p:par>
                    <p:cTn id="198" fill="hold">
                      <p:stCondLst>
                        <p:cond delay="0"/>
                      </p:stCondLst>
                      <p:childTnLst>
                        <p:par>
                          <p:cTn id="199" fill="hold">
                            <p:stCondLst>
                              <p:cond delay="0"/>
                            </p:stCondLst>
                            <p:childTnLst>
                              <p:par>
                                <p:cTn id="200" presetID="10" presetClass="entr" presetSubtype="0" fill="hold" nodeType="clickEffect">
                                  <p:stCondLst>
                                    <p:cond delay="0"/>
                                  </p:stCondLst>
                                  <p:childTnLst>
                                    <p:set>
                                      <p:cBhvr>
                                        <p:cTn id="201" dur="1" fill="hold">
                                          <p:stCondLst>
                                            <p:cond delay="0"/>
                                          </p:stCondLst>
                                        </p:cTn>
                                        <p:tgtEl>
                                          <p:spTgt spid="119981"/>
                                        </p:tgtEl>
                                        <p:attrNameLst>
                                          <p:attrName>style.visibility</p:attrName>
                                        </p:attrNameLst>
                                      </p:cBhvr>
                                      <p:to>
                                        <p:strVal val="visible"/>
                                      </p:to>
                                    </p:set>
                                    <p:animEffect transition="in" filter="fade">
                                      <p:cBhvr>
                                        <p:cTn id="202" dur="2000"/>
                                        <p:tgtEl>
                                          <p:spTgt spid="119981"/>
                                        </p:tgtEl>
                                      </p:cBhvr>
                                    </p:animEffect>
                                  </p:childTnLst>
                                </p:cTn>
                              </p:par>
                            </p:childTnLst>
                          </p:cTn>
                        </p:par>
                        <p:par>
                          <p:cTn id="203" fill="hold">
                            <p:stCondLst>
                              <p:cond delay="2000"/>
                            </p:stCondLst>
                            <p:childTnLst>
                              <p:par>
                                <p:cTn id="204" presetID="10" presetClass="exit" presetSubtype="0" fill="hold" nodeType="afterEffect">
                                  <p:stCondLst>
                                    <p:cond delay="1000"/>
                                  </p:stCondLst>
                                  <p:childTnLst>
                                    <p:animEffect transition="out" filter="fade">
                                      <p:cBhvr>
                                        <p:cTn id="205" dur="2000"/>
                                        <p:tgtEl>
                                          <p:spTgt spid="119968"/>
                                        </p:tgtEl>
                                      </p:cBhvr>
                                    </p:animEffect>
                                    <p:set>
                                      <p:cBhvr>
                                        <p:cTn id="206" dur="1" fill="hold">
                                          <p:stCondLst>
                                            <p:cond delay="1999"/>
                                          </p:stCondLst>
                                        </p:cTn>
                                        <p:tgtEl>
                                          <p:spTgt spid="119968"/>
                                        </p:tgtEl>
                                        <p:attrNameLst>
                                          <p:attrName>style.visibility</p:attrName>
                                        </p:attrNameLst>
                                      </p:cBhvr>
                                      <p:to>
                                        <p:strVal val="hidden"/>
                                      </p:to>
                                    </p:set>
                                  </p:childTnLst>
                                </p:cTn>
                              </p:par>
                              <p:par>
                                <p:cTn id="207" presetID="10" presetClass="exit" presetSubtype="0" fill="hold" nodeType="withEffect">
                                  <p:stCondLst>
                                    <p:cond delay="0"/>
                                  </p:stCondLst>
                                  <p:childTnLst>
                                    <p:animEffect transition="out" filter="fade">
                                      <p:cBhvr>
                                        <p:cTn id="208" dur="2000"/>
                                        <p:tgtEl>
                                          <p:spTgt spid="119981"/>
                                        </p:tgtEl>
                                      </p:cBhvr>
                                    </p:animEffect>
                                    <p:set>
                                      <p:cBhvr>
                                        <p:cTn id="209" dur="1" fill="hold">
                                          <p:stCondLst>
                                            <p:cond delay="1999"/>
                                          </p:stCondLst>
                                        </p:cTn>
                                        <p:tgtEl>
                                          <p:spTgt spid="119981"/>
                                        </p:tgtEl>
                                        <p:attrNameLst>
                                          <p:attrName>style.visibility</p:attrName>
                                        </p:attrNameLst>
                                      </p:cBhvr>
                                      <p:to>
                                        <p:strVal val="hidden"/>
                                      </p:to>
                                    </p:set>
                                  </p:childTnLst>
                                </p:cTn>
                              </p:par>
                            </p:childTnLst>
                          </p:cTn>
                        </p:par>
                        <p:par>
                          <p:cTn id="210" fill="hold">
                            <p:stCondLst>
                              <p:cond delay="5000"/>
                            </p:stCondLst>
                            <p:childTnLst>
                              <p:par>
                                <p:cTn id="211" presetID="2" presetClass="exit" presetSubtype="4" fill="hold" grpId="0" nodeType="afterEffect">
                                  <p:stCondLst>
                                    <p:cond delay="0"/>
                                  </p:stCondLst>
                                  <p:childTnLst>
                                    <p:anim calcmode="lin" valueType="num">
                                      <p:cBhvr additive="base">
                                        <p:cTn id="212" dur="500"/>
                                        <p:tgtEl>
                                          <p:spTgt spid="119875"/>
                                        </p:tgtEl>
                                        <p:attrNameLst>
                                          <p:attrName>ppt_x</p:attrName>
                                        </p:attrNameLst>
                                      </p:cBhvr>
                                      <p:tavLst>
                                        <p:tav tm="0">
                                          <p:val>
                                            <p:strVal val="ppt_x"/>
                                          </p:val>
                                        </p:tav>
                                        <p:tav tm="100000">
                                          <p:val>
                                            <p:strVal val="ppt_x"/>
                                          </p:val>
                                        </p:tav>
                                      </p:tavLst>
                                    </p:anim>
                                    <p:anim calcmode="lin" valueType="num">
                                      <p:cBhvr additive="base">
                                        <p:cTn id="213" dur="500"/>
                                        <p:tgtEl>
                                          <p:spTgt spid="119875"/>
                                        </p:tgtEl>
                                        <p:attrNameLst>
                                          <p:attrName>ppt_y</p:attrName>
                                        </p:attrNameLst>
                                      </p:cBhvr>
                                      <p:tavLst>
                                        <p:tav tm="0">
                                          <p:val>
                                            <p:strVal val="ppt_y"/>
                                          </p:val>
                                        </p:tav>
                                        <p:tav tm="100000">
                                          <p:val>
                                            <p:strVal val="1+ppt_h/2"/>
                                          </p:val>
                                        </p:tav>
                                      </p:tavLst>
                                    </p:anim>
                                    <p:set>
                                      <p:cBhvr>
                                        <p:cTn id="214" dur="1" fill="hold">
                                          <p:stCondLst>
                                            <p:cond delay="499"/>
                                          </p:stCondLst>
                                        </p:cTn>
                                        <p:tgtEl>
                                          <p:spTgt spid="119875"/>
                                        </p:tgtEl>
                                        <p:attrNameLst>
                                          <p:attrName>style.visibility</p:attrName>
                                        </p:attrNameLst>
                                      </p:cBhvr>
                                      <p:to>
                                        <p:strVal val="hidden"/>
                                      </p:to>
                                    </p:set>
                                  </p:childTnLst>
                                </p:cTn>
                              </p:par>
                              <p:par>
                                <p:cTn id="215" presetID="2" presetClass="exit" presetSubtype="4" fill="hold" grpId="0" nodeType="withEffect">
                                  <p:stCondLst>
                                    <p:cond delay="0"/>
                                  </p:stCondLst>
                                  <p:childTnLst>
                                    <p:anim calcmode="lin" valueType="num">
                                      <p:cBhvr additive="base">
                                        <p:cTn id="216" dur="500"/>
                                        <p:tgtEl>
                                          <p:spTgt spid="119905"/>
                                        </p:tgtEl>
                                        <p:attrNameLst>
                                          <p:attrName>ppt_x</p:attrName>
                                        </p:attrNameLst>
                                      </p:cBhvr>
                                      <p:tavLst>
                                        <p:tav tm="0">
                                          <p:val>
                                            <p:strVal val="ppt_x"/>
                                          </p:val>
                                        </p:tav>
                                        <p:tav tm="100000">
                                          <p:val>
                                            <p:strVal val="ppt_x"/>
                                          </p:val>
                                        </p:tav>
                                      </p:tavLst>
                                    </p:anim>
                                    <p:anim calcmode="lin" valueType="num">
                                      <p:cBhvr additive="base">
                                        <p:cTn id="217" dur="500"/>
                                        <p:tgtEl>
                                          <p:spTgt spid="119905"/>
                                        </p:tgtEl>
                                        <p:attrNameLst>
                                          <p:attrName>ppt_y</p:attrName>
                                        </p:attrNameLst>
                                      </p:cBhvr>
                                      <p:tavLst>
                                        <p:tav tm="0">
                                          <p:val>
                                            <p:strVal val="ppt_y"/>
                                          </p:val>
                                        </p:tav>
                                        <p:tav tm="100000">
                                          <p:val>
                                            <p:strVal val="1+ppt_h/2"/>
                                          </p:val>
                                        </p:tav>
                                      </p:tavLst>
                                    </p:anim>
                                    <p:set>
                                      <p:cBhvr>
                                        <p:cTn id="218" dur="1" fill="hold">
                                          <p:stCondLst>
                                            <p:cond delay="499"/>
                                          </p:stCondLst>
                                        </p:cTn>
                                        <p:tgtEl>
                                          <p:spTgt spid="119905"/>
                                        </p:tgtEl>
                                        <p:attrNameLst>
                                          <p:attrName>style.visibility</p:attrName>
                                        </p:attrNameLst>
                                      </p:cBhvr>
                                      <p:to>
                                        <p:strVal val="hidden"/>
                                      </p:to>
                                    </p:set>
                                  </p:childTnLst>
                                </p:cTn>
                              </p:par>
                            </p:childTnLst>
                          </p:cTn>
                        </p:par>
                      </p:childTnLst>
                    </p:cTn>
                  </p:par>
                </p:childTnLst>
              </p:cTn>
              <p:nextCondLst>
                <p:cond evt="onClick" delay="0">
                  <p:tgtEl>
                    <p:spTgt spid="119905"/>
                  </p:tgtEl>
                </p:cond>
              </p:nextCondLst>
            </p:seq>
            <p:seq concurrent="1" nextAc="seek">
              <p:cTn id="219" restart="whenNotActive" fill="hold" evtFilter="cancelBubble" nodeType="interactiveSeq">
                <p:stCondLst>
                  <p:cond evt="onClick" delay="0">
                    <p:tgtEl>
                      <p:spTgt spid="119909"/>
                    </p:tgtEl>
                  </p:cond>
                </p:stCondLst>
                <p:endSync evt="end" delay="0">
                  <p:rtn val="all"/>
                </p:endSync>
                <p:childTnLst>
                  <p:par>
                    <p:cTn id="220" fill="hold">
                      <p:stCondLst>
                        <p:cond delay="0"/>
                      </p:stCondLst>
                      <p:childTnLst>
                        <p:par>
                          <p:cTn id="221" fill="hold">
                            <p:stCondLst>
                              <p:cond delay="0"/>
                            </p:stCondLst>
                            <p:childTnLst>
                              <p:par>
                                <p:cTn id="222" presetID="10" presetClass="entr" presetSubtype="0" fill="hold" nodeType="clickEffect">
                                  <p:stCondLst>
                                    <p:cond delay="0"/>
                                  </p:stCondLst>
                                  <p:childTnLst>
                                    <p:set>
                                      <p:cBhvr>
                                        <p:cTn id="223" dur="1" fill="hold">
                                          <p:stCondLst>
                                            <p:cond delay="0"/>
                                          </p:stCondLst>
                                        </p:cTn>
                                        <p:tgtEl>
                                          <p:spTgt spid="119981"/>
                                        </p:tgtEl>
                                        <p:attrNameLst>
                                          <p:attrName>style.visibility</p:attrName>
                                        </p:attrNameLst>
                                      </p:cBhvr>
                                      <p:to>
                                        <p:strVal val="visible"/>
                                      </p:to>
                                    </p:set>
                                    <p:animEffect transition="in" filter="fade">
                                      <p:cBhvr>
                                        <p:cTn id="224" dur="2000"/>
                                        <p:tgtEl>
                                          <p:spTgt spid="119981"/>
                                        </p:tgtEl>
                                      </p:cBhvr>
                                    </p:animEffect>
                                  </p:childTnLst>
                                </p:cTn>
                              </p:par>
                            </p:childTnLst>
                          </p:cTn>
                        </p:par>
                        <p:par>
                          <p:cTn id="225" fill="hold">
                            <p:stCondLst>
                              <p:cond delay="2000"/>
                            </p:stCondLst>
                            <p:childTnLst>
                              <p:par>
                                <p:cTn id="226" presetID="10" presetClass="exit" presetSubtype="0" fill="hold" nodeType="afterEffect">
                                  <p:stCondLst>
                                    <p:cond delay="1000"/>
                                  </p:stCondLst>
                                  <p:childTnLst>
                                    <p:animEffect transition="out" filter="fade">
                                      <p:cBhvr>
                                        <p:cTn id="227" dur="2000"/>
                                        <p:tgtEl>
                                          <p:spTgt spid="119810"/>
                                        </p:tgtEl>
                                      </p:cBhvr>
                                    </p:animEffect>
                                    <p:set>
                                      <p:cBhvr>
                                        <p:cTn id="228" dur="1" fill="hold">
                                          <p:stCondLst>
                                            <p:cond delay="1999"/>
                                          </p:stCondLst>
                                        </p:cTn>
                                        <p:tgtEl>
                                          <p:spTgt spid="119810"/>
                                        </p:tgtEl>
                                        <p:attrNameLst>
                                          <p:attrName>style.visibility</p:attrName>
                                        </p:attrNameLst>
                                      </p:cBhvr>
                                      <p:to>
                                        <p:strVal val="hidden"/>
                                      </p:to>
                                    </p:set>
                                  </p:childTnLst>
                                </p:cTn>
                              </p:par>
                              <p:par>
                                <p:cTn id="229" presetID="10" presetClass="exit" presetSubtype="0" fill="hold" nodeType="withEffect">
                                  <p:stCondLst>
                                    <p:cond delay="0"/>
                                  </p:stCondLst>
                                  <p:childTnLst>
                                    <p:animEffect transition="out" filter="fade">
                                      <p:cBhvr>
                                        <p:cTn id="230" dur="2000"/>
                                        <p:tgtEl>
                                          <p:spTgt spid="119981"/>
                                        </p:tgtEl>
                                      </p:cBhvr>
                                    </p:animEffect>
                                    <p:set>
                                      <p:cBhvr>
                                        <p:cTn id="231" dur="1" fill="hold">
                                          <p:stCondLst>
                                            <p:cond delay="1999"/>
                                          </p:stCondLst>
                                        </p:cTn>
                                        <p:tgtEl>
                                          <p:spTgt spid="119981"/>
                                        </p:tgtEl>
                                        <p:attrNameLst>
                                          <p:attrName>style.visibility</p:attrName>
                                        </p:attrNameLst>
                                      </p:cBhvr>
                                      <p:to>
                                        <p:strVal val="hidden"/>
                                      </p:to>
                                    </p:set>
                                  </p:childTnLst>
                                </p:cTn>
                              </p:par>
                            </p:childTnLst>
                          </p:cTn>
                        </p:par>
                        <p:par>
                          <p:cTn id="232" fill="hold">
                            <p:stCondLst>
                              <p:cond delay="5000"/>
                            </p:stCondLst>
                            <p:childTnLst>
                              <p:par>
                                <p:cTn id="233" presetID="2" presetClass="exit" presetSubtype="4" fill="hold" grpId="0" nodeType="afterEffect">
                                  <p:stCondLst>
                                    <p:cond delay="0"/>
                                  </p:stCondLst>
                                  <p:childTnLst>
                                    <p:anim calcmode="lin" valueType="num">
                                      <p:cBhvr additive="base">
                                        <p:cTn id="234" dur="500"/>
                                        <p:tgtEl>
                                          <p:spTgt spid="119879"/>
                                        </p:tgtEl>
                                        <p:attrNameLst>
                                          <p:attrName>ppt_x</p:attrName>
                                        </p:attrNameLst>
                                      </p:cBhvr>
                                      <p:tavLst>
                                        <p:tav tm="0">
                                          <p:val>
                                            <p:strVal val="ppt_x"/>
                                          </p:val>
                                        </p:tav>
                                        <p:tav tm="100000">
                                          <p:val>
                                            <p:strVal val="ppt_x"/>
                                          </p:val>
                                        </p:tav>
                                      </p:tavLst>
                                    </p:anim>
                                    <p:anim calcmode="lin" valueType="num">
                                      <p:cBhvr additive="base">
                                        <p:cTn id="235" dur="500"/>
                                        <p:tgtEl>
                                          <p:spTgt spid="119879"/>
                                        </p:tgtEl>
                                        <p:attrNameLst>
                                          <p:attrName>ppt_y</p:attrName>
                                        </p:attrNameLst>
                                      </p:cBhvr>
                                      <p:tavLst>
                                        <p:tav tm="0">
                                          <p:val>
                                            <p:strVal val="ppt_y"/>
                                          </p:val>
                                        </p:tav>
                                        <p:tav tm="100000">
                                          <p:val>
                                            <p:strVal val="1+ppt_h/2"/>
                                          </p:val>
                                        </p:tav>
                                      </p:tavLst>
                                    </p:anim>
                                    <p:set>
                                      <p:cBhvr>
                                        <p:cTn id="236" dur="1" fill="hold">
                                          <p:stCondLst>
                                            <p:cond delay="499"/>
                                          </p:stCondLst>
                                        </p:cTn>
                                        <p:tgtEl>
                                          <p:spTgt spid="119879"/>
                                        </p:tgtEl>
                                        <p:attrNameLst>
                                          <p:attrName>style.visibility</p:attrName>
                                        </p:attrNameLst>
                                      </p:cBhvr>
                                      <p:to>
                                        <p:strVal val="hidden"/>
                                      </p:to>
                                    </p:set>
                                  </p:childTnLst>
                                </p:cTn>
                              </p:par>
                              <p:par>
                                <p:cTn id="237" presetID="2" presetClass="exit" presetSubtype="4" fill="hold" grpId="0" nodeType="withEffect">
                                  <p:stCondLst>
                                    <p:cond delay="0"/>
                                  </p:stCondLst>
                                  <p:childTnLst>
                                    <p:anim calcmode="lin" valueType="num">
                                      <p:cBhvr additive="base">
                                        <p:cTn id="238" dur="500"/>
                                        <p:tgtEl>
                                          <p:spTgt spid="119909"/>
                                        </p:tgtEl>
                                        <p:attrNameLst>
                                          <p:attrName>ppt_x</p:attrName>
                                        </p:attrNameLst>
                                      </p:cBhvr>
                                      <p:tavLst>
                                        <p:tav tm="0">
                                          <p:val>
                                            <p:strVal val="ppt_x"/>
                                          </p:val>
                                        </p:tav>
                                        <p:tav tm="100000">
                                          <p:val>
                                            <p:strVal val="ppt_x"/>
                                          </p:val>
                                        </p:tav>
                                      </p:tavLst>
                                    </p:anim>
                                    <p:anim calcmode="lin" valueType="num">
                                      <p:cBhvr additive="base">
                                        <p:cTn id="239" dur="500"/>
                                        <p:tgtEl>
                                          <p:spTgt spid="119909"/>
                                        </p:tgtEl>
                                        <p:attrNameLst>
                                          <p:attrName>ppt_y</p:attrName>
                                        </p:attrNameLst>
                                      </p:cBhvr>
                                      <p:tavLst>
                                        <p:tav tm="0">
                                          <p:val>
                                            <p:strVal val="ppt_y"/>
                                          </p:val>
                                        </p:tav>
                                        <p:tav tm="100000">
                                          <p:val>
                                            <p:strVal val="1+ppt_h/2"/>
                                          </p:val>
                                        </p:tav>
                                      </p:tavLst>
                                    </p:anim>
                                    <p:set>
                                      <p:cBhvr>
                                        <p:cTn id="240" dur="1" fill="hold">
                                          <p:stCondLst>
                                            <p:cond delay="499"/>
                                          </p:stCondLst>
                                        </p:cTn>
                                        <p:tgtEl>
                                          <p:spTgt spid="119909"/>
                                        </p:tgtEl>
                                        <p:attrNameLst>
                                          <p:attrName>style.visibility</p:attrName>
                                        </p:attrNameLst>
                                      </p:cBhvr>
                                      <p:to>
                                        <p:strVal val="hidden"/>
                                      </p:to>
                                    </p:set>
                                  </p:childTnLst>
                                </p:cTn>
                              </p:par>
                            </p:childTnLst>
                          </p:cTn>
                        </p:par>
                      </p:childTnLst>
                    </p:cTn>
                  </p:par>
                </p:childTnLst>
              </p:cTn>
              <p:nextCondLst>
                <p:cond evt="onClick" delay="0">
                  <p:tgtEl>
                    <p:spTgt spid="119909"/>
                  </p:tgtEl>
                </p:cond>
              </p:nextCondLst>
            </p:seq>
            <p:seq concurrent="1" nextAc="seek">
              <p:cTn id="241" restart="whenNotActive" fill="hold" evtFilter="cancelBubble" nodeType="interactiveSeq">
                <p:stCondLst>
                  <p:cond evt="onClick" delay="0">
                    <p:tgtEl>
                      <p:spTgt spid="119908"/>
                    </p:tgtEl>
                  </p:cond>
                </p:stCondLst>
                <p:endSync evt="end" delay="0">
                  <p:rtn val="all"/>
                </p:endSync>
                <p:childTnLst>
                  <p:par>
                    <p:cTn id="242" fill="hold">
                      <p:stCondLst>
                        <p:cond delay="0"/>
                      </p:stCondLst>
                      <p:childTnLst>
                        <p:par>
                          <p:cTn id="243" fill="hold">
                            <p:stCondLst>
                              <p:cond delay="0"/>
                            </p:stCondLst>
                            <p:childTnLst>
                              <p:par>
                                <p:cTn id="244" presetID="10" presetClass="entr" presetSubtype="0" fill="hold" nodeType="clickEffect">
                                  <p:stCondLst>
                                    <p:cond delay="0"/>
                                  </p:stCondLst>
                                  <p:childTnLst>
                                    <p:set>
                                      <p:cBhvr>
                                        <p:cTn id="245" dur="1" fill="hold">
                                          <p:stCondLst>
                                            <p:cond delay="0"/>
                                          </p:stCondLst>
                                        </p:cTn>
                                        <p:tgtEl>
                                          <p:spTgt spid="119993"/>
                                        </p:tgtEl>
                                        <p:attrNameLst>
                                          <p:attrName>style.visibility</p:attrName>
                                        </p:attrNameLst>
                                      </p:cBhvr>
                                      <p:to>
                                        <p:strVal val="visible"/>
                                      </p:to>
                                    </p:set>
                                    <p:animEffect transition="in" filter="fade">
                                      <p:cBhvr>
                                        <p:cTn id="246" dur="2000"/>
                                        <p:tgtEl>
                                          <p:spTgt spid="119993"/>
                                        </p:tgtEl>
                                      </p:cBhvr>
                                    </p:animEffect>
                                  </p:childTnLst>
                                </p:cTn>
                              </p:par>
                            </p:childTnLst>
                          </p:cTn>
                        </p:par>
                        <p:par>
                          <p:cTn id="247" fill="hold">
                            <p:stCondLst>
                              <p:cond delay="2000"/>
                            </p:stCondLst>
                            <p:childTnLst>
                              <p:par>
                                <p:cTn id="248" presetID="10" presetClass="exit" presetSubtype="0" fill="hold" nodeType="afterEffect">
                                  <p:stCondLst>
                                    <p:cond delay="1000"/>
                                  </p:stCondLst>
                                  <p:childTnLst>
                                    <p:animEffect transition="out" filter="fade">
                                      <p:cBhvr>
                                        <p:cTn id="249" dur="2000"/>
                                        <p:tgtEl>
                                          <p:spTgt spid="119880"/>
                                        </p:tgtEl>
                                      </p:cBhvr>
                                    </p:animEffect>
                                    <p:set>
                                      <p:cBhvr>
                                        <p:cTn id="250" dur="1" fill="hold">
                                          <p:stCondLst>
                                            <p:cond delay="1999"/>
                                          </p:stCondLst>
                                        </p:cTn>
                                        <p:tgtEl>
                                          <p:spTgt spid="119880"/>
                                        </p:tgtEl>
                                        <p:attrNameLst>
                                          <p:attrName>style.visibility</p:attrName>
                                        </p:attrNameLst>
                                      </p:cBhvr>
                                      <p:to>
                                        <p:strVal val="hidden"/>
                                      </p:to>
                                    </p:set>
                                  </p:childTnLst>
                                </p:cTn>
                              </p:par>
                              <p:par>
                                <p:cTn id="251" presetID="10" presetClass="exit" presetSubtype="0" fill="hold" nodeType="withEffect">
                                  <p:stCondLst>
                                    <p:cond delay="1000"/>
                                  </p:stCondLst>
                                  <p:childTnLst>
                                    <p:animEffect transition="out" filter="fade">
                                      <p:cBhvr>
                                        <p:cTn id="252" dur="2000"/>
                                        <p:tgtEl>
                                          <p:spTgt spid="119993"/>
                                        </p:tgtEl>
                                      </p:cBhvr>
                                    </p:animEffect>
                                    <p:set>
                                      <p:cBhvr>
                                        <p:cTn id="253" dur="1" fill="hold">
                                          <p:stCondLst>
                                            <p:cond delay="1999"/>
                                          </p:stCondLst>
                                        </p:cTn>
                                        <p:tgtEl>
                                          <p:spTgt spid="119993"/>
                                        </p:tgtEl>
                                        <p:attrNameLst>
                                          <p:attrName>style.visibility</p:attrName>
                                        </p:attrNameLst>
                                      </p:cBhvr>
                                      <p:to>
                                        <p:strVal val="hidden"/>
                                      </p:to>
                                    </p:set>
                                  </p:childTnLst>
                                </p:cTn>
                              </p:par>
                            </p:childTnLst>
                          </p:cTn>
                        </p:par>
                        <p:par>
                          <p:cTn id="254" fill="hold">
                            <p:stCondLst>
                              <p:cond delay="5000"/>
                            </p:stCondLst>
                            <p:childTnLst>
                              <p:par>
                                <p:cTn id="255" presetID="2" presetClass="exit" presetSubtype="4" fill="hold" grpId="0" nodeType="afterEffect">
                                  <p:stCondLst>
                                    <p:cond delay="0"/>
                                  </p:stCondLst>
                                  <p:childTnLst>
                                    <p:anim calcmode="lin" valueType="num">
                                      <p:cBhvr additive="base">
                                        <p:cTn id="256" dur="500"/>
                                        <p:tgtEl>
                                          <p:spTgt spid="119878"/>
                                        </p:tgtEl>
                                        <p:attrNameLst>
                                          <p:attrName>ppt_x</p:attrName>
                                        </p:attrNameLst>
                                      </p:cBhvr>
                                      <p:tavLst>
                                        <p:tav tm="0">
                                          <p:val>
                                            <p:strVal val="ppt_x"/>
                                          </p:val>
                                        </p:tav>
                                        <p:tav tm="100000">
                                          <p:val>
                                            <p:strVal val="ppt_x"/>
                                          </p:val>
                                        </p:tav>
                                      </p:tavLst>
                                    </p:anim>
                                    <p:anim calcmode="lin" valueType="num">
                                      <p:cBhvr additive="base">
                                        <p:cTn id="257" dur="500"/>
                                        <p:tgtEl>
                                          <p:spTgt spid="119878"/>
                                        </p:tgtEl>
                                        <p:attrNameLst>
                                          <p:attrName>ppt_y</p:attrName>
                                        </p:attrNameLst>
                                      </p:cBhvr>
                                      <p:tavLst>
                                        <p:tav tm="0">
                                          <p:val>
                                            <p:strVal val="ppt_y"/>
                                          </p:val>
                                        </p:tav>
                                        <p:tav tm="100000">
                                          <p:val>
                                            <p:strVal val="1+ppt_h/2"/>
                                          </p:val>
                                        </p:tav>
                                      </p:tavLst>
                                    </p:anim>
                                    <p:set>
                                      <p:cBhvr>
                                        <p:cTn id="258" dur="1" fill="hold">
                                          <p:stCondLst>
                                            <p:cond delay="499"/>
                                          </p:stCondLst>
                                        </p:cTn>
                                        <p:tgtEl>
                                          <p:spTgt spid="119878"/>
                                        </p:tgtEl>
                                        <p:attrNameLst>
                                          <p:attrName>style.visibility</p:attrName>
                                        </p:attrNameLst>
                                      </p:cBhvr>
                                      <p:to>
                                        <p:strVal val="hidden"/>
                                      </p:to>
                                    </p:set>
                                  </p:childTnLst>
                                </p:cTn>
                              </p:par>
                              <p:par>
                                <p:cTn id="259" presetID="2" presetClass="exit" presetSubtype="4" fill="hold" grpId="0" nodeType="withEffect">
                                  <p:stCondLst>
                                    <p:cond delay="0"/>
                                  </p:stCondLst>
                                  <p:childTnLst>
                                    <p:anim calcmode="lin" valueType="num">
                                      <p:cBhvr additive="base">
                                        <p:cTn id="260" dur="500"/>
                                        <p:tgtEl>
                                          <p:spTgt spid="119908"/>
                                        </p:tgtEl>
                                        <p:attrNameLst>
                                          <p:attrName>ppt_x</p:attrName>
                                        </p:attrNameLst>
                                      </p:cBhvr>
                                      <p:tavLst>
                                        <p:tav tm="0">
                                          <p:val>
                                            <p:strVal val="ppt_x"/>
                                          </p:val>
                                        </p:tav>
                                        <p:tav tm="100000">
                                          <p:val>
                                            <p:strVal val="ppt_x"/>
                                          </p:val>
                                        </p:tav>
                                      </p:tavLst>
                                    </p:anim>
                                    <p:anim calcmode="lin" valueType="num">
                                      <p:cBhvr additive="base">
                                        <p:cTn id="261" dur="500"/>
                                        <p:tgtEl>
                                          <p:spTgt spid="119908"/>
                                        </p:tgtEl>
                                        <p:attrNameLst>
                                          <p:attrName>ppt_y</p:attrName>
                                        </p:attrNameLst>
                                      </p:cBhvr>
                                      <p:tavLst>
                                        <p:tav tm="0">
                                          <p:val>
                                            <p:strVal val="ppt_y"/>
                                          </p:val>
                                        </p:tav>
                                        <p:tav tm="100000">
                                          <p:val>
                                            <p:strVal val="1+ppt_h/2"/>
                                          </p:val>
                                        </p:tav>
                                      </p:tavLst>
                                    </p:anim>
                                    <p:set>
                                      <p:cBhvr>
                                        <p:cTn id="262" dur="1" fill="hold">
                                          <p:stCondLst>
                                            <p:cond delay="499"/>
                                          </p:stCondLst>
                                        </p:cTn>
                                        <p:tgtEl>
                                          <p:spTgt spid="119908"/>
                                        </p:tgtEl>
                                        <p:attrNameLst>
                                          <p:attrName>style.visibility</p:attrName>
                                        </p:attrNameLst>
                                      </p:cBhvr>
                                      <p:to>
                                        <p:strVal val="hidden"/>
                                      </p:to>
                                    </p:set>
                                  </p:childTnLst>
                                </p:cTn>
                              </p:par>
                            </p:childTnLst>
                          </p:cTn>
                        </p:par>
                      </p:childTnLst>
                    </p:cTn>
                  </p:par>
                </p:childTnLst>
              </p:cTn>
              <p:nextCondLst>
                <p:cond evt="onClick" delay="0">
                  <p:tgtEl>
                    <p:spTgt spid="119908"/>
                  </p:tgtEl>
                </p:cond>
              </p:nextCondLst>
            </p:seq>
            <p:seq concurrent="1" nextAc="seek">
              <p:cTn id="263" restart="whenNotActive" fill="hold" evtFilter="cancelBubble" nodeType="interactiveSeq">
                <p:stCondLst>
                  <p:cond evt="onClick" delay="0">
                    <p:tgtEl>
                      <p:spTgt spid="119906"/>
                    </p:tgtEl>
                  </p:cond>
                </p:stCondLst>
                <p:endSync evt="end" delay="0">
                  <p:rtn val="all"/>
                </p:endSync>
                <p:childTnLst>
                  <p:par>
                    <p:cTn id="264" fill="hold">
                      <p:stCondLst>
                        <p:cond delay="0"/>
                      </p:stCondLst>
                      <p:childTnLst>
                        <p:par>
                          <p:cTn id="265" fill="hold">
                            <p:stCondLst>
                              <p:cond delay="0"/>
                            </p:stCondLst>
                            <p:childTnLst>
                              <p:par>
                                <p:cTn id="266" presetID="10" presetClass="entr" presetSubtype="0" fill="hold" nodeType="clickEffect">
                                  <p:stCondLst>
                                    <p:cond delay="0"/>
                                  </p:stCondLst>
                                  <p:childTnLst>
                                    <p:set>
                                      <p:cBhvr>
                                        <p:cTn id="267" dur="1" fill="hold">
                                          <p:stCondLst>
                                            <p:cond delay="0"/>
                                          </p:stCondLst>
                                        </p:cTn>
                                        <p:tgtEl>
                                          <p:spTgt spid="119993"/>
                                        </p:tgtEl>
                                        <p:attrNameLst>
                                          <p:attrName>style.visibility</p:attrName>
                                        </p:attrNameLst>
                                      </p:cBhvr>
                                      <p:to>
                                        <p:strVal val="visible"/>
                                      </p:to>
                                    </p:set>
                                    <p:animEffect transition="in" filter="fade">
                                      <p:cBhvr>
                                        <p:cTn id="268" dur="2000"/>
                                        <p:tgtEl>
                                          <p:spTgt spid="119993"/>
                                        </p:tgtEl>
                                      </p:cBhvr>
                                    </p:animEffect>
                                  </p:childTnLst>
                                </p:cTn>
                              </p:par>
                            </p:childTnLst>
                          </p:cTn>
                        </p:par>
                        <p:par>
                          <p:cTn id="269" fill="hold">
                            <p:stCondLst>
                              <p:cond delay="2000"/>
                            </p:stCondLst>
                            <p:childTnLst>
                              <p:par>
                                <p:cTn id="270" presetID="10" presetClass="exit" presetSubtype="0" fill="hold" nodeType="afterEffect">
                                  <p:stCondLst>
                                    <p:cond delay="1000"/>
                                  </p:stCondLst>
                                  <p:childTnLst>
                                    <p:animEffect transition="out" filter="fade">
                                      <p:cBhvr>
                                        <p:cTn id="271" dur="2000"/>
                                        <p:tgtEl>
                                          <p:spTgt spid="119867"/>
                                        </p:tgtEl>
                                      </p:cBhvr>
                                    </p:animEffect>
                                    <p:set>
                                      <p:cBhvr>
                                        <p:cTn id="272" dur="1" fill="hold">
                                          <p:stCondLst>
                                            <p:cond delay="1999"/>
                                          </p:stCondLst>
                                        </p:cTn>
                                        <p:tgtEl>
                                          <p:spTgt spid="119867"/>
                                        </p:tgtEl>
                                        <p:attrNameLst>
                                          <p:attrName>style.visibility</p:attrName>
                                        </p:attrNameLst>
                                      </p:cBhvr>
                                      <p:to>
                                        <p:strVal val="hidden"/>
                                      </p:to>
                                    </p:set>
                                  </p:childTnLst>
                                </p:cTn>
                              </p:par>
                              <p:par>
                                <p:cTn id="273" presetID="10" presetClass="exit" presetSubtype="0" fill="hold" nodeType="withEffect">
                                  <p:stCondLst>
                                    <p:cond delay="1000"/>
                                  </p:stCondLst>
                                  <p:childTnLst>
                                    <p:animEffect transition="out" filter="fade">
                                      <p:cBhvr>
                                        <p:cTn id="274" dur="2000"/>
                                        <p:tgtEl>
                                          <p:spTgt spid="119993"/>
                                        </p:tgtEl>
                                      </p:cBhvr>
                                    </p:animEffect>
                                    <p:set>
                                      <p:cBhvr>
                                        <p:cTn id="275" dur="1" fill="hold">
                                          <p:stCondLst>
                                            <p:cond delay="1999"/>
                                          </p:stCondLst>
                                        </p:cTn>
                                        <p:tgtEl>
                                          <p:spTgt spid="119993"/>
                                        </p:tgtEl>
                                        <p:attrNameLst>
                                          <p:attrName>style.visibility</p:attrName>
                                        </p:attrNameLst>
                                      </p:cBhvr>
                                      <p:to>
                                        <p:strVal val="hidden"/>
                                      </p:to>
                                    </p:set>
                                  </p:childTnLst>
                                </p:cTn>
                              </p:par>
                            </p:childTnLst>
                          </p:cTn>
                        </p:par>
                        <p:par>
                          <p:cTn id="276" fill="hold">
                            <p:stCondLst>
                              <p:cond delay="5000"/>
                            </p:stCondLst>
                            <p:childTnLst>
                              <p:par>
                                <p:cTn id="277" presetID="2" presetClass="exit" presetSubtype="4" fill="hold" grpId="0" nodeType="afterEffect">
                                  <p:stCondLst>
                                    <p:cond delay="0"/>
                                  </p:stCondLst>
                                  <p:childTnLst>
                                    <p:anim calcmode="lin" valueType="num">
                                      <p:cBhvr additive="base">
                                        <p:cTn id="278" dur="500"/>
                                        <p:tgtEl>
                                          <p:spTgt spid="119876"/>
                                        </p:tgtEl>
                                        <p:attrNameLst>
                                          <p:attrName>ppt_x</p:attrName>
                                        </p:attrNameLst>
                                      </p:cBhvr>
                                      <p:tavLst>
                                        <p:tav tm="0">
                                          <p:val>
                                            <p:strVal val="ppt_x"/>
                                          </p:val>
                                        </p:tav>
                                        <p:tav tm="100000">
                                          <p:val>
                                            <p:strVal val="ppt_x"/>
                                          </p:val>
                                        </p:tav>
                                      </p:tavLst>
                                    </p:anim>
                                    <p:anim calcmode="lin" valueType="num">
                                      <p:cBhvr additive="base">
                                        <p:cTn id="279" dur="500"/>
                                        <p:tgtEl>
                                          <p:spTgt spid="119876"/>
                                        </p:tgtEl>
                                        <p:attrNameLst>
                                          <p:attrName>ppt_y</p:attrName>
                                        </p:attrNameLst>
                                      </p:cBhvr>
                                      <p:tavLst>
                                        <p:tav tm="0">
                                          <p:val>
                                            <p:strVal val="ppt_y"/>
                                          </p:val>
                                        </p:tav>
                                        <p:tav tm="100000">
                                          <p:val>
                                            <p:strVal val="1+ppt_h/2"/>
                                          </p:val>
                                        </p:tav>
                                      </p:tavLst>
                                    </p:anim>
                                    <p:set>
                                      <p:cBhvr>
                                        <p:cTn id="280" dur="1" fill="hold">
                                          <p:stCondLst>
                                            <p:cond delay="499"/>
                                          </p:stCondLst>
                                        </p:cTn>
                                        <p:tgtEl>
                                          <p:spTgt spid="119876"/>
                                        </p:tgtEl>
                                        <p:attrNameLst>
                                          <p:attrName>style.visibility</p:attrName>
                                        </p:attrNameLst>
                                      </p:cBhvr>
                                      <p:to>
                                        <p:strVal val="hidden"/>
                                      </p:to>
                                    </p:set>
                                  </p:childTnLst>
                                </p:cTn>
                              </p:par>
                              <p:par>
                                <p:cTn id="281" presetID="2" presetClass="exit" presetSubtype="4" fill="hold" grpId="0" nodeType="withEffect">
                                  <p:stCondLst>
                                    <p:cond delay="0"/>
                                  </p:stCondLst>
                                  <p:childTnLst>
                                    <p:anim calcmode="lin" valueType="num">
                                      <p:cBhvr additive="base">
                                        <p:cTn id="282" dur="500"/>
                                        <p:tgtEl>
                                          <p:spTgt spid="119906"/>
                                        </p:tgtEl>
                                        <p:attrNameLst>
                                          <p:attrName>ppt_x</p:attrName>
                                        </p:attrNameLst>
                                      </p:cBhvr>
                                      <p:tavLst>
                                        <p:tav tm="0">
                                          <p:val>
                                            <p:strVal val="ppt_x"/>
                                          </p:val>
                                        </p:tav>
                                        <p:tav tm="100000">
                                          <p:val>
                                            <p:strVal val="ppt_x"/>
                                          </p:val>
                                        </p:tav>
                                      </p:tavLst>
                                    </p:anim>
                                    <p:anim calcmode="lin" valueType="num">
                                      <p:cBhvr additive="base">
                                        <p:cTn id="283" dur="500"/>
                                        <p:tgtEl>
                                          <p:spTgt spid="119906"/>
                                        </p:tgtEl>
                                        <p:attrNameLst>
                                          <p:attrName>ppt_y</p:attrName>
                                        </p:attrNameLst>
                                      </p:cBhvr>
                                      <p:tavLst>
                                        <p:tav tm="0">
                                          <p:val>
                                            <p:strVal val="ppt_y"/>
                                          </p:val>
                                        </p:tav>
                                        <p:tav tm="100000">
                                          <p:val>
                                            <p:strVal val="1+ppt_h/2"/>
                                          </p:val>
                                        </p:tav>
                                      </p:tavLst>
                                    </p:anim>
                                    <p:set>
                                      <p:cBhvr>
                                        <p:cTn id="284" dur="1" fill="hold">
                                          <p:stCondLst>
                                            <p:cond delay="499"/>
                                          </p:stCondLst>
                                        </p:cTn>
                                        <p:tgtEl>
                                          <p:spTgt spid="119906"/>
                                        </p:tgtEl>
                                        <p:attrNameLst>
                                          <p:attrName>style.visibility</p:attrName>
                                        </p:attrNameLst>
                                      </p:cBhvr>
                                      <p:to>
                                        <p:strVal val="hidden"/>
                                      </p:to>
                                    </p:set>
                                  </p:childTnLst>
                                </p:cTn>
                              </p:par>
                            </p:childTnLst>
                          </p:cTn>
                        </p:par>
                      </p:childTnLst>
                    </p:cTn>
                  </p:par>
                </p:childTnLst>
              </p:cTn>
              <p:nextCondLst>
                <p:cond evt="onClick" delay="0">
                  <p:tgtEl>
                    <p:spTgt spid="119906"/>
                  </p:tgtEl>
                </p:cond>
              </p:nextCondLst>
            </p:seq>
          </p:childTnLst>
        </p:cTn>
      </p:par>
    </p:tnLst>
    <p:bldLst>
      <p:bldP spid="119874" grpId="0" animBg="1"/>
      <p:bldP spid="119875" grpId="0" animBg="1"/>
      <p:bldP spid="119876" grpId="0" animBg="1"/>
      <p:bldP spid="119877" grpId="0" animBg="1"/>
      <p:bldP spid="119878" grpId="0" animBg="1"/>
      <p:bldP spid="119879" grpId="0" animBg="1"/>
      <p:bldP spid="119905" grpId="0" animBg="1"/>
      <p:bldP spid="119906" grpId="0" animBg="1"/>
      <p:bldP spid="119907" grpId="0" animBg="1"/>
      <p:bldP spid="119908" grpId="0" animBg="1"/>
      <p:bldP spid="11990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WordArt 4"/>
          <p:cNvSpPr>
            <a:spLocks noTextEdit="1"/>
          </p:cNvSpPr>
          <p:nvPr/>
        </p:nvSpPr>
        <p:spPr>
          <a:xfrm>
            <a:off x="741363" y="1516063"/>
            <a:ext cx="7602537" cy="2411412"/>
          </a:xfrm>
          <a:prstGeom prst="rect">
            <a:avLst/>
          </a:prstGeom>
        </p:spPr>
        <p:txBody>
          <a:bodyPr wrap="none" fromWordArt="1">
            <a:prstTxWarp prst="textPlain">
              <a:avLst>
                <a:gd name="adj" fmla="val 50000"/>
              </a:avLst>
            </a:prstTxWarp>
            <a:normAutofit/>
          </a:bodyPr>
          <a:p>
            <a:pPr algn="ctr"/>
            <a:r>
              <a:rPr lang="en-US" sz="3600">
                <a:ln w="19050" cap="flat" cmpd="sng">
                  <a:solidFill>
                    <a:schemeClr val="tx1"/>
                  </a:solidFill>
                  <a:prstDash val="solid"/>
                  <a:headEnd type="none" w="med" len="med"/>
                  <a:tailEnd type="none" w="med" len="med"/>
                </a:ln>
                <a:solidFill>
                  <a:schemeClr val="tx1"/>
                </a:solidFill>
                <a:effectLst>
                  <a:outerShdw dist="35921" dir="2699999" algn="ctr" rotWithShape="0">
                    <a:srgbClr val="990000"/>
                  </a:outerShdw>
                </a:effectLst>
                <a:latin typeface="Times New Roman" panose="02020603050405020304" pitchFamily="18" charset="0"/>
                <a:ea typeface="Times New Roman" panose="02020603050405020304" pitchFamily="18" charset="0"/>
              </a:rPr>
              <a:t>Trò chơi chọn khối theo yêu cầu của cô</a:t>
            </a:r>
            <a:endParaRPr lang="en-US" sz="3600">
              <a:ln w="19050" cap="flat" cmpd="sng">
                <a:solidFill>
                  <a:schemeClr val="tx1"/>
                </a:solidFill>
                <a:prstDash val="solid"/>
                <a:headEnd type="none" w="med" len="med"/>
                <a:tailEnd type="none" w="med" len="med"/>
              </a:ln>
              <a:solidFill>
                <a:schemeClr val="tx1"/>
              </a:solidFill>
              <a:effectLst>
                <a:outerShdw dist="35921" dir="2699999" algn="ctr" rotWithShape="0">
                  <a:srgbClr val="990000"/>
                </a:outerShdw>
              </a:effectLst>
              <a:latin typeface="Times New Roman" panose="02020603050405020304" pitchFamily="18" charset="0"/>
              <a:ea typeface="Times New Roman" panose="02020603050405020304" pitchFamily="18" charset="0"/>
            </a:endParaRPr>
          </a:p>
        </p:txBody>
      </p:sp>
      <p:pic>
        <p:nvPicPr>
          <p:cNvPr id="21507" name="Picture 5" descr="anime"/>
          <p:cNvPicPr>
            <a:picLocks noChangeAspect="1"/>
          </p:cNvPicPr>
          <p:nvPr/>
        </p:nvPicPr>
        <p:blipFill>
          <a:blip r:embed="rId1"/>
          <a:stretch>
            <a:fillRect/>
          </a:stretch>
        </p:blipFill>
        <p:spPr>
          <a:xfrm flipH="1">
            <a:off x="0" y="4086225"/>
            <a:ext cx="1501775" cy="2771775"/>
          </a:xfrm>
          <a:prstGeom prst="rect">
            <a:avLst/>
          </a:prstGeom>
          <a:noFill/>
          <a:ln w="9525">
            <a:noFill/>
          </a:ln>
        </p:spPr>
      </p:pic>
      <p:pic>
        <p:nvPicPr>
          <p:cNvPr id="21508" name="Picture 6" descr="anime"/>
          <p:cNvPicPr>
            <a:picLocks noChangeAspect="1"/>
          </p:cNvPicPr>
          <p:nvPr/>
        </p:nvPicPr>
        <p:blipFill>
          <a:blip r:embed="rId1"/>
          <a:stretch>
            <a:fillRect/>
          </a:stretch>
        </p:blipFill>
        <p:spPr>
          <a:xfrm flipH="1">
            <a:off x="7686675" y="4168775"/>
            <a:ext cx="1457325" cy="2689225"/>
          </a:xfrm>
          <a:prstGeom prst="rect">
            <a:avLst/>
          </a:prstGeom>
          <a:noFill/>
          <a:ln w="9525">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WordArt 2"/>
          <p:cNvSpPr>
            <a:spLocks noTextEdit="1"/>
          </p:cNvSpPr>
          <p:nvPr/>
        </p:nvSpPr>
        <p:spPr>
          <a:xfrm>
            <a:off x="741363" y="1516063"/>
            <a:ext cx="7791450" cy="3833812"/>
          </a:xfrm>
          <a:prstGeom prst="rect">
            <a:avLst/>
          </a:prstGeom>
        </p:spPr>
        <p:txBody>
          <a:bodyPr wrap="none" fromWordArt="1">
            <a:prstTxWarp prst="textWave1">
              <a:avLst>
                <a:gd name="adj1" fmla="val 13005"/>
                <a:gd name="adj2" fmla="val 0"/>
              </a:avLst>
            </a:prstTxWarp>
            <a:normAutofit/>
          </a:bodyPr>
          <a:p>
            <a:pPr algn="ctr"/>
            <a:r>
              <a:rPr lang="en-US" sz="3600">
                <a:ln w="19050" cap="flat" cmpd="sng">
                  <a:solidFill>
                    <a:srgbClr val="000099"/>
                  </a:solidFill>
                  <a:prstDash val="solid"/>
                  <a:headEnd type="none" w="med" len="med"/>
                  <a:tailEnd type="none" w="med" len="med"/>
                </a:ln>
                <a:solidFill>
                  <a:srgbClr val="000099"/>
                </a:solidFill>
                <a:effectLst>
                  <a:outerShdw dist="35921" dir="2699999" algn="ctr" rotWithShape="0">
                    <a:srgbClr val="990000"/>
                  </a:outerShdw>
                </a:effectLst>
                <a:latin typeface="Times New Roman" panose="02020603050405020304" pitchFamily="18" charset="0"/>
                <a:ea typeface="Times New Roman" panose="02020603050405020304" pitchFamily="18" charset="0"/>
              </a:rPr>
              <a:t>Trò chơi chuyển hàng về kho</a:t>
            </a:r>
            <a:endParaRPr lang="en-US" sz="3600">
              <a:ln w="19050" cap="flat" cmpd="sng">
                <a:solidFill>
                  <a:srgbClr val="000099"/>
                </a:solidFill>
                <a:prstDash val="solid"/>
                <a:headEnd type="none" w="med" len="med"/>
                <a:tailEnd type="none" w="med" len="med"/>
              </a:ln>
              <a:solidFill>
                <a:srgbClr val="000099"/>
              </a:solidFill>
              <a:effectLst>
                <a:outerShdw dist="35921" dir="2699999" algn="ctr" rotWithShape="0">
                  <a:srgbClr val="990000"/>
                </a:outerShdw>
              </a:effectLst>
              <a:latin typeface="Times New Roman" panose="02020603050405020304" pitchFamily="18" charset="0"/>
              <a:ea typeface="Times New Roman" panose="02020603050405020304" pitchFamily="18" charset="0"/>
            </a:endParaRPr>
          </a:p>
        </p:txBody>
      </p:sp>
      <p:pic>
        <p:nvPicPr>
          <p:cNvPr id="22531" name="Picture 3" descr="anime"/>
          <p:cNvPicPr>
            <a:picLocks noChangeAspect="1"/>
          </p:cNvPicPr>
          <p:nvPr/>
        </p:nvPicPr>
        <p:blipFill>
          <a:blip r:embed="rId1"/>
          <a:stretch>
            <a:fillRect/>
          </a:stretch>
        </p:blipFill>
        <p:spPr>
          <a:xfrm flipH="1">
            <a:off x="0" y="3906838"/>
            <a:ext cx="1600200" cy="2951162"/>
          </a:xfrm>
          <a:prstGeom prst="rect">
            <a:avLst/>
          </a:prstGeom>
          <a:noFill/>
          <a:ln w="9525">
            <a:noFill/>
          </a:ln>
        </p:spPr>
      </p:pic>
      <p:pic>
        <p:nvPicPr>
          <p:cNvPr id="22532" name="Picture 4" descr="anime"/>
          <p:cNvPicPr>
            <a:picLocks noChangeAspect="1"/>
          </p:cNvPicPr>
          <p:nvPr/>
        </p:nvPicPr>
        <p:blipFill>
          <a:blip r:embed="rId1"/>
          <a:stretch>
            <a:fillRect/>
          </a:stretch>
        </p:blipFill>
        <p:spPr>
          <a:xfrm flipH="1">
            <a:off x="7483475" y="0"/>
            <a:ext cx="1660525" cy="3063875"/>
          </a:xfrm>
          <a:prstGeom prst="rect">
            <a:avLst/>
          </a:prstGeom>
          <a:noFill/>
          <a:ln w="9525">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5235" name="Text Box 3"/>
          <p:cNvSpPr txBox="1"/>
          <p:nvPr/>
        </p:nvSpPr>
        <p:spPr>
          <a:xfrm>
            <a:off x="-7448550" y="6278563"/>
            <a:ext cx="15449550" cy="579437"/>
          </a:xfrm>
          <a:prstGeom prst="rect">
            <a:avLst/>
          </a:prstGeom>
          <a:noFill/>
          <a:ln w="9525">
            <a:noFill/>
          </a:ln>
        </p:spPr>
        <p:txBody>
          <a:bodyPr>
            <a:spAutoFit/>
          </a:bodyPr>
          <a:p>
            <a:pPr>
              <a:spcBef>
                <a:spcPct val="50000"/>
              </a:spcBef>
            </a:pPr>
            <a:endParaRPr sz="3200" dirty="0">
              <a:latin typeface=".VnAristote" pitchFamily="34" charset="0"/>
            </a:endParaRPr>
          </a:p>
        </p:txBody>
      </p:sp>
      <p:pic>
        <p:nvPicPr>
          <p:cNvPr id="23555" name="Picture 5" descr="162"/>
          <p:cNvPicPr>
            <a:picLocks noChangeAspect="1"/>
          </p:cNvPicPr>
          <p:nvPr/>
        </p:nvPicPr>
        <p:blipFill>
          <a:blip r:embed="rId1"/>
          <a:stretch>
            <a:fillRect/>
          </a:stretch>
        </p:blipFill>
        <p:spPr>
          <a:xfrm rot="1624062">
            <a:off x="8112125" y="344488"/>
            <a:ext cx="1192213" cy="893762"/>
          </a:xfrm>
          <a:prstGeom prst="rect">
            <a:avLst/>
          </a:prstGeom>
          <a:noFill/>
          <a:ln w="9525">
            <a:noFill/>
          </a:ln>
        </p:spPr>
      </p:pic>
      <p:pic>
        <p:nvPicPr>
          <p:cNvPr id="23556" name="Picture 9" descr="162"/>
          <p:cNvPicPr>
            <a:picLocks noChangeAspect="1"/>
          </p:cNvPicPr>
          <p:nvPr/>
        </p:nvPicPr>
        <p:blipFill>
          <a:blip r:embed="rId1"/>
          <a:stretch>
            <a:fillRect/>
          </a:stretch>
        </p:blipFill>
        <p:spPr>
          <a:xfrm rot="1624062">
            <a:off x="5183188" y="1751013"/>
            <a:ext cx="1130300" cy="847725"/>
          </a:xfrm>
          <a:prstGeom prst="rect">
            <a:avLst/>
          </a:prstGeom>
          <a:noFill/>
          <a:ln w="9525">
            <a:noFill/>
          </a:ln>
        </p:spPr>
      </p:pic>
      <p:pic>
        <p:nvPicPr>
          <p:cNvPr id="23557" name="Picture 10" descr="162"/>
          <p:cNvPicPr>
            <a:picLocks noChangeAspect="1"/>
          </p:cNvPicPr>
          <p:nvPr/>
        </p:nvPicPr>
        <p:blipFill>
          <a:blip r:embed="rId1"/>
          <a:stretch>
            <a:fillRect/>
          </a:stretch>
        </p:blipFill>
        <p:spPr>
          <a:xfrm rot="1624062">
            <a:off x="2516188" y="2422525"/>
            <a:ext cx="1062037" cy="796925"/>
          </a:xfrm>
          <a:prstGeom prst="rect">
            <a:avLst/>
          </a:prstGeom>
          <a:noFill/>
          <a:ln w="9525">
            <a:noFill/>
          </a:ln>
        </p:spPr>
      </p:pic>
      <p:pic>
        <p:nvPicPr>
          <p:cNvPr id="23558" name="Picture 11" descr="162"/>
          <p:cNvPicPr>
            <a:picLocks noChangeAspect="1"/>
          </p:cNvPicPr>
          <p:nvPr/>
        </p:nvPicPr>
        <p:blipFill>
          <a:blip r:embed="rId1"/>
          <a:stretch>
            <a:fillRect/>
          </a:stretch>
        </p:blipFill>
        <p:spPr>
          <a:xfrm rot="1624062">
            <a:off x="6310313" y="2517775"/>
            <a:ext cx="836612" cy="627063"/>
          </a:xfrm>
          <a:prstGeom prst="rect">
            <a:avLst/>
          </a:prstGeom>
          <a:noFill/>
          <a:ln w="9525">
            <a:noFill/>
          </a:ln>
        </p:spPr>
      </p:pic>
      <p:pic>
        <p:nvPicPr>
          <p:cNvPr id="23559" name="Picture 12" descr="162"/>
          <p:cNvPicPr>
            <a:picLocks noChangeAspect="1"/>
          </p:cNvPicPr>
          <p:nvPr/>
        </p:nvPicPr>
        <p:blipFill>
          <a:blip r:embed="rId1"/>
          <a:stretch>
            <a:fillRect/>
          </a:stretch>
        </p:blipFill>
        <p:spPr>
          <a:xfrm rot="1624062">
            <a:off x="7751763" y="1511300"/>
            <a:ext cx="947737" cy="711200"/>
          </a:xfrm>
          <a:prstGeom prst="rect">
            <a:avLst/>
          </a:prstGeom>
          <a:noFill/>
          <a:ln w="9525">
            <a:noFill/>
          </a:ln>
        </p:spPr>
      </p:pic>
      <p:pic>
        <p:nvPicPr>
          <p:cNvPr id="23560" name="Picture 13" descr="162"/>
          <p:cNvPicPr>
            <a:picLocks noChangeAspect="1"/>
          </p:cNvPicPr>
          <p:nvPr/>
        </p:nvPicPr>
        <p:blipFill>
          <a:blip r:embed="rId1"/>
          <a:stretch>
            <a:fillRect/>
          </a:stretch>
        </p:blipFill>
        <p:spPr>
          <a:xfrm rot="1624062">
            <a:off x="3827463" y="2054225"/>
            <a:ext cx="1101725" cy="827088"/>
          </a:xfrm>
          <a:prstGeom prst="rect">
            <a:avLst/>
          </a:prstGeom>
          <a:noFill/>
          <a:ln w="9525">
            <a:noFill/>
          </a:ln>
        </p:spPr>
      </p:pic>
      <p:pic>
        <p:nvPicPr>
          <p:cNvPr id="23561" name="Picture 14" descr="162"/>
          <p:cNvPicPr>
            <a:picLocks noChangeAspect="1"/>
          </p:cNvPicPr>
          <p:nvPr/>
        </p:nvPicPr>
        <p:blipFill>
          <a:blip r:embed="rId1"/>
          <a:stretch>
            <a:fillRect/>
          </a:stretch>
        </p:blipFill>
        <p:spPr>
          <a:xfrm rot="1624062">
            <a:off x="1600200" y="3270250"/>
            <a:ext cx="1055688" cy="792163"/>
          </a:xfrm>
          <a:prstGeom prst="rect">
            <a:avLst/>
          </a:prstGeom>
          <a:noFill/>
          <a:ln w="9525">
            <a:noFill/>
          </a:ln>
        </p:spPr>
      </p:pic>
      <p:pic>
        <p:nvPicPr>
          <p:cNvPr id="23562" name="Picture 15" descr="162"/>
          <p:cNvPicPr>
            <a:picLocks noChangeAspect="1"/>
          </p:cNvPicPr>
          <p:nvPr/>
        </p:nvPicPr>
        <p:blipFill>
          <a:blip r:embed="rId1"/>
          <a:stretch>
            <a:fillRect/>
          </a:stretch>
        </p:blipFill>
        <p:spPr>
          <a:xfrm rot="1624062">
            <a:off x="1265238" y="1843088"/>
            <a:ext cx="831850" cy="623887"/>
          </a:xfrm>
          <a:prstGeom prst="rect">
            <a:avLst/>
          </a:prstGeom>
          <a:noFill/>
          <a:ln w="9525">
            <a:noFill/>
          </a:ln>
        </p:spPr>
      </p:pic>
      <p:pic>
        <p:nvPicPr>
          <p:cNvPr id="23563" name="Picture 16" descr="162"/>
          <p:cNvPicPr>
            <a:picLocks noChangeAspect="1"/>
          </p:cNvPicPr>
          <p:nvPr/>
        </p:nvPicPr>
        <p:blipFill>
          <a:blip r:embed="rId1"/>
          <a:stretch>
            <a:fillRect/>
          </a:stretch>
        </p:blipFill>
        <p:spPr>
          <a:xfrm rot="1624062">
            <a:off x="7327900" y="3171825"/>
            <a:ext cx="874713" cy="655638"/>
          </a:xfrm>
          <a:prstGeom prst="rect">
            <a:avLst/>
          </a:prstGeom>
          <a:noFill/>
          <a:ln w="9525">
            <a:noFill/>
          </a:ln>
        </p:spPr>
      </p:pic>
      <p:pic>
        <p:nvPicPr>
          <p:cNvPr id="23564" name="Picture 17" descr="162"/>
          <p:cNvPicPr>
            <a:picLocks noChangeAspect="1"/>
          </p:cNvPicPr>
          <p:nvPr/>
        </p:nvPicPr>
        <p:blipFill>
          <a:blip r:embed="rId1"/>
          <a:stretch>
            <a:fillRect/>
          </a:stretch>
        </p:blipFill>
        <p:spPr>
          <a:xfrm rot="1624062">
            <a:off x="8048625" y="4357688"/>
            <a:ext cx="1004888" cy="754062"/>
          </a:xfrm>
          <a:prstGeom prst="rect">
            <a:avLst/>
          </a:prstGeom>
          <a:noFill/>
          <a:ln w="9525">
            <a:noFill/>
          </a:ln>
        </p:spPr>
      </p:pic>
      <p:pic>
        <p:nvPicPr>
          <p:cNvPr id="23565" name="Picture 18" descr="162"/>
          <p:cNvPicPr>
            <a:picLocks noChangeAspect="1"/>
          </p:cNvPicPr>
          <p:nvPr/>
        </p:nvPicPr>
        <p:blipFill>
          <a:blip r:embed="rId1"/>
          <a:stretch>
            <a:fillRect/>
          </a:stretch>
        </p:blipFill>
        <p:spPr>
          <a:xfrm rot="1624062">
            <a:off x="184150" y="542925"/>
            <a:ext cx="1390650" cy="1042988"/>
          </a:xfrm>
          <a:prstGeom prst="rect">
            <a:avLst/>
          </a:prstGeom>
          <a:noFill/>
          <a:ln w="9525">
            <a:noFill/>
          </a:ln>
        </p:spPr>
      </p:pic>
      <p:sp>
        <p:nvSpPr>
          <p:cNvPr id="23566" name="WordArt 20"/>
          <p:cNvSpPr>
            <a:spLocks noTextEdit="1"/>
          </p:cNvSpPr>
          <p:nvPr/>
        </p:nvSpPr>
        <p:spPr>
          <a:xfrm>
            <a:off x="0" y="0"/>
            <a:ext cx="9969500" cy="7994650"/>
          </a:xfrm>
          <a:prstGeom prst="rect">
            <a:avLst/>
          </a:prstGeom>
        </p:spPr>
        <p:txBody>
          <a:bodyPr wrap="none" fromWordArt="1">
            <a:prstTxWarp prst="textArchUpPour">
              <a:avLst>
                <a:gd name="adj1" fmla="val 10800000"/>
                <a:gd name="adj2" fmla="val 50000"/>
              </a:avLst>
            </a:prstTxWarp>
            <a:normAutofit/>
          </a:bodyPr>
          <a:p>
            <a:pPr algn="ctr"/>
            <a:r>
              <a:rPr lang="en-US" sz="3600">
                <a:ln w="9525" cap="flat" cmpd="sng">
                  <a:solidFill>
                    <a:srgbClr val="FF0000"/>
                  </a:solidFill>
                  <a:prstDash val="solid"/>
                  <a:headEnd type="none" w="med" len="med"/>
                  <a:tailEnd type="none" w="med" len="med"/>
                </a:ln>
                <a:solidFill>
                  <a:srgbClr val="FF0000"/>
                </a:solidFill>
                <a:effectLst>
                  <a:outerShdw dist="53882" dir="2699999" algn="ctr" rotWithShape="0">
                    <a:srgbClr val="C0C0C0">
                      <a:alpha val="79999"/>
                    </a:srgbClr>
                  </a:outerShdw>
                </a:effectLst>
                <a:latin typeface="Times New Roman" panose="02020603050405020304" pitchFamily="18" charset="0"/>
                <a:ea typeface="Times New Roman" panose="02020603050405020304" pitchFamily="18" charset="0"/>
              </a:rPr>
              <a:t>Giờ học kết thúc.</a:t>
            </a:r>
            <a:endParaRPr lang="en-US" sz="3600">
              <a:ln w="9525" cap="flat" cmpd="sng">
                <a:solidFill>
                  <a:srgbClr val="FF0000"/>
                </a:solidFill>
                <a:prstDash val="solid"/>
                <a:headEnd type="none" w="med" len="med"/>
                <a:tailEnd type="none" w="med" len="med"/>
              </a:ln>
              <a:solidFill>
                <a:srgbClr val="FF0000"/>
              </a:solidFill>
              <a:effectLst>
                <a:outerShdw dist="53882" dir="2699999" algn="ctr" rotWithShape="0">
                  <a:srgbClr val="C0C0C0">
                    <a:alpha val="79999"/>
                  </a:srgbClr>
                </a:outerShdw>
              </a:effectLst>
              <a:latin typeface="Times New Roman" panose="02020603050405020304" pitchFamily="18" charset="0"/>
              <a:ea typeface="Times New Roman" panose="02020603050405020304" pitchFamily="18" charset="0"/>
            </a:endParaRPr>
          </a:p>
          <a:p>
            <a:pPr algn="ctr"/>
            <a:r>
              <a:rPr lang="en-US" sz="3600">
                <a:ln w="9525" cap="flat" cmpd="sng">
                  <a:solidFill>
                    <a:srgbClr val="FF0000"/>
                  </a:solidFill>
                  <a:prstDash val="solid"/>
                  <a:headEnd type="none" w="med" len="med"/>
                  <a:tailEnd type="none" w="med" len="med"/>
                </a:ln>
                <a:solidFill>
                  <a:srgbClr val="FF0000"/>
                </a:solidFill>
                <a:effectLst>
                  <a:outerShdw dist="53882" dir="2699999" algn="ctr" rotWithShape="0">
                    <a:srgbClr val="C0C0C0">
                      <a:alpha val="79999"/>
                    </a:srgbClr>
                  </a:outerShdw>
                </a:effectLst>
                <a:latin typeface="Times New Roman" panose="02020603050405020304" pitchFamily="18" charset="0"/>
                <a:ea typeface="Times New Roman" panose="02020603050405020304" pitchFamily="18" charset="0"/>
              </a:rPr>
              <a:t> Cảm ơn các cô giáo và các cháu.</a:t>
            </a:r>
            <a:endParaRPr lang="en-US" sz="3600">
              <a:ln w="9525" cap="flat" cmpd="sng">
                <a:solidFill>
                  <a:srgbClr val="FF0000"/>
                </a:solidFill>
                <a:prstDash val="solid"/>
                <a:headEnd type="none" w="med" len="med"/>
                <a:tailEnd type="none" w="med" len="med"/>
              </a:ln>
              <a:solidFill>
                <a:srgbClr val="FF0000"/>
              </a:solidFill>
              <a:effectLst>
                <a:outerShdw dist="53882" dir="2699999" algn="ctr" rotWithShape="0">
                  <a:srgbClr val="C0C0C0">
                    <a:alpha val="79999"/>
                  </a:srgbClr>
                </a:outerShdw>
              </a:effectLst>
              <a:latin typeface="Times New Roman" panose="02020603050405020304" pitchFamily="18" charset="0"/>
              <a:ea typeface="Times New Roman" panose="02020603050405020304" pitchFamily="18" charset="0"/>
            </a:endParaRPr>
          </a:p>
          <a:p>
            <a:pPr algn="ctr"/>
            <a:r>
              <a:rPr lang="en-US" sz="3600">
                <a:ln w="9525" cap="flat" cmpd="sng">
                  <a:solidFill>
                    <a:srgbClr val="FF0000"/>
                  </a:solidFill>
                  <a:prstDash val="solid"/>
                  <a:headEnd type="none" w="med" len="med"/>
                  <a:tailEnd type="none" w="med" len="med"/>
                </a:ln>
                <a:solidFill>
                  <a:srgbClr val="FF0000"/>
                </a:solidFill>
                <a:effectLst>
                  <a:outerShdw dist="53882" dir="2699999" algn="ctr" rotWithShape="0">
                    <a:srgbClr val="C0C0C0">
                      <a:alpha val="79999"/>
                    </a:srgbClr>
                  </a:outerShdw>
                </a:effectLst>
                <a:latin typeface="Times New Roman" panose="02020603050405020304" pitchFamily="18" charset="0"/>
                <a:ea typeface="Times New Roman" panose="02020603050405020304" pitchFamily="18" charset="0"/>
              </a:rPr>
              <a:t> Chào tạm biệt</a:t>
            </a:r>
            <a:endParaRPr lang="en-US" sz="3600">
              <a:ln w="9525" cap="flat" cmpd="sng">
                <a:solidFill>
                  <a:srgbClr val="FF0000"/>
                </a:solidFill>
                <a:prstDash val="solid"/>
                <a:headEnd type="none" w="med" len="med"/>
                <a:tailEnd type="none" w="med" len="med"/>
              </a:ln>
              <a:solidFill>
                <a:srgbClr val="FF0000"/>
              </a:solidFill>
              <a:effectLst>
                <a:outerShdw dist="53882" dir="2699999" algn="ctr" rotWithShape="0">
                  <a:srgbClr val="C0C0C0">
                    <a:alpha val="79999"/>
                  </a:srgbClr>
                </a:outerShdw>
              </a:effectLst>
              <a:latin typeface="Times New Roman" panose="02020603050405020304" pitchFamily="18" charset="0"/>
              <a:ea typeface="Times New Roman" panose="02020603050405020304" pitchFamily="18" charset="0"/>
            </a:endParaRPr>
          </a:p>
        </p:txBody>
      </p:sp>
      <p:pic>
        <p:nvPicPr>
          <p:cNvPr id="23567" name="Picture 22" descr="69D537EC41674A80AAA68CB93FBC129F"/>
          <p:cNvPicPr>
            <a:picLocks noChangeAspect="1"/>
          </p:cNvPicPr>
          <p:nvPr/>
        </p:nvPicPr>
        <p:blipFill>
          <a:blip r:embed="rId2"/>
          <a:stretch>
            <a:fillRect/>
          </a:stretch>
        </p:blipFill>
        <p:spPr>
          <a:xfrm>
            <a:off x="8458200" y="4838700"/>
            <a:ext cx="685800" cy="2019300"/>
          </a:xfrm>
          <a:prstGeom prst="rect">
            <a:avLst/>
          </a:prstGeom>
          <a:noFill/>
          <a:ln w="9525">
            <a:noFill/>
          </a:ln>
        </p:spPr>
      </p:pic>
      <p:pic>
        <p:nvPicPr>
          <p:cNvPr id="23568" name="Picture 23" descr="2FF4A10BE8D543779575ADE7409EF7BF"/>
          <p:cNvPicPr>
            <a:picLocks noChangeAspect="1"/>
          </p:cNvPicPr>
          <p:nvPr/>
        </p:nvPicPr>
        <p:blipFill>
          <a:blip r:embed="rId3"/>
          <a:stretch>
            <a:fillRect/>
          </a:stretch>
        </p:blipFill>
        <p:spPr>
          <a:xfrm>
            <a:off x="0" y="4810125"/>
            <a:ext cx="857250" cy="2047875"/>
          </a:xfrm>
          <a:prstGeom prst="rect">
            <a:avLst/>
          </a:prstGeom>
          <a:noFill/>
          <a:ln w="9525">
            <a:noFill/>
          </a:ln>
        </p:spPr>
      </p:pic>
      <p:pic>
        <p:nvPicPr>
          <p:cNvPr id="23569" name="Picture 24" descr="BuzzyTreeAdventure"/>
          <p:cNvPicPr>
            <a:picLocks noChangeAspect="1"/>
          </p:cNvPicPr>
          <p:nvPr/>
        </p:nvPicPr>
        <p:blipFill>
          <a:blip r:embed="rId4"/>
          <a:stretch>
            <a:fillRect/>
          </a:stretch>
        </p:blipFill>
        <p:spPr>
          <a:xfrm>
            <a:off x="2652713" y="2047875"/>
            <a:ext cx="4076700" cy="4810125"/>
          </a:xfrm>
          <a:prstGeom prst="rect">
            <a:avLst/>
          </a:prstGeom>
          <a:noFill/>
          <a:ln w="9525">
            <a:noFill/>
          </a:ln>
        </p:spPr>
      </p:pic>
      <p:pic>
        <p:nvPicPr>
          <p:cNvPr id="23570" name="Picture 25" descr="E1D9D76DECD649AF8BEFAAC206169413"/>
          <p:cNvPicPr>
            <a:picLocks noChangeAspect="1"/>
          </p:cNvPicPr>
          <p:nvPr/>
        </p:nvPicPr>
        <p:blipFill>
          <a:blip r:embed="rId5"/>
          <a:stretch>
            <a:fillRect/>
          </a:stretch>
        </p:blipFill>
        <p:spPr>
          <a:xfrm>
            <a:off x="4318000" y="0"/>
            <a:ext cx="857250" cy="285750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repeatCount="10000" fill="hold" grpId="0" nodeType="withEffect" nodePh="1">
                                  <p:stCondLst>
                                    <p:cond delay="0"/>
                                  </p:stCondLst>
                                  <p:endCondLst>
                                    <p:cond evt="begin" delay="0">
                                      <p:tn val="5"/>
                                    </p:cond>
                                  </p:endCondLst>
                                  <p:childTnLst>
                                    <p:set>
                                      <p:cBhvr>
                                        <p:cTn id="6" dur="1" fill="hold">
                                          <p:stCondLst>
                                            <p:cond delay="0"/>
                                          </p:stCondLst>
                                        </p:cTn>
                                        <p:tgtEl>
                                          <p:spTgt spid="95235"/>
                                        </p:tgtEl>
                                        <p:attrNameLst>
                                          <p:attrName>style.visibility</p:attrName>
                                        </p:attrNameLst>
                                      </p:cBhvr>
                                      <p:to>
                                        <p:strVal val="visible"/>
                                      </p:to>
                                    </p:set>
                                    <p:anim calcmode="lin" valueType="num">
                                      <p:cBhvr additive="base">
                                        <p:cTn id="7" dur="25000" fill="hold"/>
                                        <p:tgtEl>
                                          <p:spTgt spid="95235"/>
                                        </p:tgtEl>
                                        <p:attrNameLst>
                                          <p:attrName>ppt_x</p:attrName>
                                        </p:attrNameLst>
                                      </p:cBhvr>
                                      <p:tavLst>
                                        <p:tav tm="0">
                                          <p:val>
                                            <p:strVal val="1+#ppt_w/2"/>
                                          </p:val>
                                        </p:tav>
                                        <p:tav tm="100000">
                                          <p:val>
                                            <p:strVal val="#ppt_x"/>
                                          </p:val>
                                        </p:tav>
                                      </p:tavLst>
                                    </p:anim>
                                    <p:anim calcmode="lin" valueType="num">
                                      <p:cBhvr additive="base">
                                        <p:cTn id="8" dur="25000" fill="hold"/>
                                        <p:tgtEl>
                                          <p:spTgt spid="95235"/>
                                        </p:tgtEl>
                                        <p:attrNameLst>
                                          <p:attrName>ppt_y</p:attrName>
                                        </p:attrNameLst>
                                      </p:cBhvr>
                                      <p:tavLst>
                                        <p:tav tm="0">
                                          <p:val>
                                            <p:strVal val="#ppt_y"/>
                                          </p:val>
                                        </p:tav>
                                        <p:tav tm="100000">
                                          <p:val>
                                            <p:strVal val="#ppt_y"/>
                                          </p:val>
                                        </p:tav>
                                      </p:tavLst>
                                    </p:anim>
                                  </p:childTnLst>
                                </p:cTn>
                              </p:par>
                              <p:par>
                                <p:cTn id="9" presetID="55" presetClass="entr" presetSubtype="0" fill="hold" nodeType="withEffect">
                                  <p:stCondLst>
                                    <p:cond delay="0"/>
                                  </p:stCondLst>
                                  <p:childTnLst>
                                    <p:set>
                                      <p:cBhvr>
                                        <p:cTn id="10" dur="1" fill="hold">
                                          <p:stCondLst>
                                            <p:cond delay="0"/>
                                          </p:stCondLst>
                                        </p:cTn>
                                        <p:tgtEl>
                                          <p:spTgt spid="23566"/>
                                        </p:tgtEl>
                                        <p:attrNameLst>
                                          <p:attrName>style.visibility</p:attrName>
                                        </p:attrNameLst>
                                      </p:cBhvr>
                                      <p:to>
                                        <p:strVal val="visible"/>
                                      </p:to>
                                    </p:set>
                                    <p:anim calcmode="lin" valueType="num">
                                      <p:cBhvr>
                                        <p:cTn id="11" dur="1000" fill="hold"/>
                                        <p:tgtEl>
                                          <p:spTgt spid="23566"/>
                                        </p:tgtEl>
                                        <p:attrNameLst>
                                          <p:attrName>ppt_w</p:attrName>
                                        </p:attrNameLst>
                                      </p:cBhvr>
                                      <p:tavLst>
                                        <p:tav tm="0">
                                          <p:val>
                                            <p:strVal val="#ppt_w*0.70"/>
                                          </p:val>
                                        </p:tav>
                                        <p:tav tm="100000">
                                          <p:val>
                                            <p:strVal val="#ppt_w"/>
                                          </p:val>
                                        </p:tav>
                                      </p:tavLst>
                                    </p:anim>
                                    <p:anim calcmode="lin" valueType="num">
                                      <p:cBhvr>
                                        <p:cTn id="12" dur="1000" fill="hold"/>
                                        <p:tgtEl>
                                          <p:spTgt spid="23566"/>
                                        </p:tgtEl>
                                        <p:attrNameLst>
                                          <p:attrName>ppt_h</p:attrName>
                                        </p:attrNameLst>
                                      </p:cBhvr>
                                      <p:tavLst>
                                        <p:tav tm="0">
                                          <p:val>
                                            <p:strVal val="#ppt_h"/>
                                          </p:val>
                                        </p:tav>
                                        <p:tav tm="100000">
                                          <p:val>
                                            <p:strVal val="#ppt_h"/>
                                          </p:val>
                                        </p:tav>
                                      </p:tavLst>
                                    </p:anim>
                                    <p:animEffect transition="in" filter="fade">
                                      <p:cBhvr>
                                        <p:cTn id="13" dur="1000"/>
                                        <p:tgtEl>
                                          <p:spTgt spid="235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p:txBody>
          <a:bodyPr/>
          <a:p>
            <a:endParaRPr lang="en-US"/>
          </a:p>
        </p:txBody>
      </p:sp>
      <p:pic>
        <p:nvPicPr>
          <p:cNvPr id="4" name="Picture 3"/>
          <p:cNvPicPr>
            <a:picLocks noChangeAspect="1"/>
          </p:cNvPicPr>
          <p:nvPr/>
        </p:nvPicPr>
        <p:blipFill>
          <a:blip r:embed="rId1"/>
          <a:stretch>
            <a:fillRect/>
          </a:stretch>
        </p:blipFill>
        <p:spPr>
          <a:xfrm>
            <a:off x="0" y="0"/>
            <a:ext cx="9148445" cy="6858635"/>
          </a:xfrm>
          <a:prstGeom prst="rect">
            <a:avLst/>
          </a:prstGeom>
        </p:spPr>
      </p:pic>
      <p:sp>
        <p:nvSpPr>
          <p:cNvPr id="2071" name="Rectangle 23"/>
          <p:cNvSpPr>
            <a:spLocks noChangeArrowheads="1"/>
          </p:cNvSpPr>
          <p:nvPr/>
        </p:nvSpPr>
        <p:spPr bwMode="auto">
          <a:xfrm>
            <a:off x="561340" y="2953385"/>
            <a:ext cx="6398895" cy="1523365"/>
          </a:xfrm>
          <a:prstGeom prst="rect">
            <a:avLst/>
          </a:prstGeom>
          <a:noFill/>
          <a:ln>
            <a:noFill/>
          </a:ln>
          <a:effectLst/>
          <a:extLst>
            <a:ext uri="{909E8E84-426E-40DD-AFC4-6F175D3DCCD1}">
              <a14:hiddenFill xmlns:a14="http://schemas.microsoft.com/office/drawing/2010/main">
                <a:solidFill>
                  <a:srgbClr val="CCFFFF">
                    <a:alpha val="50000"/>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20000"/>
              </a:spcBef>
              <a:defRPr sz="3200">
                <a:solidFill>
                  <a:schemeClr val="tx1"/>
                </a:solidFill>
                <a:latin typeface="Arial" panose="020B0604020202020204" pitchFamily="34" charset="0"/>
              </a:defRPr>
            </a:lvl1pPr>
            <a:lvl2pPr algn="ctr">
              <a:spcBef>
                <a:spcPct val="20000"/>
              </a:spcBef>
              <a:defRPr sz="2800">
                <a:solidFill>
                  <a:schemeClr val="tx1"/>
                </a:solidFill>
                <a:latin typeface="Arial" panose="020B0604020202020204" pitchFamily="34" charset="0"/>
              </a:defRPr>
            </a:lvl2pPr>
            <a:lvl3pPr algn="ctr">
              <a:spcBef>
                <a:spcPct val="20000"/>
              </a:spcBef>
              <a:defRPr sz="2400">
                <a:solidFill>
                  <a:schemeClr val="tx1"/>
                </a:solidFill>
                <a:latin typeface="Arial" panose="020B0604020202020204" pitchFamily="34" charset="0"/>
              </a:defRPr>
            </a:lvl3pPr>
            <a:lvl4pPr algn="ctr">
              <a:spcBef>
                <a:spcPct val="20000"/>
              </a:spcBef>
              <a:defRPr sz="2000">
                <a:solidFill>
                  <a:schemeClr val="tx1"/>
                </a:solidFill>
                <a:latin typeface="Arial" panose="020B0604020202020204" pitchFamily="34" charset="0"/>
              </a:defRPr>
            </a:lvl4pPr>
            <a:lvl5pPr algn="ctr">
              <a:spcBef>
                <a:spcPct val="20000"/>
              </a:spcBef>
              <a:defRPr sz="2000">
                <a:solidFill>
                  <a:schemeClr val="tx1"/>
                </a:solidFill>
                <a:latin typeface="Arial" panose="020B0604020202020204" pitchFamily="34" charset="0"/>
              </a:defRPr>
            </a:lvl5pPr>
            <a:lvl6pPr algn="ctr" fontAlgn="base">
              <a:spcBef>
                <a:spcPct val="20000"/>
              </a:spcBef>
              <a:spcAft>
                <a:spcPct val="0"/>
              </a:spcAft>
              <a:defRPr sz="2000">
                <a:solidFill>
                  <a:schemeClr val="tx1"/>
                </a:solidFill>
                <a:latin typeface="Arial" panose="020B0604020202020204" pitchFamily="34" charset="0"/>
              </a:defRPr>
            </a:lvl6pPr>
            <a:lvl7pPr algn="ctr" fontAlgn="base">
              <a:spcBef>
                <a:spcPct val="20000"/>
              </a:spcBef>
              <a:spcAft>
                <a:spcPct val="0"/>
              </a:spcAft>
              <a:defRPr sz="2000">
                <a:solidFill>
                  <a:schemeClr val="tx1"/>
                </a:solidFill>
                <a:latin typeface="Arial" panose="020B0604020202020204" pitchFamily="34" charset="0"/>
              </a:defRPr>
            </a:lvl7pPr>
            <a:lvl8pPr algn="ctr" fontAlgn="base">
              <a:spcBef>
                <a:spcPct val="20000"/>
              </a:spcBef>
              <a:spcAft>
                <a:spcPct val="0"/>
              </a:spcAft>
              <a:defRPr sz="2000">
                <a:solidFill>
                  <a:schemeClr val="tx1"/>
                </a:solidFill>
                <a:latin typeface="Arial" panose="020B0604020202020204" pitchFamily="34" charset="0"/>
              </a:defRPr>
            </a:lvl8pPr>
            <a:lvl9pPr algn="ctr" fontAlgn="base">
              <a:spcBef>
                <a:spcPct val="20000"/>
              </a:spcBef>
              <a:spcAft>
                <a:spcPct val="0"/>
              </a:spcAft>
              <a:defRPr sz="20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Tx/>
              <a:buNone/>
              <a:defRPr/>
            </a:pPr>
            <a:r>
              <a:rPr kumimoji="0" lang="en-US" sz="4000" b="1" i="0" u="none" strike="noStrike" kern="1200" cap="none" spc="0" normalizeH="0" baseline="0" noProof="0" dirty="0" err="1" smtClean="0">
                <a:ln>
                  <a:noFill/>
                </a:ln>
                <a:solidFill>
                  <a:srgbClr val="FF0000"/>
                </a:solidFill>
                <a:effectLst>
                  <a:outerShdw blurRad="38100" dist="38100" dir="2700000" algn="tl">
                    <a:srgbClr val="000000"/>
                  </a:outerShdw>
                </a:effectLst>
                <a:uLnTx/>
                <a:uFillTx/>
                <a:latin typeface="Times New Roman" panose="02020603050405020304" pitchFamily="18" charset="0"/>
                <a:ea typeface="+mn-ea"/>
                <a:cs typeface="Times New Roman" panose="02020603050405020304" pitchFamily="18" charset="0"/>
              </a:rPr>
              <a:t>Cho trẻ hát bài hát</a:t>
            </a:r>
            <a:endParaRPr kumimoji="0" lang="en-US" sz="4000" b="1" i="0" u="none" strike="noStrike" kern="1200" cap="none" spc="0" normalizeH="0" baseline="0" noProof="0" dirty="0" err="1" smtClean="0">
              <a:ln>
                <a:noFill/>
              </a:ln>
              <a:solidFill>
                <a:srgbClr val="FF0000"/>
              </a:solidFill>
              <a:effectLst>
                <a:outerShdw blurRad="38100" dist="38100" dir="2700000" algn="tl">
                  <a:srgbClr val="000000"/>
                </a:outerShdw>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defRPr/>
            </a:pPr>
            <a:r>
              <a:rPr kumimoji="0" lang="en-US" sz="4000" b="1" i="0" u="none" strike="noStrike" kern="1200" cap="none" spc="0" normalizeH="0" baseline="0" noProof="0" dirty="0" err="1" smtClean="0">
                <a:ln>
                  <a:noFill/>
                </a:ln>
                <a:solidFill>
                  <a:srgbClr val="FF0000"/>
                </a:solidFill>
                <a:effectLst>
                  <a:outerShdw blurRad="38100" dist="38100" dir="2700000" algn="tl">
                    <a:srgbClr val="000000"/>
                  </a:outerShdw>
                </a:effectLst>
                <a:uLnTx/>
                <a:uFillTx/>
                <a:latin typeface="Times New Roman" panose="02020603050405020304" pitchFamily="18" charset="0"/>
                <a:ea typeface="+mn-ea"/>
                <a:cs typeface="Times New Roman" panose="02020603050405020304" pitchFamily="18" charset="0"/>
              </a:rPr>
              <a:t>“Quả bóng tròn”</a:t>
            </a:r>
            <a:endParaRPr kumimoji="0" lang="en-US" sz="4000" b="1" i="0" u="none" strike="noStrike" kern="1200" cap="none" spc="0" normalizeH="0" baseline="0" noProof="0" dirty="0" err="1" smtClean="0">
              <a:ln>
                <a:noFill/>
              </a:ln>
              <a:solidFill>
                <a:srgbClr val="FF0000"/>
              </a:solidFill>
              <a:effectLst>
                <a:outerShdw blurRad="38100" dist="38100" dir="2700000" algn="tl">
                  <a:srgbClr val="000000"/>
                </a:outerShdw>
              </a:effectLst>
              <a:uLnTx/>
              <a:uFillTx/>
              <a:latin typeface="Times New Roman" panose="02020603050405020304" pitchFamily="18" charset="0"/>
              <a:ea typeface="+mn-ea"/>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071"/>
                                        </p:tgtEl>
                                        <p:attrNameLst>
                                          <p:attrName>style.visibility</p:attrName>
                                        </p:attrNameLst>
                                      </p:cBhvr>
                                      <p:to>
                                        <p:strVal val="visible"/>
                                      </p:to>
                                    </p:set>
                                    <p:animEffect transition="in" filter="wipe(down)">
                                      <p:cBhvr>
                                        <p:cTn id="7" dur="1000"/>
                                        <p:tgtEl>
                                          <p:spTgt spid="20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1"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 name="Picture 2"/>
          <p:cNvPicPr>
            <a:picLocks noChangeAspect="1"/>
          </p:cNvPicPr>
          <p:nvPr/>
        </p:nvPicPr>
        <p:blipFill>
          <a:blip r:embed="rId1"/>
          <a:stretch>
            <a:fillRect/>
          </a:stretch>
        </p:blipFill>
        <p:spPr>
          <a:xfrm>
            <a:off x="0" y="0"/>
            <a:ext cx="9154160" cy="6858635"/>
          </a:xfrm>
          <a:prstGeom prst="rect">
            <a:avLst/>
          </a:prstGeom>
        </p:spPr>
      </p:pic>
      <p:sp>
        <p:nvSpPr>
          <p:cNvPr id="104485" name="Text Box 37"/>
          <p:cNvSpPr txBox="1"/>
          <p:nvPr/>
        </p:nvSpPr>
        <p:spPr>
          <a:xfrm>
            <a:off x="1384300" y="1235710"/>
            <a:ext cx="6472555" cy="2486660"/>
          </a:xfrm>
          <a:prstGeom prst="rect">
            <a:avLst/>
          </a:prstGeom>
          <a:noFill/>
          <a:ln w="9525">
            <a:noFill/>
          </a:ln>
        </p:spPr>
        <p:txBody>
          <a:bodyPr wrap="square">
            <a:noAutofit/>
          </a:bodyPr>
          <a:p>
            <a:pPr algn="ctr" eaLnBrk="1" hangingPunct="1">
              <a:spcBef>
                <a:spcPct val="50000"/>
              </a:spcBef>
            </a:pPr>
            <a:r>
              <a:rPr sz="6000" b="1" dirty="0">
                <a:solidFill>
                  <a:srgbClr val="FFFF00"/>
                </a:solidFill>
                <a:latin typeface="Times New Roman" panose="02020603050405020304" pitchFamily="18" charset="0"/>
              </a:rPr>
              <a:t>   </a:t>
            </a:r>
            <a:r>
              <a:rPr lang="en-US" sz="6000" b="1" dirty="0">
                <a:solidFill>
                  <a:srgbClr val="FFFF00"/>
                </a:solidFill>
                <a:latin typeface="Times New Roman" panose="02020603050405020304" pitchFamily="18" charset="0"/>
              </a:rPr>
              <a:t>Nhận biết</a:t>
            </a:r>
            <a:endParaRPr lang="en-US" sz="6000" b="1" dirty="0">
              <a:solidFill>
                <a:srgbClr val="FFFF00"/>
              </a:solidFill>
              <a:latin typeface="Times New Roman" panose="02020603050405020304" pitchFamily="18" charset="0"/>
            </a:endParaRPr>
          </a:p>
          <a:p>
            <a:pPr algn="ctr" eaLnBrk="1" hangingPunct="1">
              <a:spcBef>
                <a:spcPct val="50000"/>
              </a:spcBef>
            </a:pPr>
            <a:r>
              <a:rPr lang="en-US" sz="6000" b="1" dirty="0">
                <a:solidFill>
                  <a:srgbClr val="FFFF00"/>
                </a:solidFill>
                <a:latin typeface="Times New Roman" panose="02020603050405020304" pitchFamily="18" charset="0"/>
              </a:rPr>
              <a:t>khối cầu - khối trụ</a:t>
            </a:r>
            <a:endParaRPr lang="en-US" sz="6000" b="1" dirty="0">
              <a:solidFill>
                <a:srgbClr val="FFFF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04485"/>
                                        </p:tgtEl>
                                        <p:attrNameLst>
                                          <p:attrName>style.visibility</p:attrName>
                                        </p:attrNameLst>
                                      </p:cBhvr>
                                      <p:to>
                                        <p:strVal val="visible"/>
                                      </p:to>
                                    </p:set>
                                    <p:anim calcmode="lin" valueType="num">
                                      <p:cBhvr>
                                        <p:cTn id="7" dur="500" fill="hold"/>
                                        <p:tgtEl>
                                          <p:spTgt spid="104485"/>
                                        </p:tgtEl>
                                        <p:attrNameLst>
                                          <p:attrName>ppt_w</p:attrName>
                                        </p:attrNameLst>
                                      </p:cBhvr>
                                      <p:tavLst>
                                        <p:tav tm="0">
                                          <p:val>
                                            <p:fltVal val="0.000000"/>
                                          </p:val>
                                        </p:tav>
                                        <p:tav tm="100000">
                                          <p:val>
                                            <p:strVal val="#ppt_w"/>
                                          </p:val>
                                        </p:tav>
                                      </p:tavLst>
                                    </p:anim>
                                    <p:anim calcmode="lin" valueType="num">
                                      <p:cBhvr>
                                        <p:cTn id="8" dur="500" fill="hold"/>
                                        <p:tgtEl>
                                          <p:spTgt spid="104485"/>
                                        </p:tgtEl>
                                        <p:attrNameLst>
                                          <p:attrName>ppt_h</p:attrName>
                                        </p:attrNameLst>
                                      </p:cBhvr>
                                      <p:tavLst>
                                        <p:tav tm="0">
                                          <p:val>
                                            <p:fltVal val="0.0000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8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4450" name="Oval 2"/>
          <p:cNvSpPr>
            <a:spLocks noChangeAspect="1"/>
          </p:cNvSpPr>
          <p:nvPr/>
        </p:nvSpPr>
        <p:spPr>
          <a:xfrm>
            <a:off x="2603500" y="1282700"/>
            <a:ext cx="3894138" cy="3894138"/>
          </a:xfrm>
          <a:prstGeom prst="ellipse">
            <a:avLst/>
          </a:prstGeom>
          <a:gradFill rotWithShape="1">
            <a:gsLst>
              <a:gs pos="0">
                <a:srgbClr val="66FFFF"/>
              </a:gs>
              <a:gs pos="100000">
                <a:srgbClr val="2F7676"/>
              </a:gs>
            </a:gsLst>
            <a:lin ang="0" scaled="1"/>
            <a:tileRect/>
          </a:gradFill>
          <a:ln w="25400">
            <a:noFill/>
          </a:ln>
        </p:spPr>
        <p:txBody>
          <a:bodyPr wrap="none" anchor="ctr" anchorCtr="0"/>
          <a:p>
            <a:pPr eaLnBrk="1" hangingPunct="1"/>
            <a:endParaRPr dirty="0">
              <a:latin typeface="Times New Roman" panose="02020603050405020304" pitchFamily="18" charset="0"/>
            </a:endParaRPr>
          </a:p>
        </p:txBody>
      </p:sp>
      <p:grpSp>
        <p:nvGrpSpPr>
          <p:cNvPr id="104451" name="Group 3"/>
          <p:cNvGrpSpPr/>
          <p:nvPr/>
        </p:nvGrpSpPr>
        <p:grpSpPr>
          <a:xfrm flipH="1">
            <a:off x="2590800" y="1301750"/>
            <a:ext cx="3886200" cy="3879850"/>
            <a:chOff x="1584" y="812"/>
            <a:chExt cx="2256" cy="2444"/>
          </a:xfrm>
        </p:grpSpPr>
        <p:sp>
          <p:nvSpPr>
            <p:cNvPr id="5141" name="AutoShape 4"/>
            <p:cNvSpPr/>
            <p:nvPr/>
          </p:nvSpPr>
          <p:spPr>
            <a:xfrm>
              <a:off x="1584" y="820"/>
              <a:ext cx="1104" cy="2436"/>
            </a:xfrm>
            <a:prstGeom prst="moon">
              <a:avLst>
                <a:gd name="adj" fmla="val 4708"/>
              </a:avLst>
            </a:prstGeom>
            <a:solidFill>
              <a:schemeClr val="bg1">
                <a:alpha val="59999"/>
              </a:schemeClr>
            </a:solidFill>
            <a:ln w="9525">
              <a:noFill/>
            </a:ln>
          </p:spPr>
          <p:txBody>
            <a:bodyPr wrap="none" anchor="ctr" anchorCtr="0"/>
            <a:p>
              <a:pPr eaLnBrk="1" hangingPunct="1"/>
              <a:endParaRPr dirty="0">
                <a:latin typeface="Times New Roman" panose="02020603050405020304" pitchFamily="18" charset="0"/>
              </a:endParaRPr>
            </a:p>
          </p:txBody>
        </p:sp>
        <p:sp>
          <p:nvSpPr>
            <p:cNvPr id="5142" name="AutoShape 5"/>
            <p:cNvSpPr/>
            <p:nvPr/>
          </p:nvSpPr>
          <p:spPr>
            <a:xfrm flipH="1">
              <a:off x="2688" y="820"/>
              <a:ext cx="1152" cy="2436"/>
            </a:xfrm>
            <a:prstGeom prst="moon">
              <a:avLst>
                <a:gd name="adj" fmla="val 4366"/>
              </a:avLst>
            </a:prstGeom>
            <a:solidFill>
              <a:schemeClr val="bg1">
                <a:alpha val="59999"/>
              </a:schemeClr>
            </a:solidFill>
            <a:ln w="9525">
              <a:noFill/>
            </a:ln>
          </p:spPr>
          <p:txBody>
            <a:bodyPr wrap="none" anchor="ctr" anchorCtr="0"/>
            <a:p>
              <a:pPr eaLnBrk="1" hangingPunct="1"/>
              <a:endParaRPr dirty="0">
                <a:latin typeface="Times New Roman" panose="02020603050405020304" pitchFamily="18" charset="0"/>
              </a:endParaRPr>
            </a:p>
          </p:txBody>
        </p:sp>
        <p:sp>
          <p:nvSpPr>
            <p:cNvPr id="5143" name="AutoShape 6"/>
            <p:cNvSpPr/>
            <p:nvPr/>
          </p:nvSpPr>
          <p:spPr>
            <a:xfrm>
              <a:off x="1776" y="816"/>
              <a:ext cx="912" cy="2436"/>
            </a:xfrm>
            <a:prstGeom prst="moon">
              <a:avLst>
                <a:gd name="adj" fmla="val 5593"/>
              </a:avLst>
            </a:prstGeom>
            <a:solidFill>
              <a:schemeClr val="bg1">
                <a:alpha val="59999"/>
              </a:schemeClr>
            </a:solidFill>
            <a:ln w="9525">
              <a:noFill/>
            </a:ln>
          </p:spPr>
          <p:txBody>
            <a:bodyPr wrap="none" anchor="ctr" anchorCtr="0"/>
            <a:p>
              <a:pPr eaLnBrk="1" hangingPunct="1"/>
              <a:endParaRPr dirty="0">
                <a:latin typeface="Times New Roman" panose="02020603050405020304" pitchFamily="18" charset="0"/>
              </a:endParaRPr>
            </a:p>
          </p:txBody>
        </p:sp>
        <p:sp>
          <p:nvSpPr>
            <p:cNvPr id="5144" name="AutoShape 7"/>
            <p:cNvSpPr/>
            <p:nvPr/>
          </p:nvSpPr>
          <p:spPr>
            <a:xfrm flipH="1">
              <a:off x="2700" y="816"/>
              <a:ext cx="948" cy="2436"/>
            </a:xfrm>
            <a:prstGeom prst="moon">
              <a:avLst>
                <a:gd name="adj" fmla="val 6009"/>
              </a:avLst>
            </a:prstGeom>
            <a:solidFill>
              <a:schemeClr val="bg1">
                <a:alpha val="59999"/>
              </a:schemeClr>
            </a:solidFill>
            <a:ln w="9525">
              <a:noFill/>
            </a:ln>
          </p:spPr>
          <p:txBody>
            <a:bodyPr wrap="none" anchor="ctr" anchorCtr="0"/>
            <a:p>
              <a:pPr eaLnBrk="1" hangingPunct="1"/>
              <a:endParaRPr dirty="0">
                <a:latin typeface="Times New Roman" panose="02020603050405020304" pitchFamily="18" charset="0"/>
              </a:endParaRPr>
            </a:p>
          </p:txBody>
        </p:sp>
        <p:sp>
          <p:nvSpPr>
            <p:cNvPr id="5145" name="AutoShape 8"/>
            <p:cNvSpPr/>
            <p:nvPr/>
          </p:nvSpPr>
          <p:spPr>
            <a:xfrm>
              <a:off x="1968" y="816"/>
              <a:ext cx="760" cy="2436"/>
            </a:xfrm>
            <a:prstGeom prst="moon">
              <a:avLst>
                <a:gd name="adj" fmla="val 7894"/>
              </a:avLst>
            </a:prstGeom>
            <a:solidFill>
              <a:schemeClr val="bg1">
                <a:alpha val="59999"/>
              </a:schemeClr>
            </a:solidFill>
            <a:ln w="9525">
              <a:noFill/>
            </a:ln>
          </p:spPr>
          <p:txBody>
            <a:bodyPr wrap="none" anchor="ctr" anchorCtr="0"/>
            <a:p>
              <a:pPr eaLnBrk="1" hangingPunct="1"/>
              <a:endParaRPr dirty="0">
                <a:latin typeface="Times New Roman" panose="02020603050405020304" pitchFamily="18" charset="0"/>
              </a:endParaRPr>
            </a:p>
          </p:txBody>
        </p:sp>
        <p:sp>
          <p:nvSpPr>
            <p:cNvPr id="5146" name="AutoShape 9"/>
            <p:cNvSpPr/>
            <p:nvPr/>
          </p:nvSpPr>
          <p:spPr>
            <a:xfrm flipH="1">
              <a:off x="2688" y="816"/>
              <a:ext cx="720" cy="2436"/>
            </a:xfrm>
            <a:prstGeom prst="moon">
              <a:avLst>
                <a:gd name="adj" fmla="val 7894"/>
              </a:avLst>
            </a:prstGeom>
            <a:solidFill>
              <a:schemeClr val="bg1">
                <a:alpha val="59999"/>
              </a:schemeClr>
            </a:solidFill>
            <a:ln w="9525">
              <a:noFill/>
            </a:ln>
          </p:spPr>
          <p:txBody>
            <a:bodyPr wrap="none" anchor="ctr" anchorCtr="0"/>
            <a:p>
              <a:pPr eaLnBrk="1" hangingPunct="1"/>
              <a:endParaRPr dirty="0">
                <a:latin typeface="Times New Roman" panose="02020603050405020304" pitchFamily="18" charset="0"/>
              </a:endParaRPr>
            </a:p>
          </p:txBody>
        </p:sp>
        <p:sp>
          <p:nvSpPr>
            <p:cNvPr id="5147" name="AutoShape 10"/>
            <p:cNvSpPr/>
            <p:nvPr/>
          </p:nvSpPr>
          <p:spPr>
            <a:xfrm>
              <a:off x="2256" y="816"/>
              <a:ext cx="472" cy="2436"/>
            </a:xfrm>
            <a:prstGeom prst="moon">
              <a:avLst>
                <a:gd name="adj" fmla="val 17046"/>
              </a:avLst>
            </a:prstGeom>
            <a:solidFill>
              <a:schemeClr val="bg1">
                <a:alpha val="59999"/>
              </a:schemeClr>
            </a:solidFill>
            <a:ln w="9525">
              <a:noFill/>
            </a:ln>
          </p:spPr>
          <p:txBody>
            <a:bodyPr wrap="none" anchor="ctr" anchorCtr="0"/>
            <a:p>
              <a:pPr eaLnBrk="1" hangingPunct="1"/>
              <a:endParaRPr dirty="0">
                <a:latin typeface="Times New Roman" panose="02020603050405020304" pitchFamily="18" charset="0"/>
              </a:endParaRPr>
            </a:p>
          </p:txBody>
        </p:sp>
        <p:sp>
          <p:nvSpPr>
            <p:cNvPr id="5148" name="AutoShape 11"/>
            <p:cNvSpPr/>
            <p:nvPr/>
          </p:nvSpPr>
          <p:spPr>
            <a:xfrm flipH="1">
              <a:off x="2720" y="812"/>
              <a:ext cx="336" cy="2436"/>
            </a:xfrm>
            <a:prstGeom prst="moon">
              <a:avLst>
                <a:gd name="adj" fmla="val 22917"/>
              </a:avLst>
            </a:prstGeom>
            <a:solidFill>
              <a:schemeClr val="bg1">
                <a:alpha val="59999"/>
              </a:schemeClr>
            </a:solidFill>
            <a:ln w="9525">
              <a:noFill/>
            </a:ln>
          </p:spPr>
          <p:txBody>
            <a:bodyPr wrap="none" anchor="ctr" anchorCtr="0"/>
            <a:p>
              <a:pPr eaLnBrk="1" hangingPunct="1"/>
              <a:endParaRPr dirty="0">
                <a:latin typeface="Times New Roman" panose="02020603050405020304" pitchFamily="18" charset="0"/>
              </a:endParaRPr>
            </a:p>
          </p:txBody>
        </p:sp>
        <p:sp>
          <p:nvSpPr>
            <p:cNvPr id="5149" name="AutoShape 12"/>
            <p:cNvSpPr/>
            <p:nvPr/>
          </p:nvSpPr>
          <p:spPr>
            <a:xfrm>
              <a:off x="2624" y="812"/>
              <a:ext cx="96" cy="2436"/>
            </a:xfrm>
            <a:prstGeom prst="moon">
              <a:avLst>
                <a:gd name="adj" fmla="val 77083"/>
              </a:avLst>
            </a:prstGeom>
            <a:solidFill>
              <a:schemeClr val="bg1">
                <a:alpha val="59999"/>
              </a:schemeClr>
            </a:solidFill>
            <a:ln w="9525">
              <a:noFill/>
            </a:ln>
          </p:spPr>
          <p:txBody>
            <a:bodyPr wrap="none" anchor="ctr" anchorCtr="0"/>
            <a:p>
              <a:pPr eaLnBrk="1" hangingPunct="1"/>
              <a:endParaRPr dirty="0">
                <a:latin typeface="Times New Roman" panose="02020603050405020304" pitchFamily="18" charset="0"/>
              </a:endParaRPr>
            </a:p>
          </p:txBody>
        </p:sp>
      </p:grpSp>
      <p:sp>
        <p:nvSpPr>
          <p:cNvPr id="104461" name="Oval 13"/>
          <p:cNvSpPr>
            <a:spLocks noChangeAspect="1"/>
          </p:cNvSpPr>
          <p:nvPr/>
        </p:nvSpPr>
        <p:spPr>
          <a:xfrm>
            <a:off x="2644775" y="1295400"/>
            <a:ext cx="3875088" cy="3875088"/>
          </a:xfrm>
          <a:prstGeom prst="ellipse">
            <a:avLst/>
          </a:prstGeom>
          <a:gradFill rotWithShape="1">
            <a:gsLst>
              <a:gs pos="0">
                <a:srgbClr val="184776">
                  <a:alpha val="73000"/>
                </a:srgbClr>
              </a:gs>
              <a:gs pos="100000">
                <a:srgbClr val="3399FF">
                  <a:alpha val="73000"/>
                </a:srgbClr>
              </a:gs>
            </a:gsLst>
            <a:lin ang="0" scaled="1"/>
            <a:tileRect/>
          </a:gradFill>
          <a:ln w="25400">
            <a:noFill/>
          </a:ln>
        </p:spPr>
        <p:txBody>
          <a:bodyPr wrap="none" anchor="ctr" anchorCtr="0"/>
          <a:p>
            <a:pPr eaLnBrk="1" hangingPunct="1"/>
            <a:endParaRPr dirty="0">
              <a:latin typeface="Times New Roman" panose="02020603050405020304" pitchFamily="18" charset="0"/>
            </a:endParaRPr>
          </a:p>
        </p:txBody>
      </p:sp>
      <p:sp>
        <p:nvSpPr>
          <p:cNvPr id="104462" name="AutoShape 14"/>
          <p:cNvSpPr>
            <a:spLocks noChangeArrowheads="1"/>
          </p:cNvSpPr>
          <p:nvPr/>
        </p:nvSpPr>
        <p:spPr bwMode="auto">
          <a:xfrm rot="16200000">
            <a:off x="4406900" y="4076700"/>
            <a:ext cx="330200" cy="1816100"/>
          </a:xfrm>
          <a:prstGeom prst="moon">
            <a:avLst>
              <a:gd name="adj" fmla="val 49995"/>
            </a:avLst>
          </a:prstGeom>
          <a:gradFill rotWithShape="1">
            <a:gsLst>
              <a:gs pos="0">
                <a:schemeClr val="accent1">
                  <a:gamma/>
                  <a:shade val="46275"/>
                  <a:invGamma/>
                </a:schemeClr>
              </a:gs>
              <a:gs pos="100000">
                <a:schemeClr val="accent1">
                  <a:alpha val="0"/>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p:txBody>
      </p:sp>
      <p:sp>
        <p:nvSpPr>
          <p:cNvPr id="104463" name="Oval 15"/>
          <p:cNvSpPr>
            <a:spLocks noChangeAspect="1"/>
          </p:cNvSpPr>
          <p:nvPr/>
        </p:nvSpPr>
        <p:spPr>
          <a:xfrm>
            <a:off x="2608263" y="1274763"/>
            <a:ext cx="3913187" cy="3913187"/>
          </a:xfrm>
          <a:prstGeom prst="ellipse">
            <a:avLst/>
          </a:prstGeom>
          <a:noFill/>
          <a:ln w="28575" cap="flat" cmpd="sng">
            <a:solidFill>
              <a:srgbClr val="CC9900"/>
            </a:solidFill>
            <a:prstDash val="solid"/>
            <a:headEnd type="none" w="med" len="med"/>
            <a:tailEnd type="none" w="med" len="med"/>
          </a:ln>
        </p:spPr>
        <p:txBody>
          <a:bodyPr wrap="none" anchor="ctr" anchorCtr="0"/>
          <a:p>
            <a:pPr eaLnBrk="1" hangingPunct="1"/>
            <a:endParaRPr dirty="0">
              <a:latin typeface="Times New Roman" panose="02020603050405020304" pitchFamily="18" charset="0"/>
            </a:endParaRPr>
          </a:p>
        </p:txBody>
      </p:sp>
      <p:grpSp>
        <p:nvGrpSpPr>
          <p:cNvPr id="104466" name="Group 18"/>
          <p:cNvGrpSpPr/>
          <p:nvPr/>
        </p:nvGrpSpPr>
        <p:grpSpPr>
          <a:xfrm>
            <a:off x="2751138" y="1273175"/>
            <a:ext cx="3581400" cy="3879850"/>
            <a:chOff x="1584" y="812"/>
            <a:chExt cx="2256" cy="2444"/>
          </a:xfrm>
        </p:grpSpPr>
        <p:sp>
          <p:nvSpPr>
            <p:cNvPr id="5132" name="AutoShape 19"/>
            <p:cNvSpPr/>
            <p:nvPr/>
          </p:nvSpPr>
          <p:spPr>
            <a:xfrm>
              <a:off x="1584" y="820"/>
              <a:ext cx="1104" cy="2436"/>
            </a:xfrm>
            <a:prstGeom prst="moon">
              <a:avLst>
                <a:gd name="adj" fmla="val 4708"/>
              </a:avLst>
            </a:prstGeom>
            <a:solidFill>
              <a:schemeClr val="tx2">
                <a:alpha val="14902"/>
              </a:schemeClr>
            </a:solidFill>
            <a:ln w="9525">
              <a:noFill/>
            </a:ln>
          </p:spPr>
          <p:txBody>
            <a:bodyPr wrap="none" anchor="ctr" anchorCtr="0"/>
            <a:p>
              <a:pPr eaLnBrk="1" hangingPunct="1"/>
              <a:endParaRPr dirty="0">
                <a:latin typeface="Times New Roman" panose="02020603050405020304" pitchFamily="18" charset="0"/>
              </a:endParaRPr>
            </a:p>
          </p:txBody>
        </p:sp>
        <p:sp>
          <p:nvSpPr>
            <p:cNvPr id="5133" name="AutoShape 20"/>
            <p:cNvSpPr/>
            <p:nvPr/>
          </p:nvSpPr>
          <p:spPr>
            <a:xfrm flipH="1">
              <a:off x="2688" y="820"/>
              <a:ext cx="1152" cy="2436"/>
            </a:xfrm>
            <a:prstGeom prst="moon">
              <a:avLst>
                <a:gd name="adj" fmla="val 4366"/>
              </a:avLst>
            </a:prstGeom>
            <a:solidFill>
              <a:schemeClr val="tx2">
                <a:alpha val="14902"/>
              </a:schemeClr>
            </a:solidFill>
            <a:ln w="9525">
              <a:noFill/>
            </a:ln>
          </p:spPr>
          <p:txBody>
            <a:bodyPr wrap="none" anchor="ctr" anchorCtr="0"/>
            <a:p>
              <a:pPr eaLnBrk="1" hangingPunct="1"/>
              <a:endParaRPr dirty="0">
                <a:latin typeface="Times New Roman" panose="02020603050405020304" pitchFamily="18" charset="0"/>
              </a:endParaRPr>
            </a:p>
          </p:txBody>
        </p:sp>
        <p:sp>
          <p:nvSpPr>
            <p:cNvPr id="5134" name="AutoShape 21"/>
            <p:cNvSpPr/>
            <p:nvPr/>
          </p:nvSpPr>
          <p:spPr>
            <a:xfrm>
              <a:off x="1776" y="816"/>
              <a:ext cx="912" cy="2436"/>
            </a:xfrm>
            <a:prstGeom prst="moon">
              <a:avLst>
                <a:gd name="adj" fmla="val 5593"/>
              </a:avLst>
            </a:prstGeom>
            <a:solidFill>
              <a:schemeClr val="tx2">
                <a:alpha val="14902"/>
              </a:schemeClr>
            </a:solidFill>
            <a:ln w="9525">
              <a:noFill/>
            </a:ln>
          </p:spPr>
          <p:txBody>
            <a:bodyPr wrap="none" anchor="ctr" anchorCtr="0"/>
            <a:p>
              <a:pPr eaLnBrk="1" hangingPunct="1"/>
              <a:endParaRPr dirty="0">
                <a:latin typeface="Times New Roman" panose="02020603050405020304" pitchFamily="18" charset="0"/>
              </a:endParaRPr>
            </a:p>
          </p:txBody>
        </p:sp>
        <p:sp>
          <p:nvSpPr>
            <p:cNvPr id="5135" name="AutoShape 22"/>
            <p:cNvSpPr/>
            <p:nvPr/>
          </p:nvSpPr>
          <p:spPr>
            <a:xfrm flipH="1">
              <a:off x="2700" y="816"/>
              <a:ext cx="948" cy="2436"/>
            </a:xfrm>
            <a:prstGeom prst="moon">
              <a:avLst>
                <a:gd name="adj" fmla="val 6009"/>
              </a:avLst>
            </a:prstGeom>
            <a:solidFill>
              <a:schemeClr val="tx2">
                <a:alpha val="14902"/>
              </a:schemeClr>
            </a:solidFill>
            <a:ln w="9525">
              <a:noFill/>
            </a:ln>
          </p:spPr>
          <p:txBody>
            <a:bodyPr wrap="none" anchor="ctr" anchorCtr="0"/>
            <a:p>
              <a:pPr eaLnBrk="1" hangingPunct="1"/>
              <a:endParaRPr dirty="0">
                <a:latin typeface="Times New Roman" panose="02020603050405020304" pitchFamily="18" charset="0"/>
              </a:endParaRPr>
            </a:p>
          </p:txBody>
        </p:sp>
        <p:sp>
          <p:nvSpPr>
            <p:cNvPr id="5136" name="AutoShape 23"/>
            <p:cNvSpPr/>
            <p:nvPr/>
          </p:nvSpPr>
          <p:spPr>
            <a:xfrm>
              <a:off x="1968" y="816"/>
              <a:ext cx="760" cy="2436"/>
            </a:xfrm>
            <a:prstGeom prst="moon">
              <a:avLst>
                <a:gd name="adj" fmla="val 7894"/>
              </a:avLst>
            </a:prstGeom>
            <a:solidFill>
              <a:schemeClr val="tx2">
                <a:alpha val="14902"/>
              </a:schemeClr>
            </a:solidFill>
            <a:ln w="9525">
              <a:noFill/>
            </a:ln>
          </p:spPr>
          <p:txBody>
            <a:bodyPr wrap="none" anchor="ctr" anchorCtr="0"/>
            <a:p>
              <a:pPr eaLnBrk="1" hangingPunct="1"/>
              <a:endParaRPr dirty="0">
                <a:latin typeface="Times New Roman" panose="02020603050405020304" pitchFamily="18" charset="0"/>
              </a:endParaRPr>
            </a:p>
          </p:txBody>
        </p:sp>
        <p:sp>
          <p:nvSpPr>
            <p:cNvPr id="5137" name="AutoShape 24"/>
            <p:cNvSpPr/>
            <p:nvPr/>
          </p:nvSpPr>
          <p:spPr>
            <a:xfrm flipH="1">
              <a:off x="2688" y="816"/>
              <a:ext cx="720" cy="2436"/>
            </a:xfrm>
            <a:prstGeom prst="moon">
              <a:avLst>
                <a:gd name="adj" fmla="val 7894"/>
              </a:avLst>
            </a:prstGeom>
            <a:solidFill>
              <a:schemeClr val="tx2">
                <a:alpha val="14902"/>
              </a:schemeClr>
            </a:solidFill>
            <a:ln w="9525">
              <a:noFill/>
            </a:ln>
          </p:spPr>
          <p:txBody>
            <a:bodyPr wrap="none" anchor="ctr" anchorCtr="0"/>
            <a:p>
              <a:pPr eaLnBrk="1" hangingPunct="1"/>
              <a:endParaRPr dirty="0">
                <a:latin typeface="Times New Roman" panose="02020603050405020304" pitchFamily="18" charset="0"/>
              </a:endParaRPr>
            </a:p>
          </p:txBody>
        </p:sp>
        <p:sp>
          <p:nvSpPr>
            <p:cNvPr id="5138" name="AutoShape 25"/>
            <p:cNvSpPr/>
            <p:nvPr/>
          </p:nvSpPr>
          <p:spPr>
            <a:xfrm>
              <a:off x="2256" y="816"/>
              <a:ext cx="472" cy="2436"/>
            </a:xfrm>
            <a:prstGeom prst="moon">
              <a:avLst>
                <a:gd name="adj" fmla="val 17046"/>
              </a:avLst>
            </a:prstGeom>
            <a:solidFill>
              <a:schemeClr val="tx2">
                <a:alpha val="14902"/>
              </a:schemeClr>
            </a:solidFill>
            <a:ln w="9525">
              <a:noFill/>
            </a:ln>
          </p:spPr>
          <p:txBody>
            <a:bodyPr wrap="none" anchor="ctr" anchorCtr="0"/>
            <a:p>
              <a:pPr eaLnBrk="1" hangingPunct="1"/>
              <a:endParaRPr dirty="0">
                <a:latin typeface="Times New Roman" panose="02020603050405020304" pitchFamily="18" charset="0"/>
              </a:endParaRPr>
            </a:p>
          </p:txBody>
        </p:sp>
        <p:sp>
          <p:nvSpPr>
            <p:cNvPr id="5139" name="AutoShape 26"/>
            <p:cNvSpPr/>
            <p:nvPr/>
          </p:nvSpPr>
          <p:spPr>
            <a:xfrm flipH="1">
              <a:off x="2720" y="812"/>
              <a:ext cx="336" cy="2436"/>
            </a:xfrm>
            <a:prstGeom prst="moon">
              <a:avLst>
                <a:gd name="adj" fmla="val 22917"/>
              </a:avLst>
            </a:prstGeom>
            <a:solidFill>
              <a:schemeClr val="tx2">
                <a:alpha val="14902"/>
              </a:schemeClr>
            </a:solidFill>
            <a:ln w="9525">
              <a:noFill/>
            </a:ln>
          </p:spPr>
          <p:txBody>
            <a:bodyPr wrap="none" anchor="ctr" anchorCtr="0"/>
            <a:p>
              <a:pPr eaLnBrk="1" hangingPunct="1"/>
              <a:endParaRPr dirty="0">
                <a:latin typeface="Times New Roman" panose="02020603050405020304" pitchFamily="18" charset="0"/>
              </a:endParaRPr>
            </a:p>
          </p:txBody>
        </p:sp>
        <p:sp>
          <p:nvSpPr>
            <p:cNvPr id="5140" name="AutoShape 27"/>
            <p:cNvSpPr/>
            <p:nvPr/>
          </p:nvSpPr>
          <p:spPr>
            <a:xfrm>
              <a:off x="2624" y="812"/>
              <a:ext cx="96" cy="2436"/>
            </a:xfrm>
            <a:prstGeom prst="moon">
              <a:avLst>
                <a:gd name="adj" fmla="val 77083"/>
              </a:avLst>
            </a:prstGeom>
            <a:solidFill>
              <a:schemeClr val="tx2">
                <a:alpha val="14902"/>
              </a:schemeClr>
            </a:solidFill>
            <a:ln w="9525">
              <a:noFill/>
            </a:ln>
          </p:spPr>
          <p:txBody>
            <a:bodyPr wrap="none" anchor="ctr" anchorCtr="0"/>
            <a:p>
              <a:pPr eaLnBrk="1" hangingPunct="1"/>
              <a:endParaRPr dirty="0">
                <a:latin typeface="Times New Roman" panose="02020603050405020304" pitchFamily="18" charset="0"/>
              </a:endParaRPr>
            </a:p>
          </p:txBody>
        </p:sp>
      </p:grpSp>
      <p:sp>
        <p:nvSpPr>
          <p:cNvPr id="104485" name="Text Box 37"/>
          <p:cNvSpPr txBox="1"/>
          <p:nvPr/>
        </p:nvSpPr>
        <p:spPr>
          <a:xfrm>
            <a:off x="2365375" y="5545138"/>
            <a:ext cx="4876800" cy="1006475"/>
          </a:xfrm>
          <a:prstGeom prst="rect">
            <a:avLst/>
          </a:prstGeom>
          <a:noFill/>
          <a:ln w="9525">
            <a:noFill/>
          </a:ln>
        </p:spPr>
        <p:txBody>
          <a:bodyPr>
            <a:spAutoFit/>
          </a:bodyPr>
          <a:p>
            <a:pPr eaLnBrk="1" hangingPunct="1">
              <a:spcBef>
                <a:spcPct val="50000"/>
              </a:spcBef>
            </a:pPr>
            <a:r>
              <a:rPr sz="6000" b="1" dirty="0">
                <a:solidFill>
                  <a:srgbClr val="FF0000"/>
                </a:solidFill>
                <a:latin typeface="Times New Roman" panose="02020603050405020304" pitchFamily="18" charset="0"/>
              </a:rPr>
              <a:t>   Khối cầu</a:t>
            </a:r>
            <a:endParaRPr sz="6000" b="1" dirty="0">
              <a:solidFill>
                <a:srgbClr val="FF0000"/>
              </a:solidFill>
              <a:latin typeface="Times New Roman" panose="02020603050405020304" pitchFamily="18" charset="0"/>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4466"/>
                                        </p:tgtEl>
                                        <p:attrNameLst>
                                          <p:attrName>style.visibility</p:attrName>
                                        </p:attrNameLst>
                                      </p:cBhvr>
                                      <p:to>
                                        <p:strVal val="visible"/>
                                      </p:to>
                                    </p:set>
                                    <p:animEffect transition="in" filter="fade">
                                      <p:cBhvr>
                                        <p:cTn id="7" dur="2000"/>
                                        <p:tgtEl>
                                          <p:spTgt spid="10446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4463"/>
                                        </p:tgtEl>
                                        <p:attrNameLst>
                                          <p:attrName>style.visibility</p:attrName>
                                        </p:attrNameLst>
                                      </p:cBhvr>
                                      <p:to>
                                        <p:strVal val="visible"/>
                                      </p:to>
                                    </p:set>
                                    <p:animEffect transition="in" filter="fade">
                                      <p:cBhvr>
                                        <p:cTn id="10" dur="2000"/>
                                        <p:tgtEl>
                                          <p:spTgt spid="10446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4462"/>
                                        </p:tgtEl>
                                        <p:attrNameLst>
                                          <p:attrName>style.visibility</p:attrName>
                                        </p:attrNameLst>
                                      </p:cBhvr>
                                      <p:to>
                                        <p:strVal val="visible"/>
                                      </p:to>
                                    </p:set>
                                    <p:animEffect transition="in" filter="fade">
                                      <p:cBhvr>
                                        <p:cTn id="13" dur="2000"/>
                                        <p:tgtEl>
                                          <p:spTgt spid="104462"/>
                                        </p:tgtEl>
                                      </p:cBhvr>
                                    </p:animEffect>
                                  </p:childTnLst>
                                </p:cTn>
                              </p:par>
                              <p:par>
                                <p:cTn id="14" presetID="10" presetClass="entr" presetSubtype="0" fill="hold" nodeType="withEffect">
                                  <p:stCondLst>
                                    <p:cond delay="0"/>
                                  </p:stCondLst>
                                  <p:childTnLst>
                                    <p:set>
                                      <p:cBhvr>
                                        <p:cTn id="15" dur="1" fill="hold">
                                          <p:stCondLst>
                                            <p:cond delay="0"/>
                                          </p:stCondLst>
                                        </p:cTn>
                                        <p:tgtEl>
                                          <p:spTgt spid="104451"/>
                                        </p:tgtEl>
                                        <p:attrNameLst>
                                          <p:attrName>style.visibility</p:attrName>
                                        </p:attrNameLst>
                                      </p:cBhvr>
                                      <p:to>
                                        <p:strVal val="visible"/>
                                      </p:to>
                                    </p:set>
                                    <p:animEffect transition="in" filter="fade">
                                      <p:cBhvr>
                                        <p:cTn id="16" dur="2000"/>
                                        <p:tgtEl>
                                          <p:spTgt spid="104451"/>
                                        </p:tgtEl>
                                      </p:cBhvr>
                                    </p:animEffect>
                                  </p:childTnLst>
                                </p:cTn>
                              </p:par>
                              <p:par>
                                <p:cTn id="17" presetID="10" presetClass="entr" presetSubtype="0" fill="hold" grpId="1" nodeType="withEffect">
                                  <p:stCondLst>
                                    <p:cond delay="0"/>
                                  </p:stCondLst>
                                  <p:childTnLst>
                                    <p:set>
                                      <p:cBhvr>
                                        <p:cTn id="18" dur="1" fill="hold">
                                          <p:stCondLst>
                                            <p:cond delay="0"/>
                                          </p:stCondLst>
                                        </p:cTn>
                                        <p:tgtEl>
                                          <p:spTgt spid="104463"/>
                                        </p:tgtEl>
                                        <p:attrNameLst>
                                          <p:attrName>style.visibility</p:attrName>
                                        </p:attrNameLst>
                                      </p:cBhvr>
                                      <p:to>
                                        <p:strVal val="visible"/>
                                      </p:to>
                                    </p:set>
                                    <p:animEffect transition="in" filter="fade">
                                      <p:cBhvr>
                                        <p:cTn id="19" dur="2000"/>
                                        <p:tgtEl>
                                          <p:spTgt spid="104463"/>
                                        </p:tgtEl>
                                      </p:cBhvr>
                                    </p:animEffect>
                                  </p:childTnLst>
                                </p:cTn>
                              </p:par>
                              <p:par>
                                <p:cTn id="20" presetID="10" presetClass="entr" presetSubtype="0" fill="hold" nodeType="withEffect">
                                  <p:stCondLst>
                                    <p:cond delay="0"/>
                                  </p:stCondLst>
                                  <p:childTnLst>
                                    <p:set>
                                      <p:cBhvr>
                                        <p:cTn id="21" dur="1" fill="hold">
                                          <p:stCondLst>
                                            <p:cond delay="0"/>
                                          </p:stCondLst>
                                        </p:cTn>
                                        <p:tgtEl>
                                          <p:spTgt spid="104466"/>
                                        </p:tgtEl>
                                        <p:attrNameLst>
                                          <p:attrName>style.visibility</p:attrName>
                                        </p:attrNameLst>
                                      </p:cBhvr>
                                      <p:to>
                                        <p:strVal val="visible"/>
                                      </p:to>
                                    </p:set>
                                    <p:animEffect transition="in" filter="fade">
                                      <p:cBhvr>
                                        <p:cTn id="22" dur="1000"/>
                                        <p:tgtEl>
                                          <p:spTgt spid="104466"/>
                                        </p:tgtEl>
                                      </p:cBhvr>
                                    </p:animEffect>
                                  </p:childTnLst>
                                </p:cTn>
                              </p:par>
                              <p:par>
                                <p:cTn id="23" presetID="10" presetClass="entr" presetSubtype="0" fill="hold" nodeType="withEffect">
                                  <p:stCondLst>
                                    <p:cond delay="0"/>
                                  </p:stCondLst>
                                  <p:childTnLst>
                                    <p:set>
                                      <p:cBhvr>
                                        <p:cTn id="24" dur="1" fill="hold">
                                          <p:stCondLst>
                                            <p:cond delay="0"/>
                                          </p:stCondLst>
                                        </p:cTn>
                                        <p:tgtEl>
                                          <p:spTgt spid="104451"/>
                                        </p:tgtEl>
                                        <p:attrNameLst>
                                          <p:attrName>style.visibility</p:attrName>
                                        </p:attrNameLst>
                                      </p:cBhvr>
                                      <p:to>
                                        <p:strVal val="visible"/>
                                      </p:to>
                                    </p:set>
                                    <p:animEffect transition="in" filter="fade">
                                      <p:cBhvr>
                                        <p:cTn id="25" dur="2000"/>
                                        <p:tgtEl>
                                          <p:spTgt spid="104451"/>
                                        </p:tgtEl>
                                      </p:cBhvr>
                                    </p:animEffect>
                                  </p:childTnLst>
                                </p:cTn>
                              </p:par>
                              <p:par>
                                <p:cTn id="26" presetID="22" presetClass="entr" presetSubtype="2" fill="hold" grpId="0" nodeType="withEffect">
                                  <p:stCondLst>
                                    <p:cond delay="0"/>
                                  </p:stCondLst>
                                  <p:childTnLst>
                                    <p:set>
                                      <p:cBhvr>
                                        <p:cTn id="27" dur="1" fill="hold">
                                          <p:stCondLst>
                                            <p:cond delay="0"/>
                                          </p:stCondLst>
                                        </p:cTn>
                                        <p:tgtEl>
                                          <p:spTgt spid="104450"/>
                                        </p:tgtEl>
                                        <p:attrNameLst>
                                          <p:attrName>style.visibility</p:attrName>
                                        </p:attrNameLst>
                                      </p:cBhvr>
                                      <p:to>
                                        <p:strVal val="visible"/>
                                      </p:to>
                                    </p:set>
                                    <p:animEffect transition="in" filter="wipe(right)">
                                      <p:cBhvr>
                                        <p:cTn id="28" dur="2000"/>
                                        <p:tgtEl>
                                          <p:spTgt spid="104450"/>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04461"/>
                                        </p:tgtEl>
                                        <p:attrNameLst>
                                          <p:attrName>style.visibility</p:attrName>
                                        </p:attrNameLst>
                                      </p:cBhvr>
                                      <p:to>
                                        <p:strVal val="visible"/>
                                      </p:to>
                                    </p:set>
                                    <p:animEffect transition="in" filter="wipe(left)">
                                      <p:cBhvr>
                                        <p:cTn id="31" dur="2000"/>
                                        <p:tgtEl>
                                          <p:spTgt spid="104461"/>
                                        </p:tgtEl>
                                      </p:cBhvr>
                                    </p:animEffect>
                                  </p:childTnLst>
                                </p:cTn>
                              </p:par>
                              <p:par>
                                <p:cTn id="32" presetID="10" presetClass="entr" presetSubtype="0" fill="hold" grpId="1" nodeType="withEffect">
                                  <p:stCondLst>
                                    <p:cond delay="0"/>
                                  </p:stCondLst>
                                  <p:childTnLst>
                                    <p:set>
                                      <p:cBhvr>
                                        <p:cTn id="33" dur="1" fill="hold">
                                          <p:stCondLst>
                                            <p:cond delay="0"/>
                                          </p:stCondLst>
                                        </p:cTn>
                                        <p:tgtEl>
                                          <p:spTgt spid="104462"/>
                                        </p:tgtEl>
                                        <p:attrNameLst>
                                          <p:attrName>style.visibility</p:attrName>
                                        </p:attrNameLst>
                                      </p:cBhvr>
                                      <p:to>
                                        <p:strVal val="visible"/>
                                      </p:to>
                                    </p:set>
                                    <p:animEffect transition="in" filter="fade">
                                      <p:cBhvr>
                                        <p:cTn id="34" dur="2000"/>
                                        <p:tgtEl>
                                          <p:spTgt spid="104462"/>
                                        </p:tgtEl>
                                      </p:cBhvr>
                                    </p:animEffect>
                                  </p:childTnLst>
                                </p:cTn>
                              </p:par>
                            </p:childTnLst>
                          </p:cTn>
                        </p:par>
                        <p:par>
                          <p:cTn id="35" fill="hold">
                            <p:stCondLst>
                              <p:cond delay="2000"/>
                            </p:stCondLst>
                            <p:childTnLst>
                              <p:par>
                                <p:cTn id="36" presetID="23" presetClass="entr" presetSubtype="16" fill="hold" grpId="0" nodeType="afterEffect">
                                  <p:stCondLst>
                                    <p:cond delay="0"/>
                                  </p:stCondLst>
                                  <p:childTnLst>
                                    <p:set>
                                      <p:cBhvr>
                                        <p:cTn id="37" dur="1" fill="hold">
                                          <p:stCondLst>
                                            <p:cond delay="0"/>
                                          </p:stCondLst>
                                        </p:cTn>
                                        <p:tgtEl>
                                          <p:spTgt spid="104485"/>
                                        </p:tgtEl>
                                        <p:attrNameLst>
                                          <p:attrName>style.visibility</p:attrName>
                                        </p:attrNameLst>
                                      </p:cBhvr>
                                      <p:to>
                                        <p:strVal val="visible"/>
                                      </p:to>
                                    </p:set>
                                    <p:anim calcmode="lin" valueType="num">
                                      <p:cBhvr>
                                        <p:cTn id="38" dur="500" fill="hold"/>
                                        <p:tgtEl>
                                          <p:spTgt spid="104485"/>
                                        </p:tgtEl>
                                        <p:attrNameLst>
                                          <p:attrName>ppt_w</p:attrName>
                                        </p:attrNameLst>
                                      </p:cBhvr>
                                      <p:tavLst>
                                        <p:tav tm="0">
                                          <p:val>
                                            <p:fltVal val="0.000000"/>
                                          </p:val>
                                        </p:tav>
                                        <p:tav tm="100000">
                                          <p:val>
                                            <p:strVal val="#ppt_w"/>
                                          </p:val>
                                        </p:tav>
                                      </p:tavLst>
                                    </p:anim>
                                    <p:anim calcmode="lin" valueType="num">
                                      <p:cBhvr>
                                        <p:cTn id="39" dur="500" fill="hold"/>
                                        <p:tgtEl>
                                          <p:spTgt spid="104485"/>
                                        </p:tgtEl>
                                        <p:attrNameLst>
                                          <p:attrName>ppt_h</p:attrName>
                                        </p:attrNameLst>
                                      </p:cBhvr>
                                      <p:tavLst>
                                        <p:tav tm="0">
                                          <p:val>
                                            <p:fltVal val="0.0000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0" grpId="0" animBg="1"/>
      <p:bldP spid="104461" grpId="0" animBg="1"/>
      <p:bldP spid="104462" grpId="0" animBg="1"/>
      <p:bldP spid="104462" grpId="1" animBg="1"/>
      <p:bldP spid="104463" grpId="0" animBg="1"/>
      <p:bldP spid="104463" grpId="1" animBg="1"/>
      <p:bldP spid="10448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882" name="Oval 2"/>
          <p:cNvSpPr>
            <a:spLocks noChangeAspect="1"/>
          </p:cNvSpPr>
          <p:nvPr/>
        </p:nvSpPr>
        <p:spPr>
          <a:xfrm>
            <a:off x="2603500" y="1282700"/>
            <a:ext cx="3894138" cy="3894138"/>
          </a:xfrm>
          <a:prstGeom prst="ellipse">
            <a:avLst/>
          </a:prstGeom>
          <a:gradFill rotWithShape="1">
            <a:gsLst>
              <a:gs pos="0">
                <a:srgbClr val="66FFFF"/>
              </a:gs>
              <a:gs pos="100000">
                <a:srgbClr val="2F7676"/>
              </a:gs>
            </a:gsLst>
            <a:lin ang="0" scaled="1"/>
            <a:tileRect/>
          </a:gradFill>
          <a:ln w="25400">
            <a:noFill/>
          </a:ln>
        </p:spPr>
        <p:txBody>
          <a:bodyPr wrap="none" anchor="ctr" anchorCtr="0"/>
          <a:p>
            <a:pPr eaLnBrk="1" hangingPunct="1"/>
            <a:endParaRPr dirty="0">
              <a:latin typeface="Times New Roman" panose="02020603050405020304" pitchFamily="18" charset="0"/>
            </a:endParaRPr>
          </a:p>
        </p:txBody>
      </p:sp>
      <p:grpSp>
        <p:nvGrpSpPr>
          <p:cNvPr id="122883" name="Group 3"/>
          <p:cNvGrpSpPr/>
          <p:nvPr/>
        </p:nvGrpSpPr>
        <p:grpSpPr>
          <a:xfrm flipH="1">
            <a:off x="2590800" y="1301750"/>
            <a:ext cx="3886200" cy="3879850"/>
            <a:chOff x="1584" y="812"/>
            <a:chExt cx="2256" cy="2444"/>
          </a:xfrm>
        </p:grpSpPr>
        <p:sp>
          <p:nvSpPr>
            <p:cNvPr id="7193" name="AutoShape 4"/>
            <p:cNvSpPr/>
            <p:nvPr/>
          </p:nvSpPr>
          <p:spPr>
            <a:xfrm>
              <a:off x="1584" y="820"/>
              <a:ext cx="1104" cy="2436"/>
            </a:xfrm>
            <a:prstGeom prst="moon">
              <a:avLst>
                <a:gd name="adj" fmla="val 4708"/>
              </a:avLst>
            </a:prstGeom>
            <a:solidFill>
              <a:schemeClr val="bg1">
                <a:alpha val="59999"/>
              </a:schemeClr>
            </a:solidFill>
            <a:ln w="9525">
              <a:noFill/>
            </a:ln>
          </p:spPr>
          <p:txBody>
            <a:bodyPr wrap="none" anchor="ctr" anchorCtr="0"/>
            <a:p>
              <a:pPr eaLnBrk="1" hangingPunct="1"/>
              <a:endParaRPr dirty="0">
                <a:latin typeface="Times New Roman" panose="02020603050405020304" pitchFamily="18" charset="0"/>
              </a:endParaRPr>
            </a:p>
          </p:txBody>
        </p:sp>
        <p:sp>
          <p:nvSpPr>
            <p:cNvPr id="7194" name="AutoShape 5"/>
            <p:cNvSpPr/>
            <p:nvPr/>
          </p:nvSpPr>
          <p:spPr>
            <a:xfrm flipH="1">
              <a:off x="2688" y="820"/>
              <a:ext cx="1152" cy="2436"/>
            </a:xfrm>
            <a:prstGeom prst="moon">
              <a:avLst>
                <a:gd name="adj" fmla="val 4366"/>
              </a:avLst>
            </a:prstGeom>
            <a:solidFill>
              <a:schemeClr val="bg1">
                <a:alpha val="59999"/>
              </a:schemeClr>
            </a:solidFill>
            <a:ln w="9525">
              <a:noFill/>
            </a:ln>
          </p:spPr>
          <p:txBody>
            <a:bodyPr wrap="none" anchor="ctr" anchorCtr="0"/>
            <a:p>
              <a:pPr eaLnBrk="1" hangingPunct="1"/>
              <a:endParaRPr dirty="0">
                <a:latin typeface="Times New Roman" panose="02020603050405020304" pitchFamily="18" charset="0"/>
              </a:endParaRPr>
            </a:p>
          </p:txBody>
        </p:sp>
        <p:sp>
          <p:nvSpPr>
            <p:cNvPr id="7195" name="AutoShape 6"/>
            <p:cNvSpPr/>
            <p:nvPr/>
          </p:nvSpPr>
          <p:spPr>
            <a:xfrm>
              <a:off x="1776" y="816"/>
              <a:ext cx="912" cy="2436"/>
            </a:xfrm>
            <a:prstGeom prst="moon">
              <a:avLst>
                <a:gd name="adj" fmla="val 5593"/>
              </a:avLst>
            </a:prstGeom>
            <a:solidFill>
              <a:schemeClr val="bg1">
                <a:alpha val="59999"/>
              </a:schemeClr>
            </a:solidFill>
            <a:ln w="9525">
              <a:noFill/>
            </a:ln>
          </p:spPr>
          <p:txBody>
            <a:bodyPr wrap="none" anchor="ctr" anchorCtr="0"/>
            <a:p>
              <a:pPr eaLnBrk="1" hangingPunct="1"/>
              <a:endParaRPr dirty="0">
                <a:latin typeface="Times New Roman" panose="02020603050405020304" pitchFamily="18" charset="0"/>
              </a:endParaRPr>
            </a:p>
          </p:txBody>
        </p:sp>
        <p:sp>
          <p:nvSpPr>
            <p:cNvPr id="7196" name="AutoShape 7"/>
            <p:cNvSpPr/>
            <p:nvPr/>
          </p:nvSpPr>
          <p:spPr>
            <a:xfrm flipH="1">
              <a:off x="2700" y="816"/>
              <a:ext cx="948" cy="2436"/>
            </a:xfrm>
            <a:prstGeom prst="moon">
              <a:avLst>
                <a:gd name="adj" fmla="val 6009"/>
              </a:avLst>
            </a:prstGeom>
            <a:solidFill>
              <a:schemeClr val="bg1">
                <a:alpha val="59999"/>
              </a:schemeClr>
            </a:solidFill>
            <a:ln w="9525">
              <a:noFill/>
            </a:ln>
          </p:spPr>
          <p:txBody>
            <a:bodyPr wrap="none" anchor="ctr" anchorCtr="0"/>
            <a:p>
              <a:pPr eaLnBrk="1" hangingPunct="1"/>
              <a:endParaRPr dirty="0">
                <a:latin typeface="Times New Roman" panose="02020603050405020304" pitchFamily="18" charset="0"/>
              </a:endParaRPr>
            </a:p>
          </p:txBody>
        </p:sp>
        <p:sp>
          <p:nvSpPr>
            <p:cNvPr id="7197" name="AutoShape 8"/>
            <p:cNvSpPr/>
            <p:nvPr/>
          </p:nvSpPr>
          <p:spPr>
            <a:xfrm>
              <a:off x="1968" y="816"/>
              <a:ext cx="760" cy="2436"/>
            </a:xfrm>
            <a:prstGeom prst="moon">
              <a:avLst>
                <a:gd name="adj" fmla="val 7894"/>
              </a:avLst>
            </a:prstGeom>
            <a:solidFill>
              <a:schemeClr val="bg1">
                <a:alpha val="59999"/>
              </a:schemeClr>
            </a:solidFill>
            <a:ln w="9525">
              <a:noFill/>
            </a:ln>
          </p:spPr>
          <p:txBody>
            <a:bodyPr wrap="none" anchor="ctr" anchorCtr="0"/>
            <a:p>
              <a:pPr eaLnBrk="1" hangingPunct="1"/>
              <a:endParaRPr dirty="0">
                <a:latin typeface="Times New Roman" panose="02020603050405020304" pitchFamily="18" charset="0"/>
              </a:endParaRPr>
            </a:p>
          </p:txBody>
        </p:sp>
        <p:sp>
          <p:nvSpPr>
            <p:cNvPr id="7198" name="AutoShape 9"/>
            <p:cNvSpPr/>
            <p:nvPr/>
          </p:nvSpPr>
          <p:spPr>
            <a:xfrm flipH="1">
              <a:off x="2688" y="816"/>
              <a:ext cx="720" cy="2436"/>
            </a:xfrm>
            <a:prstGeom prst="moon">
              <a:avLst>
                <a:gd name="adj" fmla="val 7894"/>
              </a:avLst>
            </a:prstGeom>
            <a:solidFill>
              <a:schemeClr val="bg1">
                <a:alpha val="59999"/>
              </a:schemeClr>
            </a:solidFill>
            <a:ln w="9525">
              <a:noFill/>
            </a:ln>
          </p:spPr>
          <p:txBody>
            <a:bodyPr wrap="none" anchor="ctr" anchorCtr="0"/>
            <a:p>
              <a:pPr eaLnBrk="1" hangingPunct="1"/>
              <a:endParaRPr dirty="0">
                <a:latin typeface="Times New Roman" panose="02020603050405020304" pitchFamily="18" charset="0"/>
              </a:endParaRPr>
            </a:p>
          </p:txBody>
        </p:sp>
        <p:sp>
          <p:nvSpPr>
            <p:cNvPr id="7199" name="AutoShape 10"/>
            <p:cNvSpPr/>
            <p:nvPr/>
          </p:nvSpPr>
          <p:spPr>
            <a:xfrm>
              <a:off x="2256" y="816"/>
              <a:ext cx="472" cy="2436"/>
            </a:xfrm>
            <a:prstGeom prst="moon">
              <a:avLst>
                <a:gd name="adj" fmla="val 17046"/>
              </a:avLst>
            </a:prstGeom>
            <a:solidFill>
              <a:schemeClr val="bg1">
                <a:alpha val="59999"/>
              </a:schemeClr>
            </a:solidFill>
            <a:ln w="9525">
              <a:noFill/>
            </a:ln>
          </p:spPr>
          <p:txBody>
            <a:bodyPr wrap="none" anchor="ctr" anchorCtr="0"/>
            <a:p>
              <a:pPr eaLnBrk="1" hangingPunct="1"/>
              <a:endParaRPr dirty="0">
                <a:latin typeface="Times New Roman" panose="02020603050405020304" pitchFamily="18" charset="0"/>
              </a:endParaRPr>
            </a:p>
          </p:txBody>
        </p:sp>
        <p:sp>
          <p:nvSpPr>
            <p:cNvPr id="7200" name="AutoShape 11"/>
            <p:cNvSpPr/>
            <p:nvPr/>
          </p:nvSpPr>
          <p:spPr>
            <a:xfrm flipH="1">
              <a:off x="2720" y="812"/>
              <a:ext cx="336" cy="2436"/>
            </a:xfrm>
            <a:prstGeom prst="moon">
              <a:avLst>
                <a:gd name="adj" fmla="val 22917"/>
              </a:avLst>
            </a:prstGeom>
            <a:solidFill>
              <a:schemeClr val="bg1">
                <a:alpha val="59999"/>
              </a:schemeClr>
            </a:solidFill>
            <a:ln w="9525">
              <a:noFill/>
            </a:ln>
          </p:spPr>
          <p:txBody>
            <a:bodyPr wrap="none" anchor="ctr" anchorCtr="0"/>
            <a:p>
              <a:pPr eaLnBrk="1" hangingPunct="1"/>
              <a:endParaRPr dirty="0">
                <a:latin typeface="Times New Roman" panose="02020603050405020304" pitchFamily="18" charset="0"/>
              </a:endParaRPr>
            </a:p>
          </p:txBody>
        </p:sp>
        <p:sp>
          <p:nvSpPr>
            <p:cNvPr id="7201" name="AutoShape 12"/>
            <p:cNvSpPr/>
            <p:nvPr/>
          </p:nvSpPr>
          <p:spPr>
            <a:xfrm>
              <a:off x="2624" y="812"/>
              <a:ext cx="96" cy="2436"/>
            </a:xfrm>
            <a:prstGeom prst="moon">
              <a:avLst>
                <a:gd name="adj" fmla="val 77083"/>
              </a:avLst>
            </a:prstGeom>
            <a:solidFill>
              <a:schemeClr val="bg1">
                <a:alpha val="59999"/>
              </a:schemeClr>
            </a:solidFill>
            <a:ln w="9525">
              <a:noFill/>
            </a:ln>
          </p:spPr>
          <p:txBody>
            <a:bodyPr wrap="none" anchor="ctr" anchorCtr="0"/>
            <a:p>
              <a:pPr eaLnBrk="1" hangingPunct="1"/>
              <a:endParaRPr dirty="0">
                <a:latin typeface="Times New Roman" panose="02020603050405020304" pitchFamily="18" charset="0"/>
              </a:endParaRPr>
            </a:p>
          </p:txBody>
        </p:sp>
      </p:grpSp>
      <p:sp>
        <p:nvSpPr>
          <p:cNvPr id="122893" name="Oval 13"/>
          <p:cNvSpPr>
            <a:spLocks noChangeAspect="1"/>
          </p:cNvSpPr>
          <p:nvPr/>
        </p:nvSpPr>
        <p:spPr>
          <a:xfrm>
            <a:off x="2644775" y="1295400"/>
            <a:ext cx="3875088" cy="3875088"/>
          </a:xfrm>
          <a:prstGeom prst="ellipse">
            <a:avLst/>
          </a:prstGeom>
          <a:gradFill rotWithShape="1">
            <a:gsLst>
              <a:gs pos="0">
                <a:srgbClr val="184776">
                  <a:alpha val="73000"/>
                </a:srgbClr>
              </a:gs>
              <a:gs pos="100000">
                <a:srgbClr val="3399FF">
                  <a:alpha val="73000"/>
                </a:srgbClr>
              </a:gs>
            </a:gsLst>
            <a:lin ang="0" scaled="1"/>
            <a:tileRect/>
          </a:gradFill>
          <a:ln w="25400">
            <a:noFill/>
          </a:ln>
        </p:spPr>
        <p:txBody>
          <a:bodyPr wrap="none" anchor="ctr" anchorCtr="0"/>
          <a:p>
            <a:pPr eaLnBrk="1" hangingPunct="1"/>
            <a:endParaRPr dirty="0">
              <a:latin typeface="Times New Roman" panose="02020603050405020304" pitchFamily="18" charset="0"/>
            </a:endParaRPr>
          </a:p>
        </p:txBody>
      </p:sp>
      <p:sp>
        <p:nvSpPr>
          <p:cNvPr id="122894" name="AutoShape 14"/>
          <p:cNvSpPr>
            <a:spLocks noChangeArrowheads="1"/>
          </p:cNvSpPr>
          <p:nvPr/>
        </p:nvSpPr>
        <p:spPr bwMode="auto">
          <a:xfrm rot="16200000">
            <a:off x="4406900" y="4076700"/>
            <a:ext cx="330200" cy="1816100"/>
          </a:xfrm>
          <a:prstGeom prst="moon">
            <a:avLst>
              <a:gd name="adj" fmla="val 49995"/>
            </a:avLst>
          </a:prstGeom>
          <a:gradFill rotWithShape="1">
            <a:gsLst>
              <a:gs pos="0">
                <a:schemeClr val="accent1">
                  <a:gamma/>
                  <a:shade val="46275"/>
                  <a:invGamma/>
                </a:schemeClr>
              </a:gs>
              <a:gs pos="100000">
                <a:schemeClr val="accent1">
                  <a:alpha val="0"/>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p:txBody>
      </p:sp>
      <p:sp>
        <p:nvSpPr>
          <p:cNvPr id="122895" name="Oval 15"/>
          <p:cNvSpPr>
            <a:spLocks noChangeAspect="1"/>
          </p:cNvSpPr>
          <p:nvPr/>
        </p:nvSpPr>
        <p:spPr>
          <a:xfrm>
            <a:off x="2608263" y="1274763"/>
            <a:ext cx="3913187" cy="3913187"/>
          </a:xfrm>
          <a:prstGeom prst="ellipse">
            <a:avLst/>
          </a:prstGeom>
          <a:noFill/>
          <a:ln w="28575" cap="flat" cmpd="sng">
            <a:solidFill>
              <a:srgbClr val="CC9900"/>
            </a:solidFill>
            <a:prstDash val="solid"/>
            <a:headEnd type="none" w="med" len="med"/>
            <a:tailEnd type="none" w="med" len="med"/>
          </a:ln>
        </p:spPr>
        <p:txBody>
          <a:bodyPr wrap="none" anchor="ctr" anchorCtr="0"/>
          <a:p>
            <a:pPr eaLnBrk="1" hangingPunct="1"/>
            <a:endParaRPr dirty="0">
              <a:latin typeface="Times New Roman" panose="02020603050405020304" pitchFamily="18" charset="0"/>
            </a:endParaRPr>
          </a:p>
        </p:txBody>
      </p:sp>
      <p:sp>
        <p:nvSpPr>
          <p:cNvPr id="122896" name="AutoShape 16">
            <a:hlinkClick r:id="" action="ppaction://noaction" highlightClick="1"/>
          </p:cNvPr>
          <p:cNvSpPr>
            <a:spLocks noChangeArrowheads="1"/>
          </p:cNvSpPr>
          <p:nvPr/>
        </p:nvSpPr>
        <p:spPr bwMode="auto">
          <a:xfrm>
            <a:off x="4267200" y="5562600"/>
            <a:ext cx="762000" cy="533400"/>
          </a:xfrm>
          <a:prstGeom prst="actionButtonBlank">
            <a:avLst/>
          </a:prstGeom>
          <a:gradFill rotWithShape="1">
            <a:gsLst>
              <a:gs pos="0">
                <a:schemeClr val="accent1"/>
              </a:gs>
              <a:gs pos="100000">
                <a:schemeClr val="accent1">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4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t>1</a:t>
            </a:r>
            <a:endParaRPr kumimoji="0" lang="en-US" sz="24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endParaRPr>
          </a:p>
        </p:txBody>
      </p:sp>
      <p:sp>
        <p:nvSpPr>
          <p:cNvPr id="122897" name="AutoShape 17">
            <a:hlinkClick r:id="" action="ppaction://noaction" highlightClick="1"/>
          </p:cNvPr>
          <p:cNvSpPr>
            <a:spLocks noChangeArrowheads="1"/>
          </p:cNvSpPr>
          <p:nvPr/>
        </p:nvSpPr>
        <p:spPr bwMode="auto">
          <a:xfrm>
            <a:off x="5105400" y="5562600"/>
            <a:ext cx="762000" cy="533400"/>
          </a:xfrm>
          <a:prstGeom prst="actionButtonBlank">
            <a:avLst/>
          </a:prstGeom>
          <a:gradFill rotWithShape="1">
            <a:gsLst>
              <a:gs pos="0">
                <a:schemeClr val="accent1"/>
              </a:gs>
              <a:gs pos="100000">
                <a:schemeClr val="accent1">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4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t>2</a:t>
            </a:r>
            <a:endParaRPr kumimoji="0" lang="en-US" sz="24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endParaRPr>
          </a:p>
        </p:txBody>
      </p:sp>
      <p:grpSp>
        <p:nvGrpSpPr>
          <p:cNvPr id="122898" name="Group 18"/>
          <p:cNvGrpSpPr/>
          <p:nvPr/>
        </p:nvGrpSpPr>
        <p:grpSpPr>
          <a:xfrm>
            <a:off x="2751138" y="1273175"/>
            <a:ext cx="3581400" cy="3879850"/>
            <a:chOff x="1584" y="812"/>
            <a:chExt cx="2256" cy="2444"/>
          </a:xfrm>
        </p:grpSpPr>
        <p:sp>
          <p:nvSpPr>
            <p:cNvPr id="7184" name="AutoShape 19"/>
            <p:cNvSpPr/>
            <p:nvPr/>
          </p:nvSpPr>
          <p:spPr>
            <a:xfrm>
              <a:off x="1584" y="820"/>
              <a:ext cx="1104" cy="2436"/>
            </a:xfrm>
            <a:prstGeom prst="moon">
              <a:avLst>
                <a:gd name="adj" fmla="val 4708"/>
              </a:avLst>
            </a:prstGeom>
            <a:solidFill>
              <a:schemeClr val="tx2">
                <a:alpha val="14902"/>
              </a:schemeClr>
            </a:solidFill>
            <a:ln w="9525">
              <a:noFill/>
            </a:ln>
          </p:spPr>
          <p:txBody>
            <a:bodyPr wrap="none" anchor="ctr" anchorCtr="0"/>
            <a:p>
              <a:pPr eaLnBrk="1" hangingPunct="1"/>
              <a:endParaRPr dirty="0">
                <a:latin typeface="Times New Roman" panose="02020603050405020304" pitchFamily="18" charset="0"/>
              </a:endParaRPr>
            </a:p>
          </p:txBody>
        </p:sp>
        <p:sp>
          <p:nvSpPr>
            <p:cNvPr id="7185" name="AutoShape 20"/>
            <p:cNvSpPr/>
            <p:nvPr/>
          </p:nvSpPr>
          <p:spPr>
            <a:xfrm flipH="1">
              <a:off x="2688" y="820"/>
              <a:ext cx="1152" cy="2436"/>
            </a:xfrm>
            <a:prstGeom prst="moon">
              <a:avLst>
                <a:gd name="adj" fmla="val 4366"/>
              </a:avLst>
            </a:prstGeom>
            <a:solidFill>
              <a:schemeClr val="tx2">
                <a:alpha val="14902"/>
              </a:schemeClr>
            </a:solidFill>
            <a:ln w="9525">
              <a:noFill/>
            </a:ln>
          </p:spPr>
          <p:txBody>
            <a:bodyPr wrap="none" anchor="ctr" anchorCtr="0"/>
            <a:p>
              <a:pPr eaLnBrk="1" hangingPunct="1"/>
              <a:endParaRPr dirty="0">
                <a:latin typeface="Times New Roman" panose="02020603050405020304" pitchFamily="18" charset="0"/>
              </a:endParaRPr>
            </a:p>
          </p:txBody>
        </p:sp>
        <p:sp>
          <p:nvSpPr>
            <p:cNvPr id="7186" name="AutoShape 21"/>
            <p:cNvSpPr/>
            <p:nvPr/>
          </p:nvSpPr>
          <p:spPr>
            <a:xfrm>
              <a:off x="1776" y="816"/>
              <a:ext cx="912" cy="2436"/>
            </a:xfrm>
            <a:prstGeom prst="moon">
              <a:avLst>
                <a:gd name="adj" fmla="val 5593"/>
              </a:avLst>
            </a:prstGeom>
            <a:solidFill>
              <a:schemeClr val="tx2">
                <a:alpha val="14902"/>
              </a:schemeClr>
            </a:solidFill>
            <a:ln w="9525">
              <a:noFill/>
            </a:ln>
          </p:spPr>
          <p:txBody>
            <a:bodyPr wrap="none" anchor="ctr" anchorCtr="0"/>
            <a:p>
              <a:pPr eaLnBrk="1" hangingPunct="1"/>
              <a:endParaRPr dirty="0">
                <a:latin typeface="Times New Roman" panose="02020603050405020304" pitchFamily="18" charset="0"/>
              </a:endParaRPr>
            </a:p>
          </p:txBody>
        </p:sp>
        <p:sp>
          <p:nvSpPr>
            <p:cNvPr id="7187" name="AutoShape 22"/>
            <p:cNvSpPr/>
            <p:nvPr/>
          </p:nvSpPr>
          <p:spPr>
            <a:xfrm flipH="1">
              <a:off x="2700" y="816"/>
              <a:ext cx="948" cy="2436"/>
            </a:xfrm>
            <a:prstGeom prst="moon">
              <a:avLst>
                <a:gd name="adj" fmla="val 6009"/>
              </a:avLst>
            </a:prstGeom>
            <a:solidFill>
              <a:schemeClr val="tx2">
                <a:alpha val="14902"/>
              </a:schemeClr>
            </a:solidFill>
            <a:ln w="9525">
              <a:noFill/>
            </a:ln>
          </p:spPr>
          <p:txBody>
            <a:bodyPr wrap="none" anchor="ctr" anchorCtr="0"/>
            <a:p>
              <a:pPr eaLnBrk="1" hangingPunct="1"/>
              <a:endParaRPr dirty="0">
                <a:latin typeface="Times New Roman" panose="02020603050405020304" pitchFamily="18" charset="0"/>
              </a:endParaRPr>
            </a:p>
          </p:txBody>
        </p:sp>
        <p:sp>
          <p:nvSpPr>
            <p:cNvPr id="7188" name="AutoShape 23"/>
            <p:cNvSpPr/>
            <p:nvPr/>
          </p:nvSpPr>
          <p:spPr>
            <a:xfrm>
              <a:off x="1968" y="816"/>
              <a:ext cx="760" cy="2436"/>
            </a:xfrm>
            <a:prstGeom prst="moon">
              <a:avLst>
                <a:gd name="adj" fmla="val 7894"/>
              </a:avLst>
            </a:prstGeom>
            <a:solidFill>
              <a:schemeClr val="tx2">
                <a:alpha val="14902"/>
              </a:schemeClr>
            </a:solidFill>
            <a:ln w="9525">
              <a:noFill/>
            </a:ln>
          </p:spPr>
          <p:txBody>
            <a:bodyPr wrap="none" anchor="ctr" anchorCtr="0"/>
            <a:p>
              <a:pPr eaLnBrk="1" hangingPunct="1"/>
              <a:endParaRPr dirty="0">
                <a:latin typeface="Times New Roman" panose="02020603050405020304" pitchFamily="18" charset="0"/>
              </a:endParaRPr>
            </a:p>
          </p:txBody>
        </p:sp>
        <p:sp>
          <p:nvSpPr>
            <p:cNvPr id="7189" name="AutoShape 24"/>
            <p:cNvSpPr/>
            <p:nvPr/>
          </p:nvSpPr>
          <p:spPr>
            <a:xfrm flipH="1">
              <a:off x="2688" y="816"/>
              <a:ext cx="720" cy="2436"/>
            </a:xfrm>
            <a:prstGeom prst="moon">
              <a:avLst>
                <a:gd name="adj" fmla="val 7894"/>
              </a:avLst>
            </a:prstGeom>
            <a:solidFill>
              <a:schemeClr val="tx2">
                <a:alpha val="14902"/>
              </a:schemeClr>
            </a:solidFill>
            <a:ln w="9525">
              <a:noFill/>
            </a:ln>
          </p:spPr>
          <p:txBody>
            <a:bodyPr wrap="none" anchor="ctr" anchorCtr="0"/>
            <a:p>
              <a:pPr eaLnBrk="1" hangingPunct="1"/>
              <a:endParaRPr dirty="0">
                <a:latin typeface="Times New Roman" panose="02020603050405020304" pitchFamily="18" charset="0"/>
              </a:endParaRPr>
            </a:p>
          </p:txBody>
        </p:sp>
        <p:sp>
          <p:nvSpPr>
            <p:cNvPr id="7190" name="AutoShape 25"/>
            <p:cNvSpPr/>
            <p:nvPr/>
          </p:nvSpPr>
          <p:spPr>
            <a:xfrm>
              <a:off x="2256" y="816"/>
              <a:ext cx="472" cy="2436"/>
            </a:xfrm>
            <a:prstGeom prst="moon">
              <a:avLst>
                <a:gd name="adj" fmla="val 17046"/>
              </a:avLst>
            </a:prstGeom>
            <a:solidFill>
              <a:schemeClr val="tx2">
                <a:alpha val="14902"/>
              </a:schemeClr>
            </a:solidFill>
            <a:ln w="9525">
              <a:noFill/>
            </a:ln>
          </p:spPr>
          <p:txBody>
            <a:bodyPr wrap="none" anchor="ctr" anchorCtr="0"/>
            <a:p>
              <a:pPr eaLnBrk="1" hangingPunct="1"/>
              <a:endParaRPr dirty="0">
                <a:latin typeface="Times New Roman" panose="02020603050405020304" pitchFamily="18" charset="0"/>
              </a:endParaRPr>
            </a:p>
          </p:txBody>
        </p:sp>
        <p:sp>
          <p:nvSpPr>
            <p:cNvPr id="7191" name="AutoShape 26"/>
            <p:cNvSpPr/>
            <p:nvPr/>
          </p:nvSpPr>
          <p:spPr>
            <a:xfrm flipH="1">
              <a:off x="2720" y="812"/>
              <a:ext cx="336" cy="2436"/>
            </a:xfrm>
            <a:prstGeom prst="moon">
              <a:avLst>
                <a:gd name="adj" fmla="val 22917"/>
              </a:avLst>
            </a:prstGeom>
            <a:solidFill>
              <a:schemeClr val="tx2">
                <a:alpha val="14902"/>
              </a:schemeClr>
            </a:solidFill>
            <a:ln w="9525">
              <a:noFill/>
            </a:ln>
          </p:spPr>
          <p:txBody>
            <a:bodyPr wrap="none" anchor="ctr" anchorCtr="0"/>
            <a:p>
              <a:pPr eaLnBrk="1" hangingPunct="1"/>
              <a:endParaRPr dirty="0">
                <a:latin typeface="Times New Roman" panose="02020603050405020304" pitchFamily="18" charset="0"/>
              </a:endParaRPr>
            </a:p>
          </p:txBody>
        </p:sp>
        <p:sp>
          <p:nvSpPr>
            <p:cNvPr id="7192" name="AutoShape 27"/>
            <p:cNvSpPr/>
            <p:nvPr/>
          </p:nvSpPr>
          <p:spPr>
            <a:xfrm>
              <a:off x="2624" y="812"/>
              <a:ext cx="96" cy="2436"/>
            </a:xfrm>
            <a:prstGeom prst="moon">
              <a:avLst>
                <a:gd name="adj" fmla="val 77083"/>
              </a:avLst>
            </a:prstGeom>
            <a:solidFill>
              <a:schemeClr val="tx2">
                <a:alpha val="14902"/>
              </a:schemeClr>
            </a:solidFill>
            <a:ln w="9525">
              <a:noFill/>
            </a:ln>
          </p:spPr>
          <p:txBody>
            <a:bodyPr wrap="none" anchor="ctr" anchorCtr="0"/>
            <a:p>
              <a:pPr eaLnBrk="1" hangingPunct="1"/>
              <a:endParaRPr dirty="0">
                <a:latin typeface="Times New Roman" panose="02020603050405020304" pitchFamily="18" charset="0"/>
              </a:endParaRPr>
            </a:p>
          </p:txBody>
        </p:sp>
      </p:grpSp>
      <p:sp>
        <p:nvSpPr>
          <p:cNvPr id="122908" name="AutoShape 28"/>
          <p:cNvSpPr/>
          <p:nvPr/>
        </p:nvSpPr>
        <p:spPr>
          <a:xfrm>
            <a:off x="2362200" y="5562600"/>
            <a:ext cx="1676400" cy="533400"/>
          </a:xfrm>
          <a:prstGeom prst="actionButtonBlank">
            <a:avLst/>
          </a:prstGeom>
          <a:solidFill>
            <a:srgbClr val="FF3300"/>
          </a:solidFill>
          <a:ln w="9525">
            <a:noFill/>
          </a:ln>
        </p:spPr>
        <p:txBody>
          <a:bodyPr wrap="none" anchor="ctr" anchorCtr="0"/>
          <a:p>
            <a:pPr algn="ctr" eaLnBrk="1" hangingPunct="1"/>
            <a:r>
              <a:rPr sz="2000" dirty="0">
                <a:solidFill>
                  <a:schemeClr val="bg1"/>
                </a:solidFill>
                <a:latin typeface="Arial" panose="020B0604020202020204" pitchFamily="34" charset="0"/>
              </a:rPr>
              <a:t>Khối cầu</a:t>
            </a:r>
            <a:endParaRPr sz="2000" dirty="0">
              <a:solidFill>
                <a:schemeClr val="bg1"/>
              </a:solidFill>
              <a:latin typeface="Arial" panose="020B0604020202020204" pitchFamily="34" charset="0"/>
            </a:endParaRPr>
          </a:p>
        </p:txBody>
      </p:sp>
      <p:sp>
        <p:nvSpPr>
          <p:cNvPr id="122909" name="Text Box 29"/>
          <p:cNvSpPr txBox="1">
            <a:spLocks noChangeArrowheads="1"/>
          </p:cNvSpPr>
          <p:nvPr/>
        </p:nvSpPr>
        <p:spPr bwMode="auto">
          <a:xfrm>
            <a:off x="184150" y="6096000"/>
            <a:ext cx="27225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defTabSz="914400" eaLnBrk="1" hangingPunct="1">
              <a:spcBef>
                <a:spcPct val="50000"/>
              </a:spcBef>
              <a:buClrTx/>
              <a:buSzTx/>
              <a:buFontTx/>
              <a:buNone/>
              <a:defRPr/>
            </a:pPr>
            <a:r>
              <a:rPr kumimoji="0" lang="en-US" sz="2000" b="1" kern="1200" cap="none" spc="0" normalizeH="0" baseline="0" noProof="0" smtClean="0">
                <a:effectLst>
                  <a:outerShdw blurRad="38100" dist="38100" dir="2700000" algn="tl">
                    <a:srgbClr val="FFFFFF"/>
                  </a:outerShdw>
                </a:effectLst>
                <a:latin typeface="Arial" panose="020B0604020202020204" pitchFamily="34" charset="0"/>
                <a:ea typeface="+mn-ea"/>
                <a:cs typeface="+mn-cs"/>
              </a:rPr>
              <a:t>Khung của khối cầu.</a:t>
            </a:r>
            <a:endParaRPr kumimoji="0" lang="en-US" sz="2000" b="1" kern="1200" cap="none" spc="0" normalizeH="0" baseline="0" noProof="0" smtClean="0">
              <a:effectLst>
                <a:outerShdw blurRad="38100" dist="38100" dir="2700000" algn="tl">
                  <a:srgbClr val="FFFFFF"/>
                </a:outerShdw>
              </a:effectLst>
              <a:latin typeface="Arial" panose="020B0604020202020204" pitchFamily="34" charset="0"/>
              <a:ea typeface="+mn-ea"/>
              <a:cs typeface="+mn-cs"/>
            </a:endParaRPr>
          </a:p>
        </p:txBody>
      </p:sp>
      <p:sp>
        <p:nvSpPr>
          <p:cNvPr id="122910" name="Text Box 30"/>
          <p:cNvSpPr txBox="1">
            <a:spLocks noChangeArrowheads="1"/>
          </p:cNvSpPr>
          <p:nvPr/>
        </p:nvSpPr>
        <p:spPr bwMode="auto">
          <a:xfrm>
            <a:off x="2914650" y="6096000"/>
            <a:ext cx="30543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defTabSz="914400" eaLnBrk="1" hangingPunct="1">
              <a:spcBef>
                <a:spcPct val="50000"/>
              </a:spcBef>
              <a:buClrTx/>
              <a:buSzTx/>
              <a:buFontTx/>
              <a:buNone/>
              <a:defRPr/>
            </a:pPr>
            <a:r>
              <a:rPr kumimoji="0" lang="en-US" sz="2000" b="1" kern="1200" cap="none" spc="0" normalizeH="0" baseline="0" noProof="0" smtClean="0">
                <a:effectLst>
                  <a:outerShdw blurRad="38100" dist="38100" dir="2700000" algn="tl">
                    <a:srgbClr val="FFFFFF"/>
                  </a:outerShdw>
                </a:effectLst>
                <a:latin typeface="Arial" panose="020B0604020202020204" pitchFamily="34" charset="0"/>
                <a:ea typeface="+mn-ea"/>
                <a:cs typeface="+mn-cs"/>
              </a:rPr>
              <a:t>1. Mặt tròn bao quanh</a:t>
            </a:r>
            <a:r>
              <a:rPr kumimoji="0" lang="en-US" kern="1200" cap="none" spc="0" normalizeH="0" baseline="0" noProof="0" smtClean="0">
                <a:effectLst>
                  <a:outerShdw blurRad="38100" dist="38100" dir="2700000" algn="tl">
                    <a:srgbClr val="FFFFFF"/>
                  </a:outerShdw>
                </a:effectLst>
                <a:latin typeface="Arial" panose="020B0604020202020204" pitchFamily="34" charset="0"/>
                <a:ea typeface="+mn-ea"/>
                <a:cs typeface="+mn-cs"/>
              </a:rPr>
              <a:t>.</a:t>
            </a:r>
            <a:endParaRPr kumimoji="0" lang="en-US" kern="1200" cap="none" spc="0" normalizeH="0" baseline="0" noProof="0" smtClean="0">
              <a:effectLst>
                <a:outerShdw blurRad="38100" dist="38100" dir="2700000" algn="tl">
                  <a:srgbClr val="FFFFFF"/>
                </a:outerShdw>
              </a:effectLst>
              <a:latin typeface="Arial" panose="020B0604020202020204" pitchFamily="34" charset="0"/>
              <a:ea typeface="+mn-ea"/>
              <a:cs typeface="+mn-cs"/>
            </a:endParaRPr>
          </a:p>
        </p:txBody>
      </p:sp>
      <p:sp>
        <p:nvSpPr>
          <p:cNvPr id="122911" name="Text Box 31"/>
          <p:cNvSpPr txBox="1">
            <a:spLocks noChangeArrowheads="1"/>
          </p:cNvSpPr>
          <p:nvPr/>
        </p:nvSpPr>
        <p:spPr bwMode="auto">
          <a:xfrm>
            <a:off x="6019800" y="6096000"/>
            <a:ext cx="3124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defTabSz="914400" eaLnBrk="1" hangingPunct="1">
              <a:spcBef>
                <a:spcPct val="50000"/>
              </a:spcBef>
              <a:buClrTx/>
              <a:buSzTx/>
              <a:buFontTx/>
              <a:buNone/>
              <a:defRPr/>
            </a:pPr>
            <a:r>
              <a:rPr kumimoji="0" lang="en-US" sz="2000" b="1" kern="1200" cap="none" spc="0" normalizeH="0" baseline="0" noProof="0" smtClean="0">
                <a:effectLst>
                  <a:outerShdw blurRad="38100" dist="38100" dir="2700000" algn="tl">
                    <a:srgbClr val="FFFFFF"/>
                  </a:outerShdw>
                </a:effectLst>
                <a:latin typeface="Arial" panose="020B0604020202020204" pitchFamily="34" charset="0"/>
                <a:ea typeface="+mn-ea"/>
                <a:cs typeface="+mn-cs"/>
              </a:rPr>
              <a:t>2. Khối cầu có thể lăn.</a:t>
            </a:r>
            <a:endParaRPr kumimoji="0" lang="en-US" sz="2000" b="1" kern="1200" cap="none" spc="0" normalizeH="0" baseline="0" noProof="0" smtClean="0">
              <a:effectLst>
                <a:outerShdw blurRad="38100" dist="38100" dir="2700000" algn="tl">
                  <a:srgbClr val="FFFFFF"/>
                </a:outerShdw>
              </a:effectLst>
              <a:latin typeface="Arial" panose="020B0604020202020204" pitchFamily="34" charset="0"/>
              <a:ea typeface="+mn-ea"/>
              <a:cs typeface="+mn-cs"/>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898"/>
                                        </p:tgtEl>
                                        <p:attrNameLst>
                                          <p:attrName>style.visibility</p:attrName>
                                        </p:attrNameLst>
                                      </p:cBhvr>
                                      <p:to>
                                        <p:strVal val="visible"/>
                                      </p:to>
                                    </p:set>
                                    <p:animEffect transition="in" filter="fade">
                                      <p:cBhvr>
                                        <p:cTn id="7" dur="2000"/>
                                        <p:tgtEl>
                                          <p:spTgt spid="12289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2895"/>
                                        </p:tgtEl>
                                        <p:attrNameLst>
                                          <p:attrName>style.visibility</p:attrName>
                                        </p:attrNameLst>
                                      </p:cBhvr>
                                      <p:to>
                                        <p:strVal val="visible"/>
                                      </p:to>
                                    </p:set>
                                    <p:animEffect transition="in" filter="fade">
                                      <p:cBhvr>
                                        <p:cTn id="10" dur="2000"/>
                                        <p:tgtEl>
                                          <p:spTgt spid="12289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2894"/>
                                        </p:tgtEl>
                                        <p:attrNameLst>
                                          <p:attrName>style.visibility</p:attrName>
                                        </p:attrNameLst>
                                      </p:cBhvr>
                                      <p:to>
                                        <p:strVal val="visible"/>
                                      </p:to>
                                    </p:set>
                                    <p:animEffect transition="in" filter="fade">
                                      <p:cBhvr>
                                        <p:cTn id="13" dur="2000"/>
                                        <p:tgtEl>
                                          <p:spTgt spid="122894"/>
                                        </p:tgtEl>
                                      </p:cBhvr>
                                    </p:animEffect>
                                  </p:childTnLst>
                                </p:cTn>
                              </p:par>
                              <p:par>
                                <p:cTn id="14" presetID="10" presetClass="entr" presetSubtype="0" fill="hold" nodeType="withEffect">
                                  <p:stCondLst>
                                    <p:cond delay="0"/>
                                  </p:stCondLst>
                                  <p:childTnLst>
                                    <p:set>
                                      <p:cBhvr>
                                        <p:cTn id="15" dur="1" fill="hold">
                                          <p:stCondLst>
                                            <p:cond delay="0"/>
                                          </p:stCondLst>
                                        </p:cTn>
                                        <p:tgtEl>
                                          <p:spTgt spid="122883"/>
                                        </p:tgtEl>
                                        <p:attrNameLst>
                                          <p:attrName>style.visibility</p:attrName>
                                        </p:attrNameLst>
                                      </p:cBhvr>
                                      <p:to>
                                        <p:strVal val="visible"/>
                                      </p:to>
                                    </p:set>
                                    <p:animEffect transition="in" filter="fade">
                                      <p:cBhvr>
                                        <p:cTn id="16" dur="2000"/>
                                        <p:tgtEl>
                                          <p:spTgt spid="12288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22896"/>
                    </p:tgtEl>
                  </p:cond>
                </p:stCondLst>
                <p:endSync evt="end" delay="0">
                  <p:rtn val="all"/>
                </p:endSync>
                <p:childTnLst>
                  <p:par>
                    <p:cTn id="18" fill="hold">
                      <p:stCondLst>
                        <p:cond delay="0"/>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2910"/>
                                        </p:tgtEl>
                                        <p:attrNameLst>
                                          <p:attrName>style.visibility</p:attrName>
                                        </p:attrNameLst>
                                      </p:cBhvr>
                                      <p:to>
                                        <p:strVal val="visible"/>
                                      </p:to>
                                    </p:set>
                                    <p:animEffect transition="in" filter="fade">
                                      <p:cBhvr>
                                        <p:cTn id="22" dur="2000"/>
                                        <p:tgtEl>
                                          <p:spTgt spid="122910"/>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122882"/>
                                        </p:tgtEl>
                                        <p:attrNameLst>
                                          <p:attrName>style.visibility</p:attrName>
                                        </p:attrNameLst>
                                      </p:cBhvr>
                                      <p:to>
                                        <p:strVal val="visible"/>
                                      </p:to>
                                    </p:set>
                                    <p:animEffect transition="in" filter="wipe(right)">
                                      <p:cBhvr>
                                        <p:cTn id="25" dur="2000"/>
                                        <p:tgtEl>
                                          <p:spTgt spid="122882"/>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22893"/>
                                        </p:tgtEl>
                                        <p:attrNameLst>
                                          <p:attrName>style.visibility</p:attrName>
                                        </p:attrNameLst>
                                      </p:cBhvr>
                                      <p:to>
                                        <p:strVal val="visible"/>
                                      </p:to>
                                    </p:set>
                                    <p:animEffect transition="in" filter="wipe(left)">
                                      <p:cBhvr>
                                        <p:cTn id="29" dur="2000"/>
                                        <p:tgtEl>
                                          <p:spTgt spid="122893"/>
                                        </p:tgtEl>
                                      </p:cBhvr>
                                    </p:animEffect>
                                  </p:childTnLst>
                                </p:cTn>
                              </p:par>
                              <p:par>
                                <p:cTn id="30" presetID="10" presetClass="entr" presetSubtype="0" fill="hold" grpId="1" nodeType="withEffect">
                                  <p:stCondLst>
                                    <p:cond delay="0"/>
                                  </p:stCondLst>
                                  <p:childTnLst>
                                    <p:set>
                                      <p:cBhvr>
                                        <p:cTn id="31" dur="1" fill="hold">
                                          <p:stCondLst>
                                            <p:cond delay="0"/>
                                          </p:stCondLst>
                                        </p:cTn>
                                        <p:tgtEl>
                                          <p:spTgt spid="122894"/>
                                        </p:tgtEl>
                                        <p:attrNameLst>
                                          <p:attrName>style.visibility</p:attrName>
                                        </p:attrNameLst>
                                      </p:cBhvr>
                                      <p:to>
                                        <p:strVal val="visible"/>
                                      </p:to>
                                    </p:set>
                                    <p:animEffect transition="in" filter="fade">
                                      <p:cBhvr>
                                        <p:cTn id="32" dur="2000"/>
                                        <p:tgtEl>
                                          <p:spTgt spid="122894"/>
                                        </p:tgtEl>
                                      </p:cBhvr>
                                    </p:animEffect>
                                  </p:childTnLst>
                                </p:cTn>
                              </p:par>
                            </p:childTnLst>
                          </p:cTn>
                        </p:par>
                        <p:par>
                          <p:cTn id="33" fill="hold">
                            <p:stCondLst>
                              <p:cond delay="4000"/>
                            </p:stCondLst>
                            <p:childTnLst>
                              <p:par>
                                <p:cTn id="34" presetID="10" presetClass="exit" presetSubtype="0" fill="hold" grpId="1" nodeType="afterEffect">
                                  <p:stCondLst>
                                    <p:cond delay="0"/>
                                  </p:stCondLst>
                                  <p:childTnLst>
                                    <p:animEffect transition="out" filter="fade">
                                      <p:cBhvr>
                                        <p:cTn id="35" dur="1000"/>
                                        <p:tgtEl>
                                          <p:spTgt spid="122882"/>
                                        </p:tgtEl>
                                      </p:cBhvr>
                                    </p:animEffect>
                                    <p:set>
                                      <p:cBhvr>
                                        <p:cTn id="36" dur="1" fill="hold">
                                          <p:stCondLst>
                                            <p:cond delay="999"/>
                                          </p:stCondLst>
                                        </p:cTn>
                                        <p:tgtEl>
                                          <p:spTgt spid="122882"/>
                                        </p:tgtEl>
                                        <p:attrNameLst>
                                          <p:attrName>style.visibility</p:attrName>
                                        </p:attrNameLst>
                                      </p:cBhvr>
                                      <p:to>
                                        <p:strVal val="hidden"/>
                                      </p:to>
                                    </p:set>
                                  </p:childTnLst>
                                </p:cTn>
                              </p:par>
                            </p:childTnLst>
                          </p:cTn>
                        </p:par>
                      </p:childTnLst>
                    </p:cTn>
                  </p:par>
                </p:childTnLst>
              </p:cTn>
              <p:nextCondLst>
                <p:cond evt="onClick" delay="0">
                  <p:tgtEl>
                    <p:spTgt spid="122896"/>
                  </p:tgtEl>
                </p:cond>
              </p:nextCondLst>
            </p:seq>
            <p:seq concurrent="1" nextAc="seek">
              <p:cTn id="37" restart="whenNotActive" fill="hold" evtFilter="cancelBubble" nodeType="interactiveSeq">
                <p:stCondLst>
                  <p:cond evt="onClick" delay="0">
                    <p:tgtEl>
                      <p:spTgt spid="122897"/>
                    </p:tgtEl>
                  </p:cond>
                </p:stCondLst>
                <p:endSync evt="end" delay="0">
                  <p:rtn val="all"/>
                </p:endSync>
                <p:childTnLst>
                  <p:par>
                    <p:cTn id="38" fill="hold">
                      <p:stCondLst>
                        <p:cond delay="0"/>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2911"/>
                                        </p:tgtEl>
                                        <p:attrNameLst>
                                          <p:attrName>style.visibility</p:attrName>
                                        </p:attrNameLst>
                                      </p:cBhvr>
                                      <p:to>
                                        <p:strVal val="visible"/>
                                      </p:to>
                                    </p:set>
                                    <p:animEffect transition="in" filter="fade">
                                      <p:cBhvr>
                                        <p:cTn id="42" dur="2000"/>
                                        <p:tgtEl>
                                          <p:spTgt spid="122911"/>
                                        </p:tgtEl>
                                      </p:cBhvr>
                                    </p:animEffect>
                                  </p:childTnLst>
                                </p:cTn>
                              </p:par>
                              <p:par>
                                <p:cTn id="43" presetID="63" presetClass="path" presetSubtype="0" accel="50000" decel="50000" autoRev="1" fill="hold" grpId="2" nodeType="withEffect">
                                  <p:stCondLst>
                                    <p:cond delay="0"/>
                                  </p:stCondLst>
                                  <p:childTnLst>
                                    <p:animMotion origin="layout" path="M 0 0  L 0.25 0  E" pathEditMode="relative" ptsTypes="">
                                      <p:cBhvr>
                                        <p:cTn id="44" dur="3000" fill="hold"/>
                                        <p:tgtEl>
                                          <p:spTgt spid="122894"/>
                                        </p:tgtEl>
                                        <p:attrNameLst>
                                          <p:attrName>ppt_x</p:attrName>
                                          <p:attrName>ppt_y</p:attrName>
                                        </p:attrNameLst>
                                      </p:cBhvr>
                                    </p:animMotion>
                                  </p:childTnLst>
                                </p:cTn>
                              </p:par>
                              <p:par>
                                <p:cTn id="45" presetID="63" presetClass="path" presetSubtype="0" accel="50000" decel="50000" autoRev="1" fill="hold" grpId="1" nodeType="withEffect">
                                  <p:stCondLst>
                                    <p:cond delay="0"/>
                                  </p:stCondLst>
                                  <p:childTnLst>
                                    <p:animMotion origin="layout" path="M 0 0  L 0.25 0  E" pathEditMode="relative" ptsTypes="">
                                      <p:cBhvr>
                                        <p:cTn id="46" dur="3000" fill="hold"/>
                                        <p:tgtEl>
                                          <p:spTgt spid="122895"/>
                                        </p:tgtEl>
                                        <p:attrNameLst>
                                          <p:attrName>ppt_x</p:attrName>
                                          <p:attrName>ppt_y</p:attrName>
                                        </p:attrNameLst>
                                      </p:cBhvr>
                                    </p:animMotion>
                                  </p:childTnLst>
                                </p:cTn>
                              </p:par>
                              <p:par>
                                <p:cTn id="47" presetID="63" presetClass="path" presetSubtype="0" accel="50000" decel="50000" autoRev="1" fill="hold" grpId="1" nodeType="withEffect">
                                  <p:stCondLst>
                                    <p:cond delay="0"/>
                                  </p:stCondLst>
                                  <p:childTnLst>
                                    <p:animMotion origin="layout" path="M -1.66667E-6 -1.44509E-6 L 0.25 -1.44509E-6 " pathEditMode="relative" rAng="0" ptsTypes="AA">
                                      <p:cBhvr>
                                        <p:cTn id="48" dur="3000" spd="-100000" fill="hold"/>
                                        <p:tgtEl>
                                          <p:spTgt spid="122893"/>
                                        </p:tgtEl>
                                        <p:attrNameLst>
                                          <p:attrName>ppt_x</p:attrName>
                                          <p:attrName>ppt_y</p:attrName>
                                        </p:attrNameLst>
                                      </p:cBhvr>
                                      <p:rCtr x="12500" y="0"/>
                                    </p:animMotion>
                                  </p:childTnLst>
                                </p:cTn>
                              </p:par>
                              <p:par>
                                <p:cTn id="49" presetID="10" presetClass="exit" presetSubtype="0" fill="hold" nodeType="withEffect">
                                  <p:stCondLst>
                                    <p:cond delay="0"/>
                                  </p:stCondLst>
                                  <p:childTnLst>
                                    <p:animEffect transition="out" filter="fade">
                                      <p:cBhvr>
                                        <p:cTn id="50" dur="2000"/>
                                        <p:tgtEl>
                                          <p:spTgt spid="122883"/>
                                        </p:tgtEl>
                                      </p:cBhvr>
                                    </p:animEffect>
                                    <p:set>
                                      <p:cBhvr>
                                        <p:cTn id="51" dur="1" fill="hold">
                                          <p:stCondLst>
                                            <p:cond delay="1999"/>
                                          </p:stCondLst>
                                        </p:cTn>
                                        <p:tgtEl>
                                          <p:spTgt spid="122883"/>
                                        </p:tgtEl>
                                        <p:attrNameLst>
                                          <p:attrName>style.visibility</p:attrName>
                                        </p:attrNameLst>
                                      </p:cBhvr>
                                      <p:to>
                                        <p:strVal val="hidden"/>
                                      </p:to>
                                    </p:set>
                                  </p:childTnLst>
                                </p:cTn>
                              </p:par>
                              <p:par>
                                <p:cTn id="52" presetID="8" presetClass="emph" presetSubtype="0" autoRev="1" fill="hold" grpId="2" nodeType="withEffect">
                                  <p:stCondLst>
                                    <p:cond delay="0"/>
                                  </p:stCondLst>
                                  <p:childTnLst>
                                    <p:animRot by="21600000">
                                      <p:cBhvr>
                                        <p:cTn id="53" dur="3000" fill="hold"/>
                                        <p:tgtEl>
                                          <p:spTgt spid="122893"/>
                                        </p:tgtEl>
                                        <p:attrNameLst>
                                          <p:attrName>r</p:attrName>
                                        </p:attrNameLst>
                                      </p:cBhvr>
                                    </p:animRot>
                                  </p:childTnLst>
                                </p:cTn>
                              </p:par>
                              <p:par>
                                <p:cTn id="54" presetID="63" presetClass="path" presetSubtype="0" accel="50000" decel="50000" autoRev="1" fill="hold" nodeType="withEffect">
                                  <p:stCondLst>
                                    <p:cond delay="0"/>
                                  </p:stCondLst>
                                  <p:childTnLst>
                                    <p:animMotion origin="layout" path="M 0.00156 0.02312 L 0.25156 0.02312 " pathEditMode="relative" rAng="0" ptsTypes="AA">
                                      <p:cBhvr>
                                        <p:cTn id="55" dur="3000" fill="hold"/>
                                        <p:tgtEl>
                                          <p:spTgt spid="122898"/>
                                        </p:tgtEl>
                                        <p:attrNameLst>
                                          <p:attrName>ppt_x</p:attrName>
                                          <p:attrName>ppt_y</p:attrName>
                                        </p:attrNameLst>
                                      </p:cBhvr>
                                      <p:rCtr x="12500" y="0"/>
                                    </p:animMotion>
                                  </p:childTnLst>
                                </p:cTn>
                              </p:par>
                              <p:par>
                                <p:cTn id="56" presetID="8" presetClass="emph" presetSubtype="0" autoRev="1" fill="hold" nodeType="withEffect">
                                  <p:stCondLst>
                                    <p:cond delay="0"/>
                                  </p:stCondLst>
                                  <p:childTnLst>
                                    <p:animRot by="10800000">
                                      <p:cBhvr>
                                        <p:cTn id="57" dur="3000" fill="hold"/>
                                        <p:tgtEl>
                                          <p:spTgt spid="122898"/>
                                        </p:tgtEl>
                                        <p:attrNameLst>
                                          <p:attrName>r</p:attrName>
                                        </p:attrNameLst>
                                      </p:cBhvr>
                                    </p:animRot>
                                  </p:childTnLst>
                                </p:cTn>
                              </p:par>
                            </p:childTnLst>
                          </p:cTn>
                        </p:par>
                      </p:childTnLst>
                    </p:cTn>
                  </p:par>
                </p:childTnLst>
              </p:cTn>
              <p:nextCondLst>
                <p:cond evt="onClick" delay="0">
                  <p:tgtEl>
                    <p:spTgt spid="122897"/>
                  </p:tgtEl>
                </p:cond>
              </p:nextCondLst>
            </p:seq>
            <p:seq concurrent="1" nextAc="seek">
              <p:cTn id="58" restart="whenNotActive" fill="hold" evtFilter="cancelBubble" nodeType="interactiveSeq">
                <p:stCondLst>
                  <p:cond evt="onClick" delay="0">
                    <p:tgtEl>
                      <p:spTgt spid="122908"/>
                    </p:tgtEl>
                  </p:cond>
                </p:stCondLst>
                <p:endSync evt="end" delay="0">
                  <p:rtn val="all"/>
                </p:endSync>
                <p:childTnLst>
                  <p:par>
                    <p:cTn id="59" fill="hold">
                      <p:stCondLst>
                        <p:cond delay="0"/>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122909"/>
                                        </p:tgtEl>
                                        <p:attrNameLst>
                                          <p:attrName>style.visibility</p:attrName>
                                        </p:attrNameLst>
                                      </p:cBhvr>
                                      <p:to>
                                        <p:strVal val="visible"/>
                                      </p:to>
                                    </p:set>
                                    <p:animEffect transition="in" filter="fade">
                                      <p:cBhvr>
                                        <p:cTn id="63" dur="2000"/>
                                        <p:tgtEl>
                                          <p:spTgt spid="122909"/>
                                        </p:tgtEl>
                                      </p:cBhvr>
                                    </p:animEffect>
                                  </p:childTnLst>
                                </p:cTn>
                              </p:par>
                              <p:par>
                                <p:cTn id="64" presetID="10" presetClass="entr" presetSubtype="0" fill="hold" grpId="2" nodeType="withEffect">
                                  <p:stCondLst>
                                    <p:cond delay="0"/>
                                  </p:stCondLst>
                                  <p:childTnLst>
                                    <p:set>
                                      <p:cBhvr>
                                        <p:cTn id="65" dur="1" fill="hold">
                                          <p:stCondLst>
                                            <p:cond delay="0"/>
                                          </p:stCondLst>
                                        </p:cTn>
                                        <p:tgtEl>
                                          <p:spTgt spid="122895"/>
                                        </p:tgtEl>
                                        <p:attrNameLst>
                                          <p:attrName>style.visibility</p:attrName>
                                        </p:attrNameLst>
                                      </p:cBhvr>
                                      <p:to>
                                        <p:strVal val="visible"/>
                                      </p:to>
                                    </p:set>
                                    <p:animEffect transition="in" filter="fade">
                                      <p:cBhvr>
                                        <p:cTn id="66" dur="2000"/>
                                        <p:tgtEl>
                                          <p:spTgt spid="122895"/>
                                        </p:tgtEl>
                                      </p:cBhvr>
                                    </p:animEffect>
                                  </p:childTnLst>
                                </p:cTn>
                              </p:par>
                            </p:childTnLst>
                          </p:cTn>
                        </p:par>
                        <p:par>
                          <p:cTn id="67" fill="hold">
                            <p:stCondLst>
                              <p:cond delay="2000"/>
                            </p:stCondLst>
                            <p:childTnLst>
                              <p:par>
                                <p:cTn id="68" presetID="10" presetClass="entr" presetSubtype="0" fill="hold" nodeType="afterEffect">
                                  <p:stCondLst>
                                    <p:cond delay="0"/>
                                  </p:stCondLst>
                                  <p:childTnLst>
                                    <p:set>
                                      <p:cBhvr>
                                        <p:cTn id="69" dur="1" fill="hold">
                                          <p:stCondLst>
                                            <p:cond delay="0"/>
                                          </p:stCondLst>
                                        </p:cTn>
                                        <p:tgtEl>
                                          <p:spTgt spid="122898"/>
                                        </p:tgtEl>
                                        <p:attrNameLst>
                                          <p:attrName>style.visibility</p:attrName>
                                        </p:attrNameLst>
                                      </p:cBhvr>
                                      <p:to>
                                        <p:strVal val="visible"/>
                                      </p:to>
                                    </p:set>
                                    <p:animEffect transition="in" filter="fade">
                                      <p:cBhvr>
                                        <p:cTn id="70" dur="1000"/>
                                        <p:tgtEl>
                                          <p:spTgt spid="122898"/>
                                        </p:tgtEl>
                                      </p:cBhvr>
                                    </p:animEffect>
                                  </p:childTnLst>
                                </p:cTn>
                              </p:par>
                              <p:par>
                                <p:cTn id="71" presetID="10" presetClass="entr" presetSubtype="0" fill="hold" nodeType="withEffect">
                                  <p:stCondLst>
                                    <p:cond delay="0"/>
                                  </p:stCondLst>
                                  <p:childTnLst>
                                    <p:set>
                                      <p:cBhvr>
                                        <p:cTn id="72" dur="1" fill="hold">
                                          <p:stCondLst>
                                            <p:cond delay="0"/>
                                          </p:stCondLst>
                                        </p:cTn>
                                        <p:tgtEl>
                                          <p:spTgt spid="122883"/>
                                        </p:tgtEl>
                                        <p:attrNameLst>
                                          <p:attrName>style.visibility</p:attrName>
                                        </p:attrNameLst>
                                      </p:cBhvr>
                                      <p:to>
                                        <p:strVal val="visible"/>
                                      </p:to>
                                    </p:set>
                                    <p:animEffect transition="in" filter="fade">
                                      <p:cBhvr>
                                        <p:cTn id="73" dur="2000"/>
                                        <p:tgtEl>
                                          <p:spTgt spid="122883"/>
                                        </p:tgtEl>
                                      </p:cBhvr>
                                    </p:animEffect>
                                  </p:childTnLst>
                                </p:cTn>
                              </p:par>
                            </p:childTnLst>
                          </p:cTn>
                        </p:par>
                      </p:childTnLst>
                    </p:cTn>
                  </p:par>
                </p:childTnLst>
              </p:cTn>
              <p:nextCondLst>
                <p:cond evt="onClick" delay="0">
                  <p:tgtEl>
                    <p:spTgt spid="122908"/>
                  </p:tgtEl>
                </p:cond>
              </p:nextCondLst>
            </p:seq>
          </p:childTnLst>
        </p:cTn>
      </p:par>
    </p:tnLst>
    <p:bldLst>
      <p:bldP spid="122882" grpId="0" animBg="1"/>
      <p:bldP spid="122882" grpId="1" animBg="1"/>
      <p:bldP spid="122893" grpId="0" animBg="1"/>
      <p:bldP spid="122893" grpId="1" animBg="1"/>
      <p:bldP spid="122893" grpId="2" animBg="1"/>
      <p:bldP spid="122894" grpId="0" animBg="1"/>
      <p:bldP spid="122894" grpId="1" animBg="1"/>
      <p:bldP spid="122894" grpId="2" animBg="1"/>
      <p:bldP spid="122895" grpId="0" animBg="1"/>
      <p:bldP spid="122895" grpId="1" animBg="1"/>
      <p:bldP spid="122895" grpId="2" animBg="1"/>
      <p:bldP spid="122909" grpId="0"/>
      <p:bldP spid="122910" grpId="0"/>
      <p:bldP spid="1229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6498" name="Picture 2" descr="khoi tru"/>
          <p:cNvPicPr>
            <a:picLocks noChangeAspect="1"/>
          </p:cNvPicPr>
          <p:nvPr/>
        </p:nvPicPr>
        <p:blipFill>
          <a:blip r:embed="rId1"/>
          <a:stretch>
            <a:fillRect/>
          </a:stretch>
        </p:blipFill>
        <p:spPr>
          <a:xfrm>
            <a:off x="2924175" y="762000"/>
            <a:ext cx="3324225" cy="4724400"/>
          </a:xfrm>
          <a:prstGeom prst="rect">
            <a:avLst/>
          </a:prstGeom>
          <a:noFill/>
          <a:ln w="9525">
            <a:noFill/>
          </a:ln>
        </p:spPr>
      </p:pic>
      <p:sp>
        <p:nvSpPr>
          <p:cNvPr id="106499" name="AutoShape 3"/>
          <p:cNvSpPr>
            <a:spLocks noChangeArrowheads="1"/>
          </p:cNvSpPr>
          <p:nvPr/>
        </p:nvSpPr>
        <p:spPr bwMode="auto">
          <a:xfrm>
            <a:off x="2971800" y="1498600"/>
            <a:ext cx="3235325" cy="3200400"/>
          </a:xfrm>
          <a:custGeom>
            <a:avLst/>
            <a:gdLst>
              <a:gd name="G0" fmla="+- 233 0 0"/>
              <a:gd name="G1" fmla="+- 21600 0 233"/>
              <a:gd name="G2" fmla="*/ 233 1 2"/>
              <a:gd name="G3" fmla="+- 21600 0 G2"/>
              <a:gd name="G4" fmla="+/ 233 21600 2"/>
              <a:gd name="G5" fmla="+/ G1 0 2"/>
              <a:gd name="G6" fmla="*/ 21600 21600 233"/>
              <a:gd name="G7" fmla="*/ G6 1 2"/>
              <a:gd name="G8" fmla="+- 21600 0 G7"/>
              <a:gd name="G9" fmla="*/ 21600 1 2"/>
              <a:gd name="G10" fmla="+- 233 0 G9"/>
              <a:gd name="G11" fmla="?: G10 G8 0"/>
              <a:gd name="G12" fmla="?: G10 G7 21600"/>
              <a:gd name="T0" fmla="*/ 21483 w 21600"/>
              <a:gd name="T1" fmla="*/ 10800 h 21600"/>
              <a:gd name="T2" fmla="*/ 10800 w 21600"/>
              <a:gd name="T3" fmla="*/ 21600 h 21600"/>
              <a:gd name="T4" fmla="*/ 117 w 21600"/>
              <a:gd name="T5" fmla="*/ 10800 h 21600"/>
              <a:gd name="T6" fmla="*/ 10800 w 21600"/>
              <a:gd name="T7" fmla="*/ 0 h 21600"/>
              <a:gd name="T8" fmla="*/ 1917 w 21600"/>
              <a:gd name="T9" fmla="*/ 1917 h 21600"/>
              <a:gd name="T10" fmla="*/ 19683 w 21600"/>
              <a:gd name="T11" fmla="*/ 19683 h 21600"/>
            </a:gdLst>
            <a:ahLst/>
            <a:cxnLst>
              <a:cxn ang="0">
                <a:pos x="T0" y="T1"/>
              </a:cxn>
              <a:cxn ang="0">
                <a:pos x="T2" y="T3"/>
              </a:cxn>
              <a:cxn ang="0">
                <a:pos x="T4" y="T5"/>
              </a:cxn>
              <a:cxn ang="0">
                <a:pos x="T6" y="T7"/>
              </a:cxn>
            </a:cxnLst>
            <a:rect l="T8" t="T9" r="T10" b="T11"/>
            <a:pathLst>
              <a:path w="21600" h="21600">
                <a:moveTo>
                  <a:pt x="0" y="0"/>
                </a:moveTo>
                <a:lnTo>
                  <a:pt x="233" y="21600"/>
                </a:lnTo>
                <a:lnTo>
                  <a:pt x="21367" y="21600"/>
                </a:lnTo>
                <a:lnTo>
                  <a:pt x="21600" y="0"/>
                </a:lnTo>
                <a:close/>
              </a:path>
            </a:pathLst>
          </a:custGeom>
          <a:gradFill rotWithShape="1">
            <a:gsLst>
              <a:gs pos="0">
                <a:schemeClr val="bg2">
                  <a:alpha val="10001"/>
                </a:schemeClr>
              </a:gs>
              <a:gs pos="100000">
                <a:schemeClr val="bg2">
                  <a:gamma/>
                  <a:shade val="0"/>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p:txBody>
      </p:sp>
      <p:sp>
        <p:nvSpPr>
          <p:cNvPr id="106500" name="Oval 4"/>
          <p:cNvSpPr>
            <a:spLocks noChangeArrowheads="1"/>
          </p:cNvSpPr>
          <p:nvPr/>
        </p:nvSpPr>
        <p:spPr bwMode="auto">
          <a:xfrm>
            <a:off x="2978150" y="4165600"/>
            <a:ext cx="3200400" cy="1143000"/>
          </a:xfrm>
          <a:prstGeom prst="ellipse">
            <a:avLst/>
          </a:prstGeom>
          <a:gradFill rotWithShape="1">
            <a:gsLst>
              <a:gs pos="0">
                <a:schemeClr val="accent1">
                  <a:gamma/>
                  <a:shade val="46275"/>
                  <a:invGamma/>
                </a:schemeClr>
              </a:gs>
              <a:gs pos="100000">
                <a:schemeClr val="accent1">
                  <a:alpha val="97000"/>
                </a:schemeClr>
              </a:gs>
            </a:gsLst>
            <a:lin ang="5400000" scaled="1"/>
          </a:gradFill>
          <a:ln>
            <a:noFill/>
          </a:ln>
          <a:effectLst/>
          <a:extLst>
            <a:ext uri="{91240B29-F687-4F45-9708-019B960494DF}">
              <a14:hiddenLine xmlns:a14="http://schemas.microsoft.com/office/drawing/2010/main" w="22225">
                <a:solidFill>
                  <a:schemeClr val="folHlink"/>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p:txBody>
      </p:sp>
      <p:grpSp>
        <p:nvGrpSpPr>
          <p:cNvPr id="106501" name="Group 5"/>
          <p:cNvGrpSpPr/>
          <p:nvPr/>
        </p:nvGrpSpPr>
        <p:grpSpPr>
          <a:xfrm>
            <a:off x="2955925" y="1498600"/>
            <a:ext cx="3254375" cy="3810000"/>
            <a:chOff x="-384" y="936"/>
            <a:chExt cx="2050" cy="2400"/>
          </a:xfrm>
        </p:grpSpPr>
        <p:sp>
          <p:nvSpPr>
            <p:cNvPr id="9235" name="Oval 6"/>
            <p:cNvSpPr/>
            <p:nvPr/>
          </p:nvSpPr>
          <p:spPr>
            <a:xfrm>
              <a:off x="-368" y="2568"/>
              <a:ext cx="2016" cy="768"/>
            </a:xfrm>
            <a:prstGeom prst="ellipse">
              <a:avLst/>
            </a:prstGeom>
            <a:gradFill rotWithShape="1">
              <a:gsLst>
                <a:gs pos="0">
                  <a:srgbClr val="1F5C9A"/>
                </a:gs>
                <a:gs pos="100000">
                  <a:srgbClr val="3399FF"/>
                </a:gs>
              </a:gsLst>
              <a:lin ang="0" scaled="1"/>
              <a:tileRect/>
            </a:gradFill>
            <a:ln w="22225">
              <a:noFill/>
            </a:ln>
          </p:spPr>
          <p:txBody>
            <a:bodyPr wrap="none" anchor="ctr" anchorCtr="0"/>
            <a:p>
              <a:pPr eaLnBrk="1" hangingPunct="1"/>
              <a:endParaRPr dirty="0">
                <a:latin typeface="Times New Roman" panose="02020603050405020304" pitchFamily="18" charset="0"/>
              </a:endParaRPr>
            </a:p>
          </p:txBody>
        </p:sp>
        <p:sp>
          <p:nvSpPr>
            <p:cNvPr id="9236" name="AutoShape 7"/>
            <p:cNvSpPr/>
            <p:nvPr/>
          </p:nvSpPr>
          <p:spPr>
            <a:xfrm>
              <a:off x="-384" y="936"/>
              <a:ext cx="2050" cy="2016"/>
            </a:xfrm>
            <a:custGeom>
              <a:avLst/>
              <a:gdLst>
                <a:gd name="txL" fmla="*/ 1918 w 21600"/>
                <a:gd name="txT" fmla="*/ 1918 h 21600"/>
                <a:gd name="txR" fmla="*/ 19682 w 21600"/>
                <a:gd name="txB" fmla="*/ 19682 h 21600"/>
              </a:gdLst>
              <a:ahLst/>
              <a:cxnLst>
                <a:cxn ang="0">
                  <a:pos x="2039" y="1008"/>
                </a:cxn>
                <a:cxn ang="0">
                  <a:pos x="1025" y="2016"/>
                </a:cxn>
                <a:cxn ang="0">
                  <a:pos x="11" y="1008"/>
                </a:cxn>
                <a:cxn ang="0">
                  <a:pos x="1025" y="0"/>
                </a:cxn>
              </a:cxnLst>
              <a:rect l="txL" t="txT" r="txR" b="txB"/>
              <a:pathLst>
                <a:path w="21600" h="21600">
                  <a:moveTo>
                    <a:pt x="0" y="0"/>
                  </a:moveTo>
                  <a:lnTo>
                    <a:pt x="233" y="21600"/>
                  </a:lnTo>
                  <a:lnTo>
                    <a:pt x="21367" y="21600"/>
                  </a:lnTo>
                  <a:lnTo>
                    <a:pt x="21600" y="0"/>
                  </a:lnTo>
                  <a:lnTo>
                    <a:pt x="0" y="0"/>
                  </a:lnTo>
                  <a:close/>
                </a:path>
              </a:pathLst>
            </a:custGeom>
            <a:gradFill rotWithShape="1">
              <a:gsLst>
                <a:gs pos="0">
                  <a:srgbClr val="1D5892">
                    <a:alpha val="100000"/>
                  </a:srgbClr>
                </a:gs>
                <a:gs pos="100000">
                  <a:srgbClr val="3399FF">
                    <a:alpha val="100000"/>
                  </a:srgbClr>
                </a:gs>
              </a:gsLst>
              <a:lin ang="0" scaled="1"/>
              <a:tileRect/>
            </a:gradFill>
            <a:ln w="9525">
              <a:noFill/>
            </a:ln>
          </p:spPr>
          <p:txBody>
            <a:bodyPr/>
            <a:p>
              <a:endParaRPr lang="en-US"/>
            </a:p>
          </p:txBody>
        </p:sp>
      </p:grpSp>
      <p:sp>
        <p:nvSpPr>
          <p:cNvPr id="106504" name="Oval 8"/>
          <p:cNvSpPr>
            <a:spLocks noChangeArrowheads="1"/>
          </p:cNvSpPr>
          <p:nvPr/>
        </p:nvSpPr>
        <p:spPr bwMode="auto">
          <a:xfrm>
            <a:off x="2955925" y="790575"/>
            <a:ext cx="3254375" cy="1233488"/>
          </a:xfrm>
          <a:prstGeom prst="ellipse">
            <a:avLst/>
          </a:prstGeom>
          <a:gradFill rotWithShape="1">
            <a:gsLst>
              <a:gs pos="0">
                <a:schemeClr val="accent1">
                  <a:gamma/>
                  <a:shade val="46275"/>
                  <a:invGamma/>
                </a:schemeClr>
              </a:gs>
              <a:gs pos="100000">
                <a:schemeClr val="accent1">
                  <a:alpha val="97000"/>
                </a:schemeClr>
              </a:gs>
            </a:gsLst>
            <a:lin ang="5400000" scaled="1"/>
          </a:gradFill>
          <a:ln>
            <a:noFill/>
          </a:ln>
          <a:effectLst/>
          <a:extLst>
            <a:ext uri="{91240B29-F687-4F45-9708-019B960494DF}">
              <a14:hiddenLine xmlns:a14="http://schemas.microsoft.com/office/drawing/2010/main" w="22225">
                <a:solidFill>
                  <a:schemeClr val="folHlink"/>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p:txBody>
      </p:sp>
      <p:grpSp>
        <p:nvGrpSpPr>
          <p:cNvPr id="106505" name="Group 9"/>
          <p:cNvGrpSpPr/>
          <p:nvPr/>
        </p:nvGrpSpPr>
        <p:grpSpPr>
          <a:xfrm>
            <a:off x="2895600" y="762000"/>
            <a:ext cx="6629400" cy="8763000"/>
            <a:chOff x="-336" y="480"/>
            <a:chExt cx="4176" cy="5520"/>
          </a:xfrm>
        </p:grpSpPr>
        <p:sp>
          <p:nvSpPr>
            <p:cNvPr id="9228" name="Line 10"/>
            <p:cNvSpPr/>
            <p:nvPr/>
          </p:nvSpPr>
          <p:spPr>
            <a:xfrm>
              <a:off x="1728" y="3024"/>
              <a:ext cx="2112" cy="2976"/>
            </a:xfrm>
            <a:prstGeom prst="line">
              <a:avLst/>
            </a:prstGeom>
            <a:ln w="9525" cap="flat" cmpd="sng">
              <a:solidFill>
                <a:srgbClr val="66FFFF"/>
              </a:solidFill>
              <a:prstDash val="solid"/>
              <a:headEnd type="none" w="med" len="med"/>
              <a:tailEnd type="none" w="med" len="med"/>
            </a:ln>
          </p:spPr>
        </p:sp>
        <p:grpSp>
          <p:nvGrpSpPr>
            <p:cNvPr id="9229" name="Group 11"/>
            <p:cNvGrpSpPr/>
            <p:nvPr/>
          </p:nvGrpSpPr>
          <p:grpSpPr>
            <a:xfrm>
              <a:off x="-336" y="480"/>
              <a:ext cx="2094" cy="2976"/>
              <a:chOff x="1842" y="480"/>
              <a:chExt cx="2094" cy="2976"/>
            </a:xfrm>
          </p:grpSpPr>
          <p:pic>
            <p:nvPicPr>
              <p:cNvPr id="9230" name="Picture 12" descr="khoi tru"/>
              <p:cNvPicPr>
                <a:picLocks noChangeAspect="1"/>
              </p:cNvPicPr>
              <p:nvPr/>
            </p:nvPicPr>
            <p:blipFill>
              <a:blip r:embed="rId1"/>
              <a:stretch>
                <a:fillRect/>
              </a:stretch>
            </p:blipFill>
            <p:spPr>
              <a:xfrm>
                <a:off x="1842" y="480"/>
                <a:ext cx="2094" cy="2976"/>
              </a:xfrm>
              <a:prstGeom prst="rect">
                <a:avLst/>
              </a:prstGeom>
              <a:noFill/>
              <a:ln w="9525">
                <a:noFill/>
              </a:ln>
            </p:spPr>
          </p:pic>
          <p:grpSp>
            <p:nvGrpSpPr>
              <p:cNvPr id="9231" name="Group 13"/>
              <p:cNvGrpSpPr/>
              <p:nvPr/>
            </p:nvGrpSpPr>
            <p:grpSpPr>
              <a:xfrm>
                <a:off x="1862" y="952"/>
                <a:ext cx="2050" cy="2400"/>
                <a:chOff x="-384" y="936"/>
                <a:chExt cx="2050" cy="2400"/>
              </a:xfrm>
            </p:grpSpPr>
            <p:sp>
              <p:nvSpPr>
                <p:cNvPr id="9233" name="Oval 14"/>
                <p:cNvSpPr/>
                <p:nvPr/>
              </p:nvSpPr>
              <p:spPr>
                <a:xfrm>
                  <a:off x="-368" y="2568"/>
                  <a:ext cx="2016" cy="768"/>
                </a:xfrm>
                <a:prstGeom prst="ellipse">
                  <a:avLst/>
                </a:prstGeom>
                <a:gradFill rotWithShape="1">
                  <a:gsLst>
                    <a:gs pos="0">
                      <a:srgbClr val="1F5C9A"/>
                    </a:gs>
                    <a:gs pos="100000">
                      <a:srgbClr val="3399FF"/>
                    </a:gs>
                  </a:gsLst>
                  <a:lin ang="0" scaled="1"/>
                  <a:tileRect/>
                </a:gradFill>
                <a:ln w="22225">
                  <a:noFill/>
                </a:ln>
              </p:spPr>
              <p:txBody>
                <a:bodyPr wrap="none" anchor="ctr" anchorCtr="0"/>
                <a:p>
                  <a:pPr eaLnBrk="1" hangingPunct="1"/>
                  <a:endParaRPr dirty="0">
                    <a:latin typeface="Times New Roman" panose="02020603050405020304" pitchFamily="18" charset="0"/>
                  </a:endParaRPr>
                </a:p>
              </p:txBody>
            </p:sp>
            <p:sp>
              <p:nvSpPr>
                <p:cNvPr id="9234" name="AutoShape 15"/>
                <p:cNvSpPr/>
                <p:nvPr/>
              </p:nvSpPr>
              <p:spPr>
                <a:xfrm>
                  <a:off x="-384" y="936"/>
                  <a:ext cx="2050" cy="2016"/>
                </a:xfrm>
                <a:custGeom>
                  <a:avLst/>
                  <a:gdLst>
                    <a:gd name="txL" fmla="*/ 1918 w 21600"/>
                    <a:gd name="txT" fmla="*/ 1918 h 21600"/>
                    <a:gd name="txR" fmla="*/ 19682 w 21600"/>
                    <a:gd name="txB" fmla="*/ 19682 h 21600"/>
                  </a:gdLst>
                  <a:ahLst/>
                  <a:cxnLst>
                    <a:cxn ang="0">
                      <a:pos x="2039" y="1008"/>
                    </a:cxn>
                    <a:cxn ang="0">
                      <a:pos x="1025" y="2016"/>
                    </a:cxn>
                    <a:cxn ang="0">
                      <a:pos x="11" y="1008"/>
                    </a:cxn>
                    <a:cxn ang="0">
                      <a:pos x="1025" y="0"/>
                    </a:cxn>
                  </a:cxnLst>
                  <a:rect l="txL" t="txT" r="txR" b="txB"/>
                  <a:pathLst>
                    <a:path w="21600" h="21600">
                      <a:moveTo>
                        <a:pt x="0" y="0"/>
                      </a:moveTo>
                      <a:lnTo>
                        <a:pt x="233" y="21600"/>
                      </a:lnTo>
                      <a:lnTo>
                        <a:pt x="21367" y="21600"/>
                      </a:lnTo>
                      <a:lnTo>
                        <a:pt x="21600" y="0"/>
                      </a:lnTo>
                      <a:lnTo>
                        <a:pt x="0" y="0"/>
                      </a:lnTo>
                      <a:close/>
                    </a:path>
                  </a:pathLst>
                </a:custGeom>
                <a:gradFill rotWithShape="1">
                  <a:gsLst>
                    <a:gs pos="0">
                      <a:srgbClr val="1D5892">
                        <a:alpha val="100000"/>
                      </a:srgbClr>
                    </a:gs>
                    <a:gs pos="100000">
                      <a:srgbClr val="3399FF">
                        <a:alpha val="100000"/>
                      </a:srgbClr>
                    </a:gs>
                  </a:gsLst>
                  <a:lin ang="0" scaled="1"/>
                  <a:tileRect/>
                </a:gradFill>
                <a:ln w="9525">
                  <a:noFill/>
                </a:ln>
              </p:spPr>
              <p:txBody>
                <a:bodyPr/>
                <a:p>
                  <a:endParaRPr lang="en-US"/>
                </a:p>
              </p:txBody>
            </p:sp>
          </p:grpSp>
          <p:sp>
            <p:nvSpPr>
              <p:cNvPr id="106512" name="Oval 16"/>
              <p:cNvSpPr>
                <a:spLocks noChangeArrowheads="1"/>
              </p:cNvSpPr>
              <p:nvPr/>
            </p:nvSpPr>
            <p:spPr bwMode="auto">
              <a:xfrm>
                <a:off x="1862" y="498"/>
                <a:ext cx="2050" cy="777"/>
              </a:xfrm>
              <a:prstGeom prst="ellipse">
                <a:avLst/>
              </a:prstGeom>
              <a:gradFill rotWithShape="1">
                <a:gsLst>
                  <a:gs pos="0">
                    <a:schemeClr val="accent1">
                      <a:gamma/>
                      <a:shade val="46275"/>
                      <a:invGamma/>
                    </a:schemeClr>
                  </a:gs>
                  <a:gs pos="100000">
                    <a:schemeClr val="accent1">
                      <a:alpha val="97000"/>
                    </a:schemeClr>
                  </a:gs>
                </a:gsLst>
                <a:lin ang="5400000" scaled="1"/>
              </a:gradFill>
              <a:ln>
                <a:noFill/>
              </a:ln>
              <a:effectLst/>
              <a:extLst>
                <a:ext uri="{91240B29-F687-4F45-9708-019B960494DF}">
                  <a14:hiddenLine xmlns:a14="http://schemas.microsoft.com/office/drawing/2010/main" w="22225">
                    <a:solidFill>
                      <a:schemeClr val="folHlink"/>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p:txBody>
          </p:sp>
        </p:grpSp>
      </p:grpSp>
      <p:sp>
        <p:nvSpPr>
          <p:cNvPr id="106525" name="Text Box 29"/>
          <p:cNvSpPr txBox="1"/>
          <p:nvPr/>
        </p:nvSpPr>
        <p:spPr>
          <a:xfrm>
            <a:off x="2422525" y="5424488"/>
            <a:ext cx="4471988" cy="1433512"/>
          </a:xfrm>
          <a:prstGeom prst="rect">
            <a:avLst/>
          </a:prstGeom>
          <a:noFill/>
          <a:ln w="9525">
            <a:noFill/>
          </a:ln>
        </p:spPr>
        <p:txBody>
          <a:bodyPr>
            <a:spAutoFit/>
          </a:bodyPr>
          <a:p>
            <a:pPr eaLnBrk="1" hangingPunct="1">
              <a:spcBef>
                <a:spcPct val="50000"/>
              </a:spcBef>
            </a:pPr>
            <a:r>
              <a:rPr sz="8800" b="1" dirty="0">
                <a:solidFill>
                  <a:srgbClr val="FF0000"/>
                </a:solidFill>
                <a:latin typeface="Times New Roman" panose="02020603050405020304" pitchFamily="18" charset="0"/>
              </a:rPr>
              <a:t>Khối trụ</a:t>
            </a:r>
            <a:endParaRPr sz="8800" b="1" dirty="0">
              <a:solidFill>
                <a:srgbClr val="FF0000"/>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6498"/>
                                        </p:tgtEl>
                                        <p:attrNameLst>
                                          <p:attrName>style.visibility</p:attrName>
                                        </p:attrNameLst>
                                      </p:cBhvr>
                                      <p:to>
                                        <p:strVal val="visible"/>
                                      </p:to>
                                    </p:set>
                                    <p:animEffect transition="in" filter="fade">
                                      <p:cBhvr>
                                        <p:cTn id="7" dur="2000"/>
                                        <p:tgtEl>
                                          <p:spTgt spid="106498"/>
                                        </p:tgtEl>
                                      </p:cBhvr>
                                    </p:animEffect>
                                  </p:childTnLst>
                                </p:cTn>
                              </p:par>
                            </p:childTnLst>
                          </p:cTn>
                        </p:par>
                        <p:par>
                          <p:cTn id="8" fill="hold">
                            <p:stCondLst>
                              <p:cond delay="2000"/>
                            </p:stCondLst>
                            <p:childTnLst>
                              <p:par>
                                <p:cTn id="9" presetID="23" presetClass="entr" presetSubtype="16" fill="hold" grpId="0" nodeType="afterEffect">
                                  <p:stCondLst>
                                    <p:cond delay="0"/>
                                  </p:stCondLst>
                                  <p:childTnLst>
                                    <p:set>
                                      <p:cBhvr>
                                        <p:cTn id="10" dur="1" fill="hold">
                                          <p:stCondLst>
                                            <p:cond delay="0"/>
                                          </p:stCondLst>
                                        </p:cTn>
                                        <p:tgtEl>
                                          <p:spTgt spid="106525"/>
                                        </p:tgtEl>
                                        <p:attrNameLst>
                                          <p:attrName>style.visibility</p:attrName>
                                        </p:attrNameLst>
                                      </p:cBhvr>
                                      <p:to>
                                        <p:strVal val="visible"/>
                                      </p:to>
                                    </p:set>
                                    <p:anim calcmode="lin" valueType="num">
                                      <p:cBhvr>
                                        <p:cTn id="11" dur="2000" fill="hold"/>
                                        <p:tgtEl>
                                          <p:spTgt spid="106525"/>
                                        </p:tgtEl>
                                        <p:attrNameLst>
                                          <p:attrName>ppt_w</p:attrName>
                                        </p:attrNameLst>
                                      </p:cBhvr>
                                      <p:tavLst>
                                        <p:tav tm="0">
                                          <p:val>
                                            <p:fltVal val="0.000000"/>
                                          </p:val>
                                        </p:tav>
                                        <p:tav tm="100000">
                                          <p:val>
                                            <p:strVal val="#ppt_w"/>
                                          </p:val>
                                        </p:tav>
                                      </p:tavLst>
                                    </p:anim>
                                    <p:anim calcmode="lin" valueType="num">
                                      <p:cBhvr>
                                        <p:cTn id="12" dur="2000" fill="hold"/>
                                        <p:tgtEl>
                                          <p:spTgt spid="106525"/>
                                        </p:tgtEl>
                                        <p:attrNameLst>
                                          <p:attrName>ppt_h</p:attrName>
                                        </p:attrNameLst>
                                      </p:cBhvr>
                                      <p:tavLst>
                                        <p:tav tm="0">
                                          <p:val>
                                            <p:fltVal val="0.000000"/>
                                          </p:val>
                                        </p:tav>
                                        <p:tav tm="100000">
                                          <p:val>
                                            <p:strVal val="#ppt_h"/>
                                          </p:val>
                                        </p:tav>
                                      </p:tavLst>
                                    </p:anim>
                                  </p:childTnLst>
                                </p:cTn>
                              </p:par>
                              <p:par>
                                <p:cTn id="13" presetID="22" presetClass="entr" presetSubtype="1" fill="hold" grpId="0" nodeType="withEffect">
                                  <p:stCondLst>
                                    <p:cond delay="0"/>
                                  </p:stCondLst>
                                  <p:childTnLst>
                                    <p:set>
                                      <p:cBhvr>
                                        <p:cTn id="14" dur="1" fill="hold">
                                          <p:stCondLst>
                                            <p:cond delay="0"/>
                                          </p:stCondLst>
                                        </p:cTn>
                                        <p:tgtEl>
                                          <p:spTgt spid="106504"/>
                                        </p:tgtEl>
                                        <p:attrNameLst>
                                          <p:attrName>style.visibility</p:attrName>
                                        </p:attrNameLst>
                                      </p:cBhvr>
                                      <p:to>
                                        <p:strVal val="visible"/>
                                      </p:to>
                                    </p:set>
                                    <p:animEffect transition="in" filter="wipe(up)">
                                      <p:cBhvr>
                                        <p:cTn id="15" dur="2000"/>
                                        <p:tgtEl>
                                          <p:spTgt spid="106504"/>
                                        </p:tgtEl>
                                      </p:cBhvr>
                                    </p:animEffect>
                                  </p:childTnLst>
                                </p:cTn>
                              </p:par>
                            </p:childTnLst>
                          </p:cTn>
                        </p:par>
                        <p:par>
                          <p:cTn id="16" fill="hold">
                            <p:stCondLst>
                              <p:cond delay="4000"/>
                            </p:stCondLst>
                            <p:childTnLst>
                              <p:par>
                                <p:cTn id="17" presetID="22" presetClass="entr" presetSubtype="1" fill="hold" grpId="0" nodeType="afterEffect">
                                  <p:stCondLst>
                                    <p:cond delay="0"/>
                                  </p:stCondLst>
                                  <p:childTnLst>
                                    <p:set>
                                      <p:cBhvr>
                                        <p:cTn id="18" dur="1" fill="hold">
                                          <p:stCondLst>
                                            <p:cond delay="0"/>
                                          </p:stCondLst>
                                        </p:cTn>
                                        <p:tgtEl>
                                          <p:spTgt spid="106500"/>
                                        </p:tgtEl>
                                        <p:attrNameLst>
                                          <p:attrName>style.visibility</p:attrName>
                                        </p:attrNameLst>
                                      </p:cBhvr>
                                      <p:to>
                                        <p:strVal val="visible"/>
                                      </p:to>
                                    </p:set>
                                    <p:animEffect transition="in" filter="wipe(up)">
                                      <p:cBhvr>
                                        <p:cTn id="19" dur="2000"/>
                                        <p:tgtEl>
                                          <p:spTgt spid="106500"/>
                                        </p:tgtEl>
                                      </p:cBhvr>
                                    </p:animEffect>
                                  </p:childTnLst>
                                </p:cTn>
                              </p:par>
                              <p:par>
                                <p:cTn id="20" presetID="22" presetClass="entr" presetSubtype="2" fill="hold" nodeType="withEffect">
                                  <p:stCondLst>
                                    <p:cond delay="0"/>
                                  </p:stCondLst>
                                  <p:childTnLst>
                                    <p:set>
                                      <p:cBhvr>
                                        <p:cTn id="21" dur="1" fill="hold">
                                          <p:stCondLst>
                                            <p:cond delay="0"/>
                                          </p:stCondLst>
                                        </p:cTn>
                                        <p:tgtEl>
                                          <p:spTgt spid="106499"/>
                                        </p:tgtEl>
                                        <p:attrNameLst>
                                          <p:attrName>style.visibility</p:attrName>
                                        </p:attrNameLst>
                                      </p:cBhvr>
                                      <p:to>
                                        <p:strVal val="visible"/>
                                      </p:to>
                                    </p:set>
                                    <p:animEffect transition="in" filter="wipe(right)">
                                      <p:cBhvr>
                                        <p:cTn id="22" dur="2000"/>
                                        <p:tgtEl>
                                          <p:spTgt spid="106499"/>
                                        </p:tgtEl>
                                      </p:cBhvr>
                                    </p:animEffect>
                                  </p:childTnLst>
                                </p:cTn>
                              </p:par>
                            </p:childTnLst>
                          </p:cTn>
                        </p:par>
                        <p:par>
                          <p:cTn id="23" fill="hold">
                            <p:stCondLst>
                              <p:cond delay="6000"/>
                            </p:stCondLst>
                            <p:childTnLst>
                              <p:par>
                                <p:cTn id="24" presetID="22" presetClass="entr" presetSubtype="8" fill="hold" nodeType="afterEffect">
                                  <p:stCondLst>
                                    <p:cond delay="0"/>
                                  </p:stCondLst>
                                  <p:childTnLst>
                                    <p:set>
                                      <p:cBhvr>
                                        <p:cTn id="25" dur="1" fill="hold">
                                          <p:stCondLst>
                                            <p:cond delay="0"/>
                                          </p:stCondLst>
                                        </p:cTn>
                                        <p:tgtEl>
                                          <p:spTgt spid="106501"/>
                                        </p:tgtEl>
                                        <p:attrNameLst>
                                          <p:attrName>style.visibility</p:attrName>
                                        </p:attrNameLst>
                                      </p:cBhvr>
                                      <p:to>
                                        <p:strVal val="visible"/>
                                      </p:to>
                                    </p:set>
                                    <p:animEffect transition="in" filter="wipe(left)">
                                      <p:cBhvr>
                                        <p:cTn id="26" dur="2000"/>
                                        <p:tgtEl>
                                          <p:spTgt spid="106501"/>
                                        </p:tgtEl>
                                      </p:cBhvr>
                                    </p:animEffect>
                                  </p:childTnLst>
                                </p:cTn>
                              </p:par>
                            </p:childTnLst>
                          </p:cTn>
                        </p:par>
                        <p:par>
                          <p:cTn id="27" fill="hold">
                            <p:stCondLst>
                              <p:cond delay="8000"/>
                            </p:stCondLst>
                            <p:childTnLst>
                              <p:par>
                                <p:cTn id="28" presetID="10" presetClass="entr" presetSubtype="0" fill="hold" nodeType="afterEffect">
                                  <p:stCondLst>
                                    <p:cond delay="0"/>
                                  </p:stCondLst>
                                  <p:childTnLst>
                                    <p:set>
                                      <p:cBhvr>
                                        <p:cTn id="29" dur="1" fill="hold">
                                          <p:stCondLst>
                                            <p:cond delay="0"/>
                                          </p:stCondLst>
                                        </p:cTn>
                                        <p:tgtEl>
                                          <p:spTgt spid="106505"/>
                                        </p:tgtEl>
                                        <p:attrNameLst>
                                          <p:attrName>style.visibility</p:attrName>
                                        </p:attrNameLst>
                                      </p:cBhvr>
                                      <p:to>
                                        <p:strVal val="visible"/>
                                      </p:to>
                                    </p:set>
                                    <p:animEffect transition="in" filter="fade">
                                      <p:cBhvr>
                                        <p:cTn id="30" dur="500"/>
                                        <p:tgtEl>
                                          <p:spTgt spid="106505"/>
                                        </p:tgtEl>
                                      </p:cBhvr>
                                    </p:animEffect>
                                  </p:childTnLst>
                                </p:cTn>
                              </p:par>
                              <p:par>
                                <p:cTn id="31" presetID="10" presetClass="exit" presetSubtype="0" fill="hold" nodeType="withEffect">
                                  <p:stCondLst>
                                    <p:cond delay="0"/>
                                  </p:stCondLst>
                                  <p:childTnLst>
                                    <p:animEffect transition="out" filter="fade">
                                      <p:cBhvr>
                                        <p:cTn id="32" dur="1000"/>
                                        <p:tgtEl>
                                          <p:spTgt spid="106499"/>
                                        </p:tgtEl>
                                      </p:cBhvr>
                                    </p:animEffect>
                                    <p:set>
                                      <p:cBhvr>
                                        <p:cTn id="33" dur="1" fill="hold">
                                          <p:stCondLst>
                                            <p:cond delay="999"/>
                                          </p:stCondLst>
                                        </p:cTn>
                                        <p:tgtEl>
                                          <p:spTgt spid="106499"/>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1000"/>
                                        <p:tgtEl>
                                          <p:spTgt spid="106500"/>
                                        </p:tgtEl>
                                      </p:cBhvr>
                                    </p:animEffect>
                                    <p:set>
                                      <p:cBhvr>
                                        <p:cTn id="36" dur="1" fill="hold">
                                          <p:stCondLst>
                                            <p:cond delay="999"/>
                                          </p:stCondLst>
                                        </p:cTn>
                                        <p:tgtEl>
                                          <p:spTgt spid="106500"/>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1000"/>
                                        <p:tgtEl>
                                          <p:spTgt spid="106501"/>
                                        </p:tgtEl>
                                      </p:cBhvr>
                                    </p:animEffect>
                                    <p:set>
                                      <p:cBhvr>
                                        <p:cTn id="39" dur="1" fill="hold">
                                          <p:stCondLst>
                                            <p:cond delay="999"/>
                                          </p:stCondLst>
                                        </p:cTn>
                                        <p:tgtEl>
                                          <p:spTgt spid="106501"/>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1000"/>
                                        <p:tgtEl>
                                          <p:spTgt spid="106504"/>
                                        </p:tgtEl>
                                      </p:cBhvr>
                                    </p:animEffect>
                                    <p:set>
                                      <p:cBhvr>
                                        <p:cTn id="42" dur="1" fill="hold">
                                          <p:stCondLst>
                                            <p:cond delay="999"/>
                                          </p:stCondLst>
                                        </p:cTn>
                                        <p:tgtEl>
                                          <p:spTgt spid="106504"/>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1000"/>
                                        <p:tgtEl>
                                          <p:spTgt spid="106498"/>
                                        </p:tgtEl>
                                      </p:cBhvr>
                                    </p:animEffect>
                                    <p:set>
                                      <p:cBhvr>
                                        <p:cTn id="45" dur="1" fill="hold">
                                          <p:stCondLst>
                                            <p:cond delay="999"/>
                                          </p:stCondLst>
                                        </p:cTn>
                                        <p:tgtEl>
                                          <p:spTgt spid="10649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0" grpId="0" animBg="1"/>
      <p:bldP spid="106500" grpId="1" animBg="1"/>
      <p:bldP spid="106504" grpId="0" animBg="1"/>
      <p:bldP spid="106504" grpId="1" animBg="1"/>
      <p:bldP spid="1065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24930" name="Picture 2" descr="khoi tru"/>
          <p:cNvPicPr>
            <a:picLocks noChangeAspect="1"/>
          </p:cNvPicPr>
          <p:nvPr/>
        </p:nvPicPr>
        <p:blipFill>
          <a:blip r:embed="rId1"/>
          <a:stretch>
            <a:fillRect/>
          </a:stretch>
        </p:blipFill>
        <p:spPr>
          <a:xfrm>
            <a:off x="2924175" y="762000"/>
            <a:ext cx="3324225" cy="4724400"/>
          </a:xfrm>
          <a:prstGeom prst="rect">
            <a:avLst/>
          </a:prstGeom>
          <a:noFill/>
          <a:ln w="9525">
            <a:noFill/>
          </a:ln>
        </p:spPr>
      </p:pic>
      <p:sp>
        <p:nvSpPr>
          <p:cNvPr id="124931" name="AutoShape 3"/>
          <p:cNvSpPr>
            <a:spLocks noChangeArrowheads="1"/>
          </p:cNvSpPr>
          <p:nvPr/>
        </p:nvSpPr>
        <p:spPr bwMode="auto">
          <a:xfrm>
            <a:off x="2971800" y="1498600"/>
            <a:ext cx="3235325" cy="3200400"/>
          </a:xfrm>
          <a:custGeom>
            <a:avLst/>
            <a:gdLst>
              <a:gd name="G0" fmla="+- 233 0 0"/>
              <a:gd name="G1" fmla="+- 21600 0 233"/>
              <a:gd name="G2" fmla="*/ 233 1 2"/>
              <a:gd name="G3" fmla="+- 21600 0 G2"/>
              <a:gd name="G4" fmla="+/ 233 21600 2"/>
              <a:gd name="G5" fmla="+/ G1 0 2"/>
              <a:gd name="G6" fmla="*/ 21600 21600 233"/>
              <a:gd name="G7" fmla="*/ G6 1 2"/>
              <a:gd name="G8" fmla="+- 21600 0 G7"/>
              <a:gd name="G9" fmla="*/ 21600 1 2"/>
              <a:gd name="G10" fmla="+- 233 0 G9"/>
              <a:gd name="G11" fmla="?: G10 G8 0"/>
              <a:gd name="G12" fmla="?: G10 G7 21600"/>
              <a:gd name="T0" fmla="*/ 21483 w 21600"/>
              <a:gd name="T1" fmla="*/ 10800 h 21600"/>
              <a:gd name="T2" fmla="*/ 10800 w 21600"/>
              <a:gd name="T3" fmla="*/ 21600 h 21600"/>
              <a:gd name="T4" fmla="*/ 117 w 21600"/>
              <a:gd name="T5" fmla="*/ 10800 h 21600"/>
              <a:gd name="T6" fmla="*/ 10800 w 21600"/>
              <a:gd name="T7" fmla="*/ 0 h 21600"/>
              <a:gd name="T8" fmla="*/ 1917 w 21600"/>
              <a:gd name="T9" fmla="*/ 1917 h 21600"/>
              <a:gd name="T10" fmla="*/ 19683 w 21600"/>
              <a:gd name="T11" fmla="*/ 19683 h 21600"/>
            </a:gdLst>
            <a:ahLst/>
            <a:cxnLst>
              <a:cxn ang="0">
                <a:pos x="T0" y="T1"/>
              </a:cxn>
              <a:cxn ang="0">
                <a:pos x="T2" y="T3"/>
              </a:cxn>
              <a:cxn ang="0">
                <a:pos x="T4" y="T5"/>
              </a:cxn>
              <a:cxn ang="0">
                <a:pos x="T6" y="T7"/>
              </a:cxn>
            </a:cxnLst>
            <a:rect l="T8" t="T9" r="T10" b="T11"/>
            <a:pathLst>
              <a:path w="21600" h="21600">
                <a:moveTo>
                  <a:pt x="0" y="0"/>
                </a:moveTo>
                <a:lnTo>
                  <a:pt x="233" y="21600"/>
                </a:lnTo>
                <a:lnTo>
                  <a:pt x="21367" y="21600"/>
                </a:lnTo>
                <a:lnTo>
                  <a:pt x="21600" y="0"/>
                </a:lnTo>
                <a:close/>
              </a:path>
            </a:pathLst>
          </a:custGeom>
          <a:gradFill rotWithShape="1">
            <a:gsLst>
              <a:gs pos="0">
                <a:schemeClr val="bg2">
                  <a:alpha val="10001"/>
                </a:schemeClr>
              </a:gs>
              <a:gs pos="100000">
                <a:schemeClr val="bg2">
                  <a:gamma/>
                  <a:shade val="0"/>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p:txBody>
      </p:sp>
      <p:sp>
        <p:nvSpPr>
          <p:cNvPr id="124932" name="Oval 4"/>
          <p:cNvSpPr>
            <a:spLocks noChangeArrowheads="1"/>
          </p:cNvSpPr>
          <p:nvPr/>
        </p:nvSpPr>
        <p:spPr bwMode="auto">
          <a:xfrm>
            <a:off x="2978150" y="4165600"/>
            <a:ext cx="3200400" cy="1143000"/>
          </a:xfrm>
          <a:prstGeom prst="ellipse">
            <a:avLst/>
          </a:prstGeom>
          <a:gradFill rotWithShape="1">
            <a:gsLst>
              <a:gs pos="0">
                <a:schemeClr val="accent1">
                  <a:gamma/>
                  <a:shade val="46275"/>
                  <a:invGamma/>
                </a:schemeClr>
              </a:gs>
              <a:gs pos="100000">
                <a:schemeClr val="accent1">
                  <a:alpha val="97000"/>
                </a:schemeClr>
              </a:gs>
            </a:gsLst>
            <a:lin ang="5400000" scaled="1"/>
          </a:gradFill>
          <a:ln>
            <a:noFill/>
          </a:ln>
          <a:effectLst/>
          <a:extLst>
            <a:ext uri="{91240B29-F687-4F45-9708-019B960494DF}">
              <a14:hiddenLine xmlns:a14="http://schemas.microsoft.com/office/drawing/2010/main" w="22225">
                <a:solidFill>
                  <a:schemeClr val="folHlink"/>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p:txBody>
      </p:sp>
      <p:grpSp>
        <p:nvGrpSpPr>
          <p:cNvPr id="124933" name="Group 5"/>
          <p:cNvGrpSpPr/>
          <p:nvPr/>
        </p:nvGrpSpPr>
        <p:grpSpPr>
          <a:xfrm>
            <a:off x="2955925" y="1498600"/>
            <a:ext cx="3254375" cy="3810000"/>
            <a:chOff x="-384" y="936"/>
            <a:chExt cx="2050" cy="2400"/>
          </a:xfrm>
        </p:grpSpPr>
        <p:sp>
          <p:nvSpPr>
            <p:cNvPr id="11291" name="Oval 6"/>
            <p:cNvSpPr/>
            <p:nvPr/>
          </p:nvSpPr>
          <p:spPr>
            <a:xfrm>
              <a:off x="-368" y="2568"/>
              <a:ext cx="2016" cy="768"/>
            </a:xfrm>
            <a:prstGeom prst="ellipse">
              <a:avLst/>
            </a:prstGeom>
            <a:gradFill rotWithShape="1">
              <a:gsLst>
                <a:gs pos="0">
                  <a:srgbClr val="1F5C9A"/>
                </a:gs>
                <a:gs pos="100000">
                  <a:srgbClr val="3399FF"/>
                </a:gs>
              </a:gsLst>
              <a:lin ang="0" scaled="1"/>
              <a:tileRect/>
            </a:gradFill>
            <a:ln w="22225">
              <a:noFill/>
            </a:ln>
          </p:spPr>
          <p:txBody>
            <a:bodyPr wrap="none" anchor="ctr" anchorCtr="0"/>
            <a:p>
              <a:pPr eaLnBrk="1" hangingPunct="1"/>
              <a:endParaRPr dirty="0">
                <a:latin typeface="Times New Roman" panose="02020603050405020304" pitchFamily="18" charset="0"/>
              </a:endParaRPr>
            </a:p>
          </p:txBody>
        </p:sp>
        <p:sp>
          <p:nvSpPr>
            <p:cNvPr id="11292" name="AutoShape 7"/>
            <p:cNvSpPr/>
            <p:nvPr/>
          </p:nvSpPr>
          <p:spPr>
            <a:xfrm>
              <a:off x="-384" y="936"/>
              <a:ext cx="2050" cy="2016"/>
            </a:xfrm>
            <a:custGeom>
              <a:avLst/>
              <a:gdLst>
                <a:gd name="txL" fmla="*/ 1918 w 21600"/>
                <a:gd name="txT" fmla="*/ 1918 h 21600"/>
                <a:gd name="txR" fmla="*/ 19682 w 21600"/>
                <a:gd name="txB" fmla="*/ 19682 h 21600"/>
              </a:gdLst>
              <a:ahLst/>
              <a:cxnLst>
                <a:cxn ang="0">
                  <a:pos x="2039" y="1008"/>
                </a:cxn>
                <a:cxn ang="0">
                  <a:pos x="1025" y="2016"/>
                </a:cxn>
                <a:cxn ang="0">
                  <a:pos x="11" y="1008"/>
                </a:cxn>
                <a:cxn ang="0">
                  <a:pos x="1025" y="0"/>
                </a:cxn>
              </a:cxnLst>
              <a:rect l="txL" t="txT" r="txR" b="txB"/>
              <a:pathLst>
                <a:path w="21600" h="21600">
                  <a:moveTo>
                    <a:pt x="0" y="0"/>
                  </a:moveTo>
                  <a:lnTo>
                    <a:pt x="233" y="21600"/>
                  </a:lnTo>
                  <a:lnTo>
                    <a:pt x="21367" y="21600"/>
                  </a:lnTo>
                  <a:lnTo>
                    <a:pt x="21600" y="0"/>
                  </a:lnTo>
                  <a:lnTo>
                    <a:pt x="0" y="0"/>
                  </a:lnTo>
                  <a:close/>
                </a:path>
              </a:pathLst>
            </a:custGeom>
            <a:gradFill rotWithShape="1">
              <a:gsLst>
                <a:gs pos="0">
                  <a:srgbClr val="1D5892">
                    <a:alpha val="100000"/>
                  </a:srgbClr>
                </a:gs>
                <a:gs pos="100000">
                  <a:srgbClr val="3399FF">
                    <a:alpha val="100000"/>
                  </a:srgbClr>
                </a:gs>
              </a:gsLst>
              <a:lin ang="0" scaled="1"/>
              <a:tileRect/>
            </a:gradFill>
            <a:ln w="9525">
              <a:noFill/>
            </a:ln>
          </p:spPr>
          <p:txBody>
            <a:bodyPr/>
            <a:p>
              <a:endParaRPr lang="en-US"/>
            </a:p>
          </p:txBody>
        </p:sp>
      </p:grpSp>
      <p:sp>
        <p:nvSpPr>
          <p:cNvPr id="124936" name="Oval 8"/>
          <p:cNvSpPr>
            <a:spLocks noChangeArrowheads="1"/>
          </p:cNvSpPr>
          <p:nvPr/>
        </p:nvSpPr>
        <p:spPr bwMode="auto">
          <a:xfrm>
            <a:off x="2955925" y="790575"/>
            <a:ext cx="3254375" cy="1233488"/>
          </a:xfrm>
          <a:prstGeom prst="ellipse">
            <a:avLst/>
          </a:prstGeom>
          <a:gradFill rotWithShape="1">
            <a:gsLst>
              <a:gs pos="0">
                <a:schemeClr val="accent1">
                  <a:gamma/>
                  <a:shade val="46275"/>
                  <a:invGamma/>
                </a:schemeClr>
              </a:gs>
              <a:gs pos="100000">
                <a:schemeClr val="accent1">
                  <a:alpha val="97000"/>
                </a:schemeClr>
              </a:gs>
            </a:gsLst>
            <a:lin ang="5400000" scaled="1"/>
          </a:gradFill>
          <a:ln>
            <a:noFill/>
          </a:ln>
          <a:effectLst/>
          <a:extLst>
            <a:ext uri="{91240B29-F687-4F45-9708-019B960494DF}">
              <a14:hiddenLine xmlns:a14="http://schemas.microsoft.com/office/drawing/2010/main" w="22225">
                <a:solidFill>
                  <a:schemeClr val="folHlink"/>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p:txBody>
      </p:sp>
      <p:grpSp>
        <p:nvGrpSpPr>
          <p:cNvPr id="124937" name="Group 9"/>
          <p:cNvGrpSpPr/>
          <p:nvPr/>
        </p:nvGrpSpPr>
        <p:grpSpPr>
          <a:xfrm>
            <a:off x="2895600" y="762000"/>
            <a:ext cx="6629400" cy="8763000"/>
            <a:chOff x="-336" y="480"/>
            <a:chExt cx="4176" cy="5520"/>
          </a:xfrm>
        </p:grpSpPr>
        <p:sp>
          <p:nvSpPr>
            <p:cNvPr id="11284" name="Line 10"/>
            <p:cNvSpPr/>
            <p:nvPr/>
          </p:nvSpPr>
          <p:spPr>
            <a:xfrm>
              <a:off x="1728" y="3024"/>
              <a:ext cx="2112" cy="2976"/>
            </a:xfrm>
            <a:prstGeom prst="line">
              <a:avLst/>
            </a:prstGeom>
            <a:ln w="9525" cap="flat" cmpd="sng">
              <a:solidFill>
                <a:srgbClr val="66FFFF"/>
              </a:solidFill>
              <a:prstDash val="solid"/>
              <a:headEnd type="none" w="med" len="med"/>
              <a:tailEnd type="none" w="med" len="med"/>
            </a:ln>
          </p:spPr>
        </p:sp>
        <p:grpSp>
          <p:nvGrpSpPr>
            <p:cNvPr id="11285" name="Group 11"/>
            <p:cNvGrpSpPr/>
            <p:nvPr/>
          </p:nvGrpSpPr>
          <p:grpSpPr>
            <a:xfrm>
              <a:off x="-336" y="480"/>
              <a:ext cx="2094" cy="2976"/>
              <a:chOff x="1842" y="480"/>
              <a:chExt cx="2094" cy="2976"/>
            </a:xfrm>
          </p:grpSpPr>
          <p:pic>
            <p:nvPicPr>
              <p:cNvPr id="11286" name="Picture 12" descr="khoi tru"/>
              <p:cNvPicPr>
                <a:picLocks noChangeAspect="1"/>
              </p:cNvPicPr>
              <p:nvPr/>
            </p:nvPicPr>
            <p:blipFill>
              <a:blip r:embed="rId1"/>
              <a:stretch>
                <a:fillRect/>
              </a:stretch>
            </p:blipFill>
            <p:spPr>
              <a:xfrm>
                <a:off x="1842" y="480"/>
                <a:ext cx="2094" cy="2976"/>
              </a:xfrm>
              <a:prstGeom prst="rect">
                <a:avLst/>
              </a:prstGeom>
              <a:noFill/>
              <a:ln w="9525">
                <a:noFill/>
              </a:ln>
            </p:spPr>
          </p:pic>
          <p:grpSp>
            <p:nvGrpSpPr>
              <p:cNvPr id="11287" name="Group 13"/>
              <p:cNvGrpSpPr/>
              <p:nvPr/>
            </p:nvGrpSpPr>
            <p:grpSpPr>
              <a:xfrm>
                <a:off x="1862" y="952"/>
                <a:ext cx="2050" cy="2400"/>
                <a:chOff x="-384" y="936"/>
                <a:chExt cx="2050" cy="2400"/>
              </a:xfrm>
            </p:grpSpPr>
            <p:sp>
              <p:nvSpPr>
                <p:cNvPr id="11289" name="Oval 14"/>
                <p:cNvSpPr/>
                <p:nvPr/>
              </p:nvSpPr>
              <p:spPr>
                <a:xfrm>
                  <a:off x="-368" y="2568"/>
                  <a:ext cx="2016" cy="768"/>
                </a:xfrm>
                <a:prstGeom prst="ellipse">
                  <a:avLst/>
                </a:prstGeom>
                <a:gradFill rotWithShape="1">
                  <a:gsLst>
                    <a:gs pos="0">
                      <a:srgbClr val="1F5C9A"/>
                    </a:gs>
                    <a:gs pos="100000">
                      <a:srgbClr val="3399FF"/>
                    </a:gs>
                  </a:gsLst>
                  <a:lin ang="0" scaled="1"/>
                  <a:tileRect/>
                </a:gradFill>
                <a:ln w="22225">
                  <a:noFill/>
                </a:ln>
              </p:spPr>
              <p:txBody>
                <a:bodyPr wrap="none" anchor="ctr" anchorCtr="0"/>
                <a:p>
                  <a:pPr eaLnBrk="1" hangingPunct="1"/>
                  <a:endParaRPr dirty="0">
                    <a:latin typeface="Times New Roman" panose="02020603050405020304" pitchFamily="18" charset="0"/>
                  </a:endParaRPr>
                </a:p>
              </p:txBody>
            </p:sp>
            <p:sp>
              <p:nvSpPr>
                <p:cNvPr id="11290" name="AutoShape 15"/>
                <p:cNvSpPr/>
                <p:nvPr/>
              </p:nvSpPr>
              <p:spPr>
                <a:xfrm>
                  <a:off x="-384" y="936"/>
                  <a:ext cx="2050" cy="2016"/>
                </a:xfrm>
                <a:custGeom>
                  <a:avLst/>
                  <a:gdLst>
                    <a:gd name="txL" fmla="*/ 1918 w 21600"/>
                    <a:gd name="txT" fmla="*/ 1918 h 21600"/>
                    <a:gd name="txR" fmla="*/ 19682 w 21600"/>
                    <a:gd name="txB" fmla="*/ 19682 h 21600"/>
                  </a:gdLst>
                  <a:ahLst/>
                  <a:cxnLst>
                    <a:cxn ang="0">
                      <a:pos x="2039" y="1008"/>
                    </a:cxn>
                    <a:cxn ang="0">
                      <a:pos x="1025" y="2016"/>
                    </a:cxn>
                    <a:cxn ang="0">
                      <a:pos x="11" y="1008"/>
                    </a:cxn>
                    <a:cxn ang="0">
                      <a:pos x="1025" y="0"/>
                    </a:cxn>
                  </a:cxnLst>
                  <a:rect l="txL" t="txT" r="txR" b="txB"/>
                  <a:pathLst>
                    <a:path w="21600" h="21600">
                      <a:moveTo>
                        <a:pt x="0" y="0"/>
                      </a:moveTo>
                      <a:lnTo>
                        <a:pt x="233" y="21600"/>
                      </a:lnTo>
                      <a:lnTo>
                        <a:pt x="21367" y="21600"/>
                      </a:lnTo>
                      <a:lnTo>
                        <a:pt x="21600" y="0"/>
                      </a:lnTo>
                      <a:lnTo>
                        <a:pt x="0" y="0"/>
                      </a:lnTo>
                      <a:close/>
                    </a:path>
                  </a:pathLst>
                </a:custGeom>
                <a:gradFill rotWithShape="1">
                  <a:gsLst>
                    <a:gs pos="0">
                      <a:srgbClr val="1D5892">
                        <a:alpha val="100000"/>
                      </a:srgbClr>
                    </a:gs>
                    <a:gs pos="100000">
                      <a:srgbClr val="3399FF">
                        <a:alpha val="100000"/>
                      </a:srgbClr>
                    </a:gs>
                  </a:gsLst>
                  <a:lin ang="0" scaled="1"/>
                  <a:tileRect/>
                </a:gradFill>
                <a:ln w="9525">
                  <a:noFill/>
                </a:ln>
              </p:spPr>
              <p:txBody>
                <a:bodyPr/>
                <a:p>
                  <a:endParaRPr lang="en-US"/>
                </a:p>
              </p:txBody>
            </p:sp>
          </p:grpSp>
          <p:sp>
            <p:nvSpPr>
              <p:cNvPr id="124944" name="Oval 16"/>
              <p:cNvSpPr>
                <a:spLocks noChangeArrowheads="1"/>
              </p:cNvSpPr>
              <p:nvPr/>
            </p:nvSpPr>
            <p:spPr bwMode="auto">
              <a:xfrm>
                <a:off x="1862" y="498"/>
                <a:ext cx="2050" cy="777"/>
              </a:xfrm>
              <a:prstGeom prst="ellipse">
                <a:avLst/>
              </a:prstGeom>
              <a:gradFill rotWithShape="1">
                <a:gsLst>
                  <a:gs pos="0">
                    <a:schemeClr val="accent1">
                      <a:gamma/>
                      <a:shade val="46275"/>
                      <a:invGamma/>
                    </a:schemeClr>
                  </a:gs>
                  <a:gs pos="100000">
                    <a:schemeClr val="accent1">
                      <a:alpha val="97000"/>
                    </a:schemeClr>
                  </a:gs>
                </a:gsLst>
                <a:lin ang="5400000" scaled="1"/>
              </a:gradFill>
              <a:ln>
                <a:noFill/>
              </a:ln>
              <a:effectLst/>
              <a:extLst>
                <a:ext uri="{91240B29-F687-4F45-9708-019B960494DF}">
                  <a14:hiddenLine xmlns:a14="http://schemas.microsoft.com/office/drawing/2010/main" w="22225">
                    <a:solidFill>
                      <a:schemeClr val="folHlink"/>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p:txBody>
          </p:sp>
        </p:grpSp>
      </p:grpSp>
      <p:sp>
        <p:nvSpPr>
          <p:cNvPr id="124945" name="AutoShape 17">
            <a:hlinkClick r:id="" action="ppaction://noaction" highlightClick="1"/>
          </p:cNvPr>
          <p:cNvSpPr>
            <a:spLocks noChangeArrowheads="1"/>
          </p:cNvSpPr>
          <p:nvPr/>
        </p:nvSpPr>
        <p:spPr bwMode="auto">
          <a:xfrm>
            <a:off x="4248150" y="5562600"/>
            <a:ext cx="762000" cy="533400"/>
          </a:xfrm>
          <a:prstGeom prst="actionButtonBlank">
            <a:avLst/>
          </a:prstGeom>
          <a:gradFill rotWithShape="1">
            <a:gsLst>
              <a:gs pos="0">
                <a:schemeClr val="accent1"/>
              </a:gs>
              <a:gs pos="100000">
                <a:schemeClr val="accent1">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4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t>1</a:t>
            </a:r>
            <a:endParaRPr kumimoji="0" lang="en-US" sz="24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endParaRPr>
          </a:p>
        </p:txBody>
      </p:sp>
      <p:sp>
        <p:nvSpPr>
          <p:cNvPr id="124946" name="AutoShape 18">
            <a:hlinkClick r:id="" action="ppaction://noaction" highlightClick="1"/>
          </p:cNvPr>
          <p:cNvSpPr>
            <a:spLocks noChangeArrowheads="1"/>
          </p:cNvSpPr>
          <p:nvPr/>
        </p:nvSpPr>
        <p:spPr bwMode="auto">
          <a:xfrm>
            <a:off x="5949950" y="5562600"/>
            <a:ext cx="762000" cy="533400"/>
          </a:xfrm>
          <a:prstGeom prst="actionButtonBlank">
            <a:avLst/>
          </a:prstGeom>
          <a:gradFill rotWithShape="1">
            <a:gsLst>
              <a:gs pos="0">
                <a:schemeClr val="hlink"/>
              </a:gs>
              <a:gs pos="100000">
                <a:schemeClr val="hlink">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4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t>3</a:t>
            </a:r>
            <a:endParaRPr kumimoji="0" lang="en-US" sz="24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endParaRPr>
          </a:p>
        </p:txBody>
      </p:sp>
      <p:sp>
        <p:nvSpPr>
          <p:cNvPr id="124947" name="AutoShape 19">
            <a:hlinkClick r:id="" action="ppaction://noaction" highlightClick="1"/>
          </p:cNvPr>
          <p:cNvSpPr>
            <a:spLocks noChangeArrowheads="1"/>
          </p:cNvSpPr>
          <p:nvPr/>
        </p:nvSpPr>
        <p:spPr bwMode="auto">
          <a:xfrm>
            <a:off x="6800850" y="5562600"/>
            <a:ext cx="762000" cy="533400"/>
          </a:xfrm>
          <a:prstGeom prst="actionButtonBlank">
            <a:avLst/>
          </a:prstGeom>
          <a:gradFill rotWithShape="1">
            <a:gsLst>
              <a:gs pos="0">
                <a:schemeClr val="hlink"/>
              </a:gs>
              <a:gs pos="100000">
                <a:schemeClr val="hlink">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4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t>4</a:t>
            </a:r>
            <a:endParaRPr kumimoji="0" lang="en-US" sz="24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endParaRPr>
          </a:p>
        </p:txBody>
      </p:sp>
      <p:sp>
        <p:nvSpPr>
          <p:cNvPr id="124948" name="AutoShape 20">
            <a:hlinkClick r:id="" action="ppaction://noaction" highlightClick="1"/>
          </p:cNvPr>
          <p:cNvSpPr>
            <a:spLocks noChangeArrowheads="1"/>
          </p:cNvSpPr>
          <p:nvPr/>
        </p:nvSpPr>
        <p:spPr bwMode="auto">
          <a:xfrm>
            <a:off x="5086350" y="5562600"/>
            <a:ext cx="762000" cy="533400"/>
          </a:xfrm>
          <a:prstGeom prst="actionButtonBlank">
            <a:avLst/>
          </a:prstGeom>
          <a:gradFill rotWithShape="1">
            <a:gsLst>
              <a:gs pos="0">
                <a:schemeClr val="accent1"/>
              </a:gs>
              <a:gs pos="100000">
                <a:schemeClr val="accent1">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4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rPr>
              <a:t>2</a:t>
            </a:r>
            <a:endParaRPr kumimoji="0" lang="en-US" sz="2400" b="0" i="0" u="none" strike="noStrike" kern="1200" cap="none" spc="0" normalizeH="0" baseline="0" noProof="0" smtClean="0">
              <a:ln>
                <a:noFill/>
              </a:ln>
              <a:solidFill>
                <a:schemeClr val="bg1"/>
              </a:solidFill>
              <a:effectLst/>
              <a:uLnTx/>
              <a:uFillTx/>
              <a:latin typeface="Arial" panose="020B0604020202020204" pitchFamily="34" charset="0"/>
              <a:ea typeface="+mn-ea"/>
              <a:cs typeface="+mn-cs"/>
            </a:endParaRPr>
          </a:p>
        </p:txBody>
      </p:sp>
      <p:sp>
        <p:nvSpPr>
          <p:cNvPr id="124949" name="AutoShape 21"/>
          <p:cNvSpPr/>
          <p:nvPr/>
        </p:nvSpPr>
        <p:spPr>
          <a:xfrm>
            <a:off x="2362200" y="5562600"/>
            <a:ext cx="1676400" cy="533400"/>
          </a:xfrm>
          <a:prstGeom prst="actionButtonBlank">
            <a:avLst/>
          </a:prstGeom>
          <a:solidFill>
            <a:srgbClr val="FF3300"/>
          </a:solidFill>
          <a:ln w="9525">
            <a:noFill/>
          </a:ln>
        </p:spPr>
        <p:txBody>
          <a:bodyPr wrap="none" anchor="ctr" anchorCtr="0"/>
          <a:p>
            <a:pPr algn="ctr" eaLnBrk="1" hangingPunct="1"/>
            <a:r>
              <a:rPr sz="2000" dirty="0">
                <a:solidFill>
                  <a:schemeClr val="bg1"/>
                </a:solidFill>
                <a:latin typeface="Arial" panose="020B0604020202020204" pitchFamily="34" charset="0"/>
              </a:rPr>
              <a:t>Khối trụ</a:t>
            </a:r>
            <a:endParaRPr sz="2000" dirty="0">
              <a:solidFill>
                <a:schemeClr val="bg1"/>
              </a:solidFill>
              <a:latin typeface="Arial" panose="020B0604020202020204" pitchFamily="34" charset="0"/>
            </a:endParaRPr>
          </a:p>
        </p:txBody>
      </p:sp>
      <p:sp>
        <p:nvSpPr>
          <p:cNvPr id="124950" name="Text Box 22"/>
          <p:cNvSpPr txBox="1">
            <a:spLocks noChangeArrowheads="1"/>
          </p:cNvSpPr>
          <p:nvPr/>
        </p:nvSpPr>
        <p:spPr bwMode="auto">
          <a:xfrm>
            <a:off x="0" y="5980113"/>
            <a:ext cx="26304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defTabSz="914400" eaLnBrk="1" hangingPunct="1">
              <a:spcBef>
                <a:spcPct val="50000"/>
              </a:spcBef>
              <a:buClrTx/>
              <a:buSzTx/>
              <a:buFontTx/>
              <a:buNone/>
              <a:defRPr/>
            </a:pPr>
            <a:r>
              <a:rPr kumimoji="0" lang="en-US" sz="2000" b="1" kern="1200" cap="none" spc="0" normalizeH="0" baseline="0" noProof="0" smtClean="0">
                <a:effectLst>
                  <a:outerShdw blurRad="38100" dist="38100" dir="2700000" algn="tl">
                    <a:srgbClr val="FFFFFF"/>
                  </a:outerShdw>
                </a:effectLst>
                <a:latin typeface="Arial" panose="020B0604020202020204" pitchFamily="34" charset="0"/>
                <a:ea typeface="+mn-ea"/>
                <a:cs typeface="+mn-cs"/>
              </a:rPr>
              <a:t>Khung của khối trụ.</a:t>
            </a:r>
            <a:endParaRPr kumimoji="0" lang="en-US" sz="2000" b="1" kern="1200" cap="none" spc="0" normalizeH="0" baseline="0" noProof="0" smtClean="0">
              <a:effectLst>
                <a:outerShdw blurRad="38100" dist="38100" dir="2700000" algn="tl">
                  <a:srgbClr val="FFFFFF"/>
                </a:outerShdw>
              </a:effectLst>
              <a:latin typeface="Arial" panose="020B0604020202020204" pitchFamily="34" charset="0"/>
              <a:ea typeface="+mn-ea"/>
              <a:cs typeface="+mn-cs"/>
            </a:endParaRPr>
          </a:p>
        </p:txBody>
      </p:sp>
      <p:sp>
        <p:nvSpPr>
          <p:cNvPr id="124951" name="Text Box 23"/>
          <p:cNvSpPr txBox="1">
            <a:spLocks noChangeArrowheads="1"/>
          </p:cNvSpPr>
          <p:nvPr/>
        </p:nvSpPr>
        <p:spPr bwMode="auto">
          <a:xfrm>
            <a:off x="2690813" y="6022975"/>
            <a:ext cx="29860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defTabSz="914400" eaLnBrk="1" hangingPunct="1">
              <a:spcBef>
                <a:spcPct val="50000"/>
              </a:spcBef>
              <a:buClrTx/>
              <a:buSzTx/>
              <a:buFontTx/>
              <a:buNone/>
              <a:defRPr/>
            </a:pPr>
            <a:r>
              <a:rPr kumimoji="0" lang="en-US" sz="2000" b="1" kern="1200" cap="none" spc="0" normalizeH="0" baseline="0" noProof="0" smtClean="0">
                <a:effectLst>
                  <a:outerShdw blurRad="38100" dist="38100" dir="2700000" algn="tl">
                    <a:srgbClr val="FFFFFF"/>
                  </a:outerShdw>
                </a:effectLst>
                <a:latin typeface="Arial" panose="020B0604020202020204" pitchFamily="34" charset="0"/>
                <a:ea typeface="+mn-ea"/>
                <a:cs typeface="+mn-cs"/>
              </a:rPr>
              <a:t>1. Mặt trên và mặt đáy</a:t>
            </a:r>
            <a:r>
              <a:rPr kumimoji="0" lang="en-US" kern="1200" cap="none" spc="0" normalizeH="0" baseline="0" noProof="0" smtClean="0">
                <a:solidFill>
                  <a:srgbClr val="FF99FF"/>
                </a:solidFill>
                <a:effectLst>
                  <a:outerShdw blurRad="38100" dist="38100" dir="2700000" algn="tl">
                    <a:srgbClr val="000000"/>
                  </a:outerShdw>
                </a:effectLst>
                <a:latin typeface="Arial" panose="020B0604020202020204" pitchFamily="34" charset="0"/>
                <a:ea typeface="+mn-ea"/>
                <a:cs typeface="+mn-cs"/>
              </a:rPr>
              <a:t>.</a:t>
            </a:r>
            <a:endParaRPr kumimoji="0" lang="en-US" kern="1200" cap="none" spc="0" normalizeH="0" baseline="0" noProof="0" smtClean="0">
              <a:solidFill>
                <a:srgbClr val="FF99FF"/>
              </a:solidFill>
              <a:effectLst>
                <a:outerShdw blurRad="38100" dist="38100" dir="2700000" algn="tl">
                  <a:srgbClr val="000000"/>
                </a:outerShdw>
              </a:effectLst>
              <a:latin typeface="Arial" panose="020B0604020202020204" pitchFamily="34" charset="0"/>
              <a:ea typeface="+mn-ea"/>
              <a:cs typeface="+mn-cs"/>
            </a:endParaRPr>
          </a:p>
        </p:txBody>
      </p:sp>
      <p:sp>
        <p:nvSpPr>
          <p:cNvPr id="124952" name="Text Box 24"/>
          <p:cNvSpPr txBox="1">
            <a:spLocks noChangeArrowheads="1"/>
          </p:cNvSpPr>
          <p:nvPr/>
        </p:nvSpPr>
        <p:spPr bwMode="auto">
          <a:xfrm>
            <a:off x="5867400" y="6097588"/>
            <a:ext cx="29860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defTabSz="914400" eaLnBrk="1" hangingPunct="1">
              <a:spcBef>
                <a:spcPct val="50000"/>
              </a:spcBef>
              <a:buClrTx/>
              <a:buSzTx/>
              <a:buFontTx/>
              <a:buNone/>
              <a:defRPr/>
            </a:pPr>
            <a:r>
              <a:rPr kumimoji="0" lang="en-US" sz="2000" b="1" kern="1200" cap="none" spc="0" normalizeH="0" baseline="0" noProof="0" smtClean="0">
                <a:effectLst>
                  <a:outerShdw blurRad="38100" dist="38100" dir="2700000" algn="tl">
                    <a:srgbClr val="FFFFFF"/>
                  </a:outerShdw>
                </a:effectLst>
                <a:latin typeface="Arial" panose="020B0604020202020204" pitchFamily="34" charset="0"/>
                <a:ea typeface="+mn-ea"/>
                <a:cs typeface="+mn-cs"/>
              </a:rPr>
              <a:t>2. Mặt tròn bao quanh.</a:t>
            </a:r>
            <a:endParaRPr kumimoji="0" lang="en-US" sz="2000" b="1" kern="1200" cap="none" spc="0" normalizeH="0" baseline="0" noProof="0" smtClean="0">
              <a:effectLst>
                <a:outerShdw blurRad="38100" dist="38100" dir="2700000" algn="tl">
                  <a:srgbClr val="FFFFFF"/>
                </a:outerShdw>
              </a:effectLst>
              <a:latin typeface="Arial" panose="020B0604020202020204" pitchFamily="34" charset="0"/>
              <a:ea typeface="+mn-ea"/>
              <a:cs typeface="+mn-cs"/>
            </a:endParaRPr>
          </a:p>
        </p:txBody>
      </p:sp>
      <p:sp>
        <p:nvSpPr>
          <p:cNvPr id="124953" name="Text Box 25"/>
          <p:cNvSpPr txBox="1">
            <a:spLocks noChangeArrowheads="1"/>
          </p:cNvSpPr>
          <p:nvPr/>
        </p:nvSpPr>
        <p:spPr bwMode="auto">
          <a:xfrm>
            <a:off x="1236663" y="6491288"/>
            <a:ext cx="33353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defTabSz="914400" eaLnBrk="1" hangingPunct="1">
              <a:spcBef>
                <a:spcPct val="50000"/>
              </a:spcBef>
              <a:buClrTx/>
              <a:buSzTx/>
              <a:buFontTx/>
              <a:buNone/>
              <a:defRPr/>
            </a:pPr>
            <a:r>
              <a:rPr kumimoji="0" lang="en-US" sz="2000" b="1" kern="1200" cap="none" spc="0" normalizeH="0" baseline="0" noProof="0" smtClean="0">
                <a:effectLst>
                  <a:outerShdw blurRad="38100" dist="38100" dir="2700000" algn="tl">
                    <a:srgbClr val="FFFFFF"/>
                  </a:outerShdw>
                </a:effectLst>
                <a:latin typeface="Arial" panose="020B0604020202020204" pitchFamily="34" charset="0"/>
                <a:ea typeface="+mn-ea"/>
                <a:cs typeface="+mn-cs"/>
              </a:rPr>
              <a:t>3. Khối trụ có thể trượt</a:t>
            </a:r>
            <a:r>
              <a:rPr kumimoji="0" lang="en-US" kern="1200" cap="none" spc="0" normalizeH="0" baseline="0" noProof="0" smtClean="0">
                <a:solidFill>
                  <a:srgbClr val="FF99FF"/>
                </a:solidFill>
                <a:effectLst>
                  <a:outerShdw blurRad="38100" dist="38100" dir="2700000" algn="tl">
                    <a:srgbClr val="000000"/>
                  </a:outerShdw>
                </a:effectLst>
                <a:latin typeface="Arial" panose="020B0604020202020204" pitchFamily="34" charset="0"/>
                <a:ea typeface="+mn-ea"/>
                <a:cs typeface="+mn-cs"/>
              </a:rPr>
              <a:t>.</a:t>
            </a:r>
            <a:endParaRPr kumimoji="0" lang="en-US" kern="1200" cap="none" spc="0" normalizeH="0" baseline="0" noProof="0" smtClean="0">
              <a:solidFill>
                <a:srgbClr val="FF99FF"/>
              </a:solidFill>
              <a:effectLst>
                <a:outerShdw blurRad="38100" dist="38100" dir="2700000" algn="tl">
                  <a:srgbClr val="000000"/>
                </a:outerShdw>
              </a:effectLst>
              <a:latin typeface="Arial" panose="020B0604020202020204" pitchFamily="34" charset="0"/>
              <a:ea typeface="+mn-ea"/>
              <a:cs typeface="+mn-cs"/>
            </a:endParaRPr>
          </a:p>
        </p:txBody>
      </p:sp>
      <p:sp>
        <p:nvSpPr>
          <p:cNvPr id="124954" name="Text Box 26"/>
          <p:cNvSpPr txBox="1">
            <a:spLocks noChangeArrowheads="1"/>
          </p:cNvSpPr>
          <p:nvPr/>
        </p:nvSpPr>
        <p:spPr bwMode="auto">
          <a:xfrm>
            <a:off x="4648200" y="6491288"/>
            <a:ext cx="3479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defTabSz="914400" eaLnBrk="1" hangingPunct="1">
              <a:spcBef>
                <a:spcPct val="50000"/>
              </a:spcBef>
              <a:buClrTx/>
              <a:buSzTx/>
              <a:buFontTx/>
              <a:buNone/>
              <a:defRPr/>
            </a:pPr>
            <a:r>
              <a:rPr kumimoji="0" lang="en-US" sz="2000" b="1" kern="1200" cap="none" spc="0" normalizeH="0" baseline="0" noProof="0" smtClean="0">
                <a:effectLst>
                  <a:outerShdw blurRad="38100" dist="38100" dir="2700000" algn="tl">
                    <a:srgbClr val="FFFFFF"/>
                  </a:outerShdw>
                </a:effectLst>
                <a:latin typeface="Arial" panose="020B0604020202020204" pitchFamily="34" charset="0"/>
                <a:ea typeface="+mn-ea"/>
                <a:cs typeface="+mn-cs"/>
              </a:rPr>
              <a:t>4. Khối trụ có thể lật và lăn.</a:t>
            </a:r>
            <a:endParaRPr kumimoji="0" lang="en-US" sz="2000" b="1" kern="1200" cap="none" spc="0" normalizeH="0" baseline="0" noProof="0" smtClean="0">
              <a:effectLst>
                <a:outerShdw blurRad="38100" dist="38100" dir="2700000" algn="tl">
                  <a:srgbClr val="FFFFFF"/>
                </a:outerShdw>
              </a:effectLst>
              <a:latin typeface="Arial" panose="020B0604020202020204" pitchFamily="34" charset="0"/>
              <a:ea typeface="+mn-ea"/>
              <a:cs typeface="+mn-cs"/>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24949"/>
                    </p:tgtEl>
                  </p:cond>
                </p:stCondLst>
                <p:endSync evt="end" delay="0">
                  <p:rtn val="all"/>
                </p:endSync>
                <p:childTnLst>
                  <p:par>
                    <p:cTn id="3" fill="hold">
                      <p:stCondLst>
                        <p:cond delay="0"/>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4950"/>
                                        </p:tgtEl>
                                        <p:attrNameLst>
                                          <p:attrName>style.visibility</p:attrName>
                                        </p:attrNameLst>
                                      </p:cBhvr>
                                      <p:to>
                                        <p:strVal val="visible"/>
                                      </p:to>
                                    </p:set>
                                    <p:animEffect transition="in" filter="fade">
                                      <p:cBhvr>
                                        <p:cTn id="7" dur="2000"/>
                                        <p:tgtEl>
                                          <p:spTgt spid="124950"/>
                                        </p:tgtEl>
                                      </p:cBhvr>
                                    </p:animEffect>
                                  </p:childTnLst>
                                </p:cTn>
                              </p:par>
                              <p:par>
                                <p:cTn id="8" presetID="10" presetClass="entr" presetSubtype="0" fill="hold" nodeType="withEffect">
                                  <p:stCondLst>
                                    <p:cond delay="0"/>
                                  </p:stCondLst>
                                  <p:childTnLst>
                                    <p:set>
                                      <p:cBhvr>
                                        <p:cTn id="9" dur="1" fill="hold">
                                          <p:stCondLst>
                                            <p:cond delay="0"/>
                                          </p:stCondLst>
                                        </p:cTn>
                                        <p:tgtEl>
                                          <p:spTgt spid="124930"/>
                                        </p:tgtEl>
                                        <p:attrNameLst>
                                          <p:attrName>style.visibility</p:attrName>
                                        </p:attrNameLst>
                                      </p:cBhvr>
                                      <p:to>
                                        <p:strVal val="visible"/>
                                      </p:to>
                                    </p:set>
                                    <p:animEffect transition="in" filter="fade">
                                      <p:cBhvr>
                                        <p:cTn id="10" dur="1000"/>
                                        <p:tgtEl>
                                          <p:spTgt spid="124930"/>
                                        </p:tgtEl>
                                      </p:cBhvr>
                                    </p:animEffect>
                                  </p:childTnLst>
                                </p:cTn>
                              </p:par>
                            </p:childTnLst>
                          </p:cTn>
                        </p:par>
                      </p:childTnLst>
                    </p:cTn>
                  </p:par>
                </p:childTnLst>
              </p:cTn>
              <p:nextCondLst>
                <p:cond evt="onClick" delay="0">
                  <p:tgtEl>
                    <p:spTgt spid="124949"/>
                  </p:tgtEl>
                </p:cond>
              </p:nextCondLst>
            </p:seq>
            <p:seq concurrent="1" nextAc="seek">
              <p:cTn id="11" restart="whenNotActive" fill="hold" evtFilter="cancelBubble" nodeType="interactiveSeq">
                <p:stCondLst>
                  <p:cond evt="onClick" delay="0">
                    <p:tgtEl>
                      <p:spTgt spid="124945"/>
                    </p:tgtEl>
                  </p:cond>
                </p:stCondLst>
                <p:endSync evt="end" delay="0">
                  <p:rtn val="all"/>
                </p:endSync>
                <p:childTnLst>
                  <p:par>
                    <p:cTn id="12" fill="hold">
                      <p:stCondLst>
                        <p:cond delay="0"/>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24951"/>
                                        </p:tgtEl>
                                        <p:attrNameLst>
                                          <p:attrName>style.visibility</p:attrName>
                                        </p:attrNameLst>
                                      </p:cBhvr>
                                      <p:to>
                                        <p:strVal val="visible"/>
                                      </p:to>
                                    </p:set>
                                    <p:animEffect transition="in" filter="fade">
                                      <p:cBhvr>
                                        <p:cTn id="16" dur="2000"/>
                                        <p:tgtEl>
                                          <p:spTgt spid="124951"/>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124936"/>
                                        </p:tgtEl>
                                        <p:attrNameLst>
                                          <p:attrName>style.visibility</p:attrName>
                                        </p:attrNameLst>
                                      </p:cBhvr>
                                      <p:to>
                                        <p:strVal val="visible"/>
                                      </p:to>
                                    </p:set>
                                    <p:animEffect transition="in" filter="wipe(up)">
                                      <p:cBhvr>
                                        <p:cTn id="19" dur="2000"/>
                                        <p:tgtEl>
                                          <p:spTgt spid="124936"/>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24932"/>
                                        </p:tgtEl>
                                        <p:attrNameLst>
                                          <p:attrName>style.visibility</p:attrName>
                                        </p:attrNameLst>
                                      </p:cBhvr>
                                      <p:to>
                                        <p:strVal val="visible"/>
                                      </p:to>
                                    </p:set>
                                    <p:animEffect transition="in" filter="wipe(up)">
                                      <p:cBhvr>
                                        <p:cTn id="23" dur="2000"/>
                                        <p:tgtEl>
                                          <p:spTgt spid="124932"/>
                                        </p:tgtEl>
                                      </p:cBhvr>
                                    </p:animEffect>
                                  </p:childTnLst>
                                </p:cTn>
                              </p:par>
                            </p:childTnLst>
                          </p:cTn>
                        </p:par>
                      </p:childTnLst>
                    </p:cTn>
                  </p:par>
                </p:childTnLst>
              </p:cTn>
              <p:nextCondLst>
                <p:cond evt="onClick" delay="0">
                  <p:tgtEl>
                    <p:spTgt spid="124945"/>
                  </p:tgtEl>
                </p:cond>
              </p:nextCondLst>
            </p:seq>
            <p:seq concurrent="1" nextAc="seek">
              <p:cTn id="24" restart="whenNotActive" fill="hold" evtFilter="cancelBubble" nodeType="interactiveSeq">
                <p:stCondLst>
                  <p:cond evt="onClick" delay="0">
                    <p:tgtEl>
                      <p:spTgt spid="124948"/>
                    </p:tgtEl>
                  </p:cond>
                </p:stCondLst>
                <p:endSync evt="end" delay="0">
                  <p:rtn val="all"/>
                </p:endSync>
                <p:childTnLst>
                  <p:par>
                    <p:cTn id="25" fill="hold">
                      <p:stCondLst>
                        <p:cond delay="0"/>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4952"/>
                                        </p:tgtEl>
                                        <p:attrNameLst>
                                          <p:attrName>style.visibility</p:attrName>
                                        </p:attrNameLst>
                                      </p:cBhvr>
                                      <p:to>
                                        <p:strVal val="visible"/>
                                      </p:to>
                                    </p:set>
                                    <p:animEffect transition="in" filter="fade">
                                      <p:cBhvr>
                                        <p:cTn id="29" dur="2000"/>
                                        <p:tgtEl>
                                          <p:spTgt spid="124952"/>
                                        </p:tgtEl>
                                      </p:cBhvr>
                                    </p:animEffect>
                                  </p:childTnLst>
                                </p:cTn>
                              </p:par>
                              <p:par>
                                <p:cTn id="30" presetID="22" presetClass="entr" presetSubtype="2" fill="hold" nodeType="withEffect">
                                  <p:stCondLst>
                                    <p:cond delay="0"/>
                                  </p:stCondLst>
                                  <p:childTnLst>
                                    <p:set>
                                      <p:cBhvr>
                                        <p:cTn id="31" dur="1" fill="hold">
                                          <p:stCondLst>
                                            <p:cond delay="0"/>
                                          </p:stCondLst>
                                        </p:cTn>
                                        <p:tgtEl>
                                          <p:spTgt spid="124931"/>
                                        </p:tgtEl>
                                        <p:attrNameLst>
                                          <p:attrName>style.visibility</p:attrName>
                                        </p:attrNameLst>
                                      </p:cBhvr>
                                      <p:to>
                                        <p:strVal val="visible"/>
                                      </p:to>
                                    </p:set>
                                    <p:animEffect transition="in" filter="wipe(right)">
                                      <p:cBhvr>
                                        <p:cTn id="32" dur="2000"/>
                                        <p:tgtEl>
                                          <p:spTgt spid="124931"/>
                                        </p:tgtEl>
                                      </p:cBhvr>
                                    </p:animEffect>
                                  </p:childTnLst>
                                </p:cTn>
                              </p:par>
                            </p:childTnLst>
                          </p:cTn>
                        </p:par>
                        <p:par>
                          <p:cTn id="33" fill="hold">
                            <p:stCondLst>
                              <p:cond delay="2000"/>
                            </p:stCondLst>
                            <p:childTnLst>
                              <p:par>
                                <p:cTn id="34" presetID="22" presetClass="entr" presetSubtype="8" fill="hold" nodeType="afterEffect">
                                  <p:stCondLst>
                                    <p:cond delay="0"/>
                                  </p:stCondLst>
                                  <p:childTnLst>
                                    <p:set>
                                      <p:cBhvr>
                                        <p:cTn id="35" dur="1" fill="hold">
                                          <p:stCondLst>
                                            <p:cond delay="0"/>
                                          </p:stCondLst>
                                        </p:cTn>
                                        <p:tgtEl>
                                          <p:spTgt spid="124933"/>
                                        </p:tgtEl>
                                        <p:attrNameLst>
                                          <p:attrName>style.visibility</p:attrName>
                                        </p:attrNameLst>
                                      </p:cBhvr>
                                      <p:to>
                                        <p:strVal val="visible"/>
                                      </p:to>
                                    </p:set>
                                    <p:animEffect transition="in" filter="wipe(left)">
                                      <p:cBhvr>
                                        <p:cTn id="36" dur="2000"/>
                                        <p:tgtEl>
                                          <p:spTgt spid="124933"/>
                                        </p:tgtEl>
                                      </p:cBhvr>
                                    </p:animEffect>
                                  </p:childTnLst>
                                </p:cTn>
                              </p:par>
                            </p:childTnLst>
                          </p:cTn>
                        </p:par>
                        <p:par>
                          <p:cTn id="37" fill="hold">
                            <p:stCondLst>
                              <p:cond delay="4000"/>
                            </p:stCondLst>
                            <p:childTnLst>
                              <p:par>
                                <p:cTn id="38" presetID="10" presetClass="entr" presetSubtype="0" fill="hold" nodeType="afterEffect">
                                  <p:stCondLst>
                                    <p:cond delay="0"/>
                                  </p:stCondLst>
                                  <p:childTnLst>
                                    <p:set>
                                      <p:cBhvr>
                                        <p:cTn id="39" dur="1" fill="hold">
                                          <p:stCondLst>
                                            <p:cond delay="0"/>
                                          </p:stCondLst>
                                        </p:cTn>
                                        <p:tgtEl>
                                          <p:spTgt spid="124937"/>
                                        </p:tgtEl>
                                        <p:attrNameLst>
                                          <p:attrName>style.visibility</p:attrName>
                                        </p:attrNameLst>
                                      </p:cBhvr>
                                      <p:to>
                                        <p:strVal val="visible"/>
                                      </p:to>
                                    </p:set>
                                    <p:animEffect transition="in" filter="fade">
                                      <p:cBhvr>
                                        <p:cTn id="40" dur="500"/>
                                        <p:tgtEl>
                                          <p:spTgt spid="124937"/>
                                        </p:tgtEl>
                                      </p:cBhvr>
                                    </p:animEffect>
                                  </p:childTnLst>
                                </p:cTn>
                              </p:par>
                            </p:childTnLst>
                          </p:cTn>
                        </p:par>
                      </p:childTnLst>
                    </p:cTn>
                  </p:par>
                </p:childTnLst>
              </p:cTn>
              <p:nextCondLst>
                <p:cond evt="onClick" delay="0">
                  <p:tgtEl>
                    <p:spTgt spid="124948"/>
                  </p:tgtEl>
                </p:cond>
              </p:nextCondLst>
            </p:seq>
            <p:seq concurrent="1" nextAc="seek">
              <p:cTn id="41" restart="whenNotActive" fill="hold" evtFilter="cancelBubble" nodeType="interactiveSeq">
                <p:stCondLst>
                  <p:cond evt="onClick" delay="0">
                    <p:tgtEl>
                      <p:spTgt spid="124946"/>
                    </p:tgtEl>
                  </p:cond>
                </p:stCondLst>
                <p:endSync evt="end" delay="0">
                  <p:rtn val="all"/>
                </p:endSync>
                <p:childTnLst>
                  <p:par>
                    <p:cTn id="42" fill="hold">
                      <p:stCondLst>
                        <p:cond delay="0"/>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124953"/>
                                        </p:tgtEl>
                                        <p:attrNameLst>
                                          <p:attrName>style.visibility</p:attrName>
                                        </p:attrNameLst>
                                      </p:cBhvr>
                                      <p:to>
                                        <p:strVal val="visible"/>
                                      </p:to>
                                    </p:set>
                                    <p:animEffect transition="in" filter="fade">
                                      <p:cBhvr>
                                        <p:cTn id="46" dur="2000"/>
                                        <p:tgtEl>
                                          <p:spTgt spid="124953"/>
                                        </p:tgtEl>
                                      </p:cBhvr>
                                    </p:animEffect>
                                  </p:childTnLst>
                                </p:cTn>
                              </p:par>
                              <p:par>
                                <p:cTn id="47" presetID="10" presetClass="exit" presetSubtype="0" fill="hold" nodeType="withEffect">
                                  <p:stCondLst>
                                    <p:cond delay="0"/>
                                  </p:stCondLst>
                                  <p:childTnLst>
                                    <p:animEffect transition="out" filter="fade">
                                      <p:cBhvr>
                                        <p:cTn id="48" dur="1000"/>
                                        <p:tgtEl>
                                          <p:spTgt spid="124931"/>
                                        </p:tgtEl>
                                      </p:cBhvr>
                                    </p:animEffect>
                                    <p:set>
                                      <p:cBhvr>
                                        <p:cTn id="49" dur="1" fill="hold">
                                          <p:stCondLst>
                                            <p:cond delay="999"/>
                                          </p:stCondLst>
                                        </p:cTn>
                                        <p:tgtEl>
                                          <p:spTgt spid="124931"/>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1000"/>
                                        <p:tgtEl>
                                          <p:spTgt spid="124932"/>
                                        </p:tgtEl>
                                      </p:cBhvr>
                                    </p:animEffect>
                                    <p:set>
                                      <p:cBhvr>
                                        <p:cTn id="52" dur="1" fill="hold">
                                          <p:stCondLst>
                                            <p:cond delay="999"/>
                                          </p:stCondLst>
                                        </p:cTn>
                                        <p:tgtEl>
                                          <p:spTgt spid="124932"/>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1000"/>
                                        <p:tgtEl>
                                          <p:spTgt spid="124933"/>
                                        </p:tgtEl>
                                      </p:cBhvr>
                                    </p:animEffect>
                                    <p:set>
                                      <p:cBhvr>
                                        <p:cTn id="55" dur="1" fill="hold">
                                          <p:stCondLst>
                                            <p:cond delay="999"/>
                                          </p:stCondLst>
                                        </p:cTn>
                                        <p:tgtEl>
                                          <p:spTgt spid="124933"/>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1000"/>
                                        <p:tgtEl>
                                          <p:spTgt spid="124936"/>
                                        </p:tgtEl>
                                      </p:cBhvr>
                                    </p:animEffect>
                                    <p:set>
                                      <p:cBhvr>
                                        <p:cTn id="58" dur="1" fill="hold">
                                          <p:stCondLst>
                                            <p:cond delay="999"/>
                                          </p:stCondLst>
                                        </p:cTn>
                                        <p:tgtEl>
                                          <p:spTgt spid="124936"/>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1000"/>
                                        <p:tgtEl>
                                          <p:spTgt spid="124930"/>
                                        </p:tgtEl>
                                      </p:cBhvr>
                                    </p:animEffect>
                                    <p:set>
                                      <p:cBhvr>
                                        <p:cTn id="61" dur="1" fill="hold">
                                          <p:stCondLst>
                                            <p:cond delay="999"/>
                                          </p:stCondLst>
                                        </p:cTn>
                                        <p:tgtEl>
                                          <p:spTgt spid="124930"/>
                                        </p:tgtEl>
                                        <p:attrNameLst>
                                          <p:attrName>style.visibility</p:attrName>
                                        </p:attrNameLst>
                                      </p:cBhvr>
                                      <p:to>
                                        <p:strVal val="hidden"/>
                                      </p:to>
                                    </p:set>
                                  </p:childTnLst>
                                </p:cTn>
                              </p:par>
                            </p:childTnLst>
                          </p:cTn>
                        </p:par>
                        <p:par>
                          <p:cTn id="62" fill="hold">
                            <p:stCondLst>
                              <p:cond delay="2000"/>
                            </p:stCondLst>
                            <p:childTnLst>
                              <p:par>
                                <p:cTn id="63" presetID="35" presetClass="path" presetSubtype="0" accel="50000" decel="50000" fill="hold" nodeType="afterEffect">
                                  <p:stCondLst>
                                    <p:cond delay="0"/>
                                  </p:stCondLst>
                                  <p:childTnLst>
                                    <p:animMotion origin="layout" path="M 3.33333E-6 -2.94798E-6 L -0.3125 -2.94798E-6 " pathEditMode="relative" rAng="0" ptsTypes="AA">
                                      <p:cBhvr>
                                        <p:cTn id="64" dur="5000" fill="hold"/>
                                        <p:tgtEl>
                                          <p:spTgt spid="124937"/>
                                        </p:tgtEl>
                                        <p:attrNameLst>
                                          <p:attrName>ppt_x</p:attrName>
                                          <p:attrName>ppt_y</p:attrName>
                                        </p:attrNameLst>
                                      </p:cBhvr>
                                      <p:rCtr x="-15600" y="0"/>
                                    </p:animMotion>
                                  </p:childTnLst>
                                </p:cTn>
                              </p:par>
                            </p:childTnLst>
                          </p:cTn>
                        </p:par>
                      </p:childTnLst>
                    </p:cTn>
                  </p:par>
                </p:childTnLst>
              </p:cTn>
              <p:nextCondLst>
                <p:cond evt="onClick" delay="0">
                  <p:tgtEl>
                    <p:spTgt spid="124946"/>
                  </p:tgtEl>
                </p:cond>
              </p:nextCondLst>
            </p:seq>
            <p:seq concurrent="1" nextAc="seek">
              <p:cTn id="65" restart="whenNotActive" fill="hold" evtFilter="cancelBubble" nodeType="interactiveSeq">
                <p:stCondLst>
                  <p:cond evt="onClick" delay="0">
                    <p:tgtEl>
                      <p:spTgt spid="124947"/>
                    </p:tgtEl>
                  </p:cond>
                </p:stCondLst>
                <p:endSync evt="end" delay="0">
                  <p:rtn val="all"/>
                </p:endSync>
                <p:childTnLst>
                  <p:par>
                    <p:cTn id="66" fill="hold">
                      <p:stCondLst>
                        <p:cond delay="0"/>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24954"/>
                                        </p:tgtEl>
                                        <p:attrNameLst>
                                          <p:attrName>style.visibility</p:attrName>
                                        </p:attrNameLst>
                                      </p:cBhvr>
                                      <p:to>
                                        <p:strVal val="visible"/>
                                      </p:to>
                                    </p:set>
                                    <p:animEffect transition="in" filter="fade">
                                      <p:cBhvr>
                                        <p:cTn id="70" dur="2000"/>
                                        <p:tgtEl>
                                          <p:spTgt spid="124954"/>
                                        </p:tgtEl>
                                      </p:cBhvr>
                                    </p:animEffect>
                                  </p:childTnLst>
                                </p:cTn>
                              </p:par>
                              <p:par>
                                <p:cTn id="71" presetID="8" presetClass="emph" presetSubtype="0" accel="50000" decel="50000" fill="hold" nodeType="withEffect">
                                  <p:stCondLst>
                                    <p:cond delay="0"/>
                                  </p:stCondLst>
                                  <p:childTnLst>
                                    <p:animRot by="5400000">
                                      <p:cBhvr>
                                        <p:cTn id="72" dur="2000" fill="hold"/>
                                        <p:tgtEl>
                                          <p:spTgt spid="124937"/>
                                        </p:tgtEl>
                                        <p:attrNameLst>
                                          <p:attrName>r</p:attrName>
                                        </p:attrNameLst>
                                      </p:cBhvr>
                                    </p:animRot>
                                  </p:childTnLst>
                                </p:cTn>
                              </p:par>
                            </p:childTnLst>
                          </p:cTn>
                        </p:par>
                        <p:par>
                          <p:cTn id="73" fill="hold">
                            <p:stCondLst>
                              <p:cond delay="2000"/>
                            </p:stCondLst>
                            <p:childTnLst>
                              <p:par>
                                <p:cTn id="74" presetID="64" presetClass="path" presetSubtype="0" accel="50000" decel="50000" autoRev="1" fill="hold" nodeType="afterEffect">
                                  <p:stCondLst>
                                    <p:cond delay="0"/>
                                  </p:stCondLst>
                                  <p:childTnLst>
                                    <p:animMotion origin="layout" path="M -0.3125 -2.94798E-6 L -0.0625 -0.13896 " pathEditMode="relative" rAng="0" ptsTypes="AA">
                                      <p:cBhvr>
                                        <p:cTn id="75" dur="3000" fill="hold"/>
                                        <p:tgtEl>
                                          <p:spTgt spid="124937"/>
                                        </p:tgtEl>
                                        <p:attrNameLst>
                                          <p:attrName>ppt_x</p:attrName>
                                          <p:attrName>ppt_y</p:attrName>
                                        </p:attrNameLst>
                                      </p:cBhvr>
                                      <p:rCtr x="12500" y="-7000"/>
                                    </p:animMotion>
                                  </p:childTnLst>
                                </p:cTn>
                              </p:par>
                              <p:par>
                                <p:cTn id="76" presetID="6" presetClass="emph" presetSubtype="0" autoRev="1" fill="hold" nodeType="withEffect">
                                  <p:stCondLst>
                                    <p:cond delay="0"/>
                                  </p:stCondLst>
                                  <p:childTnLst>
                                    <p:animScale>
                                      <p:cBhvr>
                                        <p:cTn id="77" dur="3000" fill="hold"/>
                                        <p:tgtEl>
                                          <p:spTgt spid="124937"/>
                                        </p:tgtEl>
                                      </p:cBhvr>
                                      <p:by x="50000" y="50000"/>
                                    </p:animScale>
                                  </p:childTnLst>
                                </p:cTn>
                              </p:par>
                            </p:childTnLst>
                          </p:cTn>
                        </p:par>
                      </p:childTnLst>
                    </p:cTn>
                  </p:par>
                </p:childTnLst>
              </p:cTn>
              <p:nextCondLst>
                <p:cond evt="onClick" delay="0">
                  <p:tgtEl>
                    <p:spTgt spid="124947"/>
                  </p:tgtEl>
                </p:cond>
              </p:nextCondLst>
            </p:seq>
          </p:childTnLst>
        </p:cTn>
      </p:par>
    </p:tnLst>
    <p:bldLst>
      <p:bldP spid="124932" grpId="0" animBg="1"/>
      <p:bldP spid="124932" grpId="1" animBg="1"/>
      <p:bldP spid="124936" grpId="0" animBg="1"/>
      <p:bldP spid="124936" grpId="1" animBg="1"/>
      <p:bldP spid="124950" grpId="0"/>
      <p:bldP spid="124951" grpId="0"/>
      <p:bldP spid="124952" grpId="0"/>
      <p:bldP spid="124953" grpId="0"/>
      <p:bldP spid="12495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pic>
        <p:nvPicPr>
          <p:cNvPr id="4" name="Content Placeholder 3"/>
          <p:cNvPicPr>
            <a:picLocks noChangeAspect="1"/>
          </p:cNvPicPr>
          <p:nvPr>
            <p:ph idx="1"/>
          </p:nvPr>
        </p:nvPicPr>
        <p:blipFill>
          <a:blip r:embed="rId1"/>
          <a:stretch>
            <a:fillRect/>
          </a:stretch>
        </p:blipFill>
        <p:spPr>
          <a:xfrm>
            <a:off x="0" y="0"/>
            <a:ext cx="9164955" cy="6858000"/>
          </a:xfrm>
          <a:prstGeom prst="rect">
            <a:avLst/>
          </a:prstGeom>
        </p:spPr>
      </p:pic>
      <p:sp>
        <p:nvSpPr>
          <p:cNvPr id="112643" name="Text Box 3"/>
          <p:cNvSpPr txBox="1"/>
          <p:nvPr/>
        </p:nvSpPr>
        <p:spPr>
          <a:xfrm>
            <a:off x="939800" y="3081020"/>
            <a:ext cx="7285355" cy="1683385"/>
          </a:xfrm>
          <a:prstGeom prst="rect">
            <a:avLst/>
          </a:prstGeom>
          <a:noFill/>
          <a:ln w="9525">
            <a:noFill/>
          </a:ln>
        </p:spPr>
        <p:txBody>
          <a:bodyPr>
            <a:noAutofit/>
          </a:bodyPr>
          <a:p>
            <a:pPr algn="ctr" eaLnBrk="1" hangingPunct="1">
              <a:lnSpc>
                <a:spcPct val="40000"/>
              </a:lnSpc>
              <a:spcBef>
                <a:spcPct val="50000"/>
              </a:spcBef>
            </a:pPr>
            <a:r>
              <a:rPr sz="5400" b="1" dirty="0">
                <a:solidFill>
                  <a:srgbClr val="FF0000"/>
                </a:solidFill>
                <a:cs typeface="Times New Roman" panose="02020603050405020304" pitchFamily="18" charset="0"/>
              </a:rPr>
              <a:t>  Phân biệt </a:t>
            </a:r>
            <a:endParaRPr sz="5400" b="1" dirty="0">
              <a:solidFill>
                <a:srgbClr val="FF0000"/>
              </a:solidFill>
              <a:cs typeface="Times New Roman" panose="02020603050405020304" pitchFamily="18" charset="0"/>
            </a:endParaRPr>
          </a:p>
          <a:p>
            <a:pPr algn="ctr" eaLnBrk="1" hangingPunct="1">
              <a:lnSpc>
                <a:spcPct val="40000"/>
              </a:lnSpc>
              <a:spcBef>
                <a:spcPct val="50000"/>
              </a:spcBef>
            </a:pPr>
            <a:r>
              <a:rPr sz="5400" b="1" dirty="0">
                <a:solidFill>
                  <a:srgbClr val="FF0000"/>
                </a:solidFill>
                <a:cs typeface="Times New Roman" panose="02020603050405020304" pitchFamily="18" charset="0"/>
              </a:rPr>
              <a:t>khối cầu</a:t>
            </a:r>
            <a:r>
              <a:rPr lang="en-US" sz="5400" b="1" dirty="0">
                <a:solidFill>
                  <a:srgbClr val="FF0000"/>
                </a:solidFill>
                <a:cs typeface="Times New Roman" panose="02020603050405020304" pitchFamily="18" charset="0"/>
              </a:rPr>
              <a:t> -</a:t>
            </a:r>
            <a:r>
              <a:rPr sz="5400" b="1" dirty="0">
                <a:solidFill>
                  <a:srgbClr val="FF0000"/>
                </a:solidFill>
                <a:cs typeface="Times New Roman" panose="02020603050405020304" pitchFamily="18" charset="0"/>
              </a:rPr>
              <a:t> khối trụ</a:t>
            </a:r>
            <a:endParaRPr sz="5400" b="1" dirty="0">
              <a:solidFill>
                <a:srgbClr val="FF0000"/>
              </a:solidFill>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112643">
                                            <p:txEl>
                                              <p:charRg st="0" end="31"/>
                                            </p:txEl>
                                          </p:spTgt>
                                        </p:tgtEl>
                                        <p:attrNameLst>
                                          <p:attrName>style.visibility</p:attrName>
                                        </p:attrNameLst>
                                      </p:cBhvr>
                                      <p:to>
                                        <p:strVal val="visible"/>
                                      </p:to>
                                    </p:set>
                                    <p:animEffect transition="in" filter="diamond(in)">
                                      <p:cBhvr>
                                        <p:cTn id="7" dur="2000"/>
                                        <p:tgtEl>
                                          <p:spTgt spid="112643">
                                            <p:txEl>
                                              <p:charRg st="0" end="31"/>
                                            </p:txEl>
                                          </p:spTgt>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112643">
                                            <p:txEl>
                                              <p:charRg st="1" end="1"/>
                                            </p:txEl>
                                          </p:spTgt>
                                        </p:tgtEl>
                                        <p:attrNameLst>
                                          <p:attrName>style.visibility</p:attrName>
                                        </p:attrNameLst>
                                      </p:cBhvr>
                                      <p:to>
                                        <p:strVal val="visible"/>
                                      </p:to>
                                    </p:set>
                                    <p:animEffect transition="in" filter="diamond(in)">
                                      <p:cBhvr>
                                        <p:cTn id="10" dur="2000"/>
                                        <p:tgtEl>
                                          <p:spTgt spid="112643">
                                            <p:txEl>
                                              <p:char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3" presetClass="exit" presetSubtype="32" fill="hold" nodeType="clickEffect">
                                  <p:stCondLst>
                                    <p:cond delay="0"/>
                                  </p:stCondLst>
                                  <p:childTnLst>
                                    <p:anim calcmode="lin" valueType="num">
                                      <p:cBhvr>
                                        <p:cTn id="14" dur="500"/>
                                        <p:tgtEl>
                                          <p:spTgt spid="112643">
                                            <p:txEl>
                                              <p:charRg st="0" end="31"/>
                                            </p:txEl>
                                          </p:spTgt>
                                        </p:tgtEl>
                                        <p:attrNameLst>
                                          <p:attrName>ppt_w</p:attrName>
                                        </p:attrNameLst>
                                      </p:cBhvr>
                                      <p:tavLst>
                                        <p:tav tm="0">
                                          <p:val>
                                            <p:strVal val="ppt_w"/>
                                          </p:val>
                                        </p:tav>
                                        <p:tav tm="100000">
                                          <p:val>
                                            <p:fltVal val="0.000000"/>
                                          </p:val>
                                        </p:tav>
                                      </p:tavLst>
                                    </p:anim>
                                    <p:anim calcmode="lin" valueType="num">
                                      <p:cBhvr>
                                        <p:cTn id="15" dur="500"/>
                                        <p:tgtEl>
                                          <p:spTgt spid="112643">
                                            <p:txEl>
                                              <p:charRg st="0" end="31"/>
                                            </p:txEl>
                                          </p:spTgt>
                                        </p:tgtEl>
                                        <p:attrNameLst>
                                          <p:attrName>ppt_h</p:attrName>
                                        </p:attrNameLst>
                                      </p:cBhvr>
                                      <p:tavLst>
                                        <p:tav tm="0">
                                          <p:val>
                                            <p:strVal val="ppt_h"/>
                                          </p:val>
                                        </p:tav>
                                        <p:tav tm="100000">
                                          <p:val>
                                            <p:fltVal val="0.000000"/>
                                          </p:val>
                                        </p:tav>
                                      </p:tavLst>
                                    </p:anim>
                                    <p:set>
                                      <p:cBhvr>
                                        <p:cTn id="16" dur="1" fill="hold">
                                          <p:stCondLst>
                                            <p:cond delay="499"/>
                                          </p:stCondLst>
                                        </p:cTn>
                                        <p:tgtEl>
                                          <p:spTgt spid="112643">
                                            <p:txEl>
                                              <p:charRg st="0" end="31"/>
                                            </p:txEl>
                                          </p:spTgt>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23" presetClass="exit" presetSubtype="32" fill="hold" nodeType="clickEffect">
                                  <p:stCondLst>
                                    <p:cond delay="0"/>
                                  </p:stCondLst>
                                  <p:childTnLst>
                                    <p:anim calcmode="lin" valueType="num">
                                      <p:cBhvr>
                                        <p:cTn id="20" dur="500"/>
                                        <p:tgtEl>
                                          <p:spTgt spid="112643">
                                            <p:txEl>
                                              <p:charRg st="1" end="1"/>
                                            </p:txEl>
                                          </p:spTgt>
                                        </p:tgtEl>
                                        <p:attrNameLst>
                                          <p:attrName>ppt_w</p:attrName>
                                        </p:attrNameLst>
                                      </p:cBhvr>
                                      <p:tavLst>
                                        <p:tav tm="0">
                                          <p:val>
                                            <p:strVal val="ppt_w"/>
                                          </p:val>
                                        </p:tav>
                                        <p:tav tm="100000">
                                          <p:val>
                                            <p:fltVal val="0.000000"/>
                                          </p:val>
                                        </p:tav>
                                      </p:tavLst>
                                    </p:anim>
                                    <p:anim calcmode="lin" valueType="num">
                                      <p:cBhvr>
                                        <p:cTn id="21" dur="500"/>
                                        <p:tgtEl>
                                          <p:spTgt spid="112643">
                                            <p:txEl>
                                              <p:charRg st="1" end="1"/>
                                            </p:txEl>
                                          </p:spTgt>
                                        </p:tgtEl>
                                        <p:attrNameLst>
                                          <p:attrName>ppt_h</p:attrName>
                                        </p:attrNameLst>
                                      </p:cBhvr>
                                      <p:tavLst>
                                        <p:tav tm="0">
                                          <p:val>
                                            <p:strVal val="ppt_h"/>
                                          </p:val>
                                        </p:tav>
                                        <p:tav tm="100000">
                                          <p:val>
                                            <p:fltVal val="0.000000"/>
                                          </p:val>
                                        </p:tav>
                                      </p:tavLst>
                                    </p:anim>
                                    <p:set>
                                      <p:cBhvr>
                                        <p:cTn id="22" dur="1" fill="hold">
                                          <p:stCondLst>
                                            <p:cond delay="499"/>
                                          </p:stCondLst>
                                        </p:cTn>
                                        <p:tgtEl>
                                          <p:spTgt spid="112643">
                                            <p:txEl>
                                              <p:charRg st="1" end="1"/>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3" grpId="0"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12657" name="Group 17"/>
          <p:cNvGrpSpPr/>
          <p:nvPr/>
        </p:nvGrpSpPr>
        <p:grpSpPr>
          <a:xfrm>
            <a:off x="5334000" y="1255713"/>
            <a:ext cx="6629400" cy="8763000"/>
            <a:chOff x="-336" y="480"/>
            <a:chExt cx="4176" cy="5520"/>
          </a:xfrm>
        </p:grpSpPr>
        <p:sp>
          <p:nvSpPr>
            <p:cNvPr id="13339" name="Line 18"/>
            <p:cNvSpPr/>
            <p:nvPr/>
          </p:nvSpPr>
          <p:spPr>
            <a:xfrm>
              <a:off x="1728" y="3024"/>
              <a:ext cx="2112" cy="2976"/>
            </a:xfrm>
            <a:prstGeom prst="line">
              <a:avLst/>
            </a:prstGeom>
            <a:ln w="9525" cap="flat" cmpd="sng">
              <a:solidFill>
                <a:srgbClr val="66FFFF"/>
              </a:solidFill>
              <a:prstDash val="solid"/>
              <a:headEnd type="none" w="med" len="med"/>
              <a:tailEnd type="none" w="med" len="med"/>
            </a:ln>
          </p:spPr>
        </p:sp>
        <p:grpSp>
          <p:nvGrpSpPr>
            <p:cNvPr id="13340" name="Group 19"/>
            <p:cNvGrpSpPr/>
            <p:nvPr/>
          </p:nvGrpSpPr>
          <p:grpSpPr>
            <a:xfrm>
              <a:off x="-336" y="480"/>
              <a:ext cx="2094" cy="2976"/>
              <a:chOff x="1842" y="480"/>
              <a:chExt cx="2094" cy="2976"/>
            </a:xfrm>
          </p:grpSpPr>
          <p:pic>
            <p:nvPicPr>
              <p:cNvPr id="13341" name="Picture 20" descr="khoi tru"/>
              <p:cNvPicPr>
                <a:picLocks noChangeAspect="1"/>
              </p:cNvPicPr>
              <p:nvPr/>
            </p:nvPicPr>
            <p:blipFill>
              <a:blip r:embed="rId1"/>
              <a:stretch>
                <a:fillRect/>
              </a:stretch>
            </p:blipFill>
            <p:spPr>
              <a:xfrm>
                <a:off x="1842" y="480"/>
                <a:ext cx="2094" cy="2976"/>
              </a:xfrm>
              <a:prstGeom prst="rect">
                <a:avLst/>
              </a:prstGeom>
              <a:noFill/>
              <a:ln w="9525">
                <a:noFill/>
              </a:ln>
            </p:spPr>
          </p:pic>
          <p:grpSp>
            <p:nvGrpSpPr>
              <p:cNvPr id="13342" name="Group 21"/>
              <p:cNvGrpSpPr/>
              <p:nvPr/>
            </p:nvGrpSpPr>
            <p:grpSpPr>
              <a:xfrm>
                <a:off x="1862" y="952"/>
                <a:ext cx="2050" cy="2400"/>
                <a:chOff x="-384" y="936"/>
                <a:chExt cx="2050" cy="2400"/>
              </a:xfrm>
            </p:grpSpPr>
            <p:sp>
              <p:nvSpPr>
                <p:cNvPr id="13344" name="Oval 22"/>
                <p:cNvSpPr/>
                <p:nvPr/>
              </p:nvSpPr>
              <p:spPr>
                <a:xfrm>
                  <a:off x="-368" y="2568"/>
                  <a:ext cx="2016" cy="768"/>
                </a:xfrm>
                <a:prstGeom prst="ellipse">
                  <a:avLst/>
                </a:prstGeom>
                <a:gradFill rotWithShape="1">
                  <a:gsLst>
                    <a:gs pos="0">
                      <a:srgbClr val="1F5C9A"/>
                    </a:gs>
                    <a:gs pos="100000">
                      <a:srgbClr val="3399FF"/>
                    </a:gs>
                  </a:gsLst>
                  <a:lin ang="0" scaled="1"/>
                  <a:tileRect/>
                </a:gradFill>
                <a:ln w="22225">
                  <a:noFill/>
                </a:ln>
              </p:spPr>
              <p:txBody>
                <a:bodyPr wrap="none" anchor="ctr" anchorCtr="0"/>
                <a:p>
                  <a:pPr eaLnBrk="1" hangingPunct="1"/>
                  <a:endParaRPr dirty="0">
                    <a:latin typeface="Times New Roman" panose="02020603050405020304" pitchFamily="18" charset="0"/>
                  </a:endParaRPr>
                </a:p>
              </p:txBody>
            </p:sp>
            <p:sp>
              <p:nvSpPr>
                <p:cNvPr id="13345" name="AutoShape 23"/>
                <p:cNvSpPr/>
                <p:nvPr/>
              </p:nvSpPr>
              <p:spPr>
                <a:xfrm>
                  <a:off x="-384" y="936"/>
                  <a:ext cx="2050" cy="2016"/>
                </a:xfrm>
                <a:custGeom>
                  <a:avLst/>
                  <a:gdLst>
                    <a:gd name="txL" fmla="*/ 1918 w 21600"/>
                    <a:gd name="txT" fmla="*/ 1918 h 21600"/>
                    <a:gd name="txR" fmla="*/ 19682 w 21600"/>
                    <a:gd name="txB" fmla="*/ 19682 h 21600"/>
                  </a:gdLst>
                  <a:ahLst/>
                  <a:cxnLst>
                    <a:cxn ang="0">
                      <a:pos x="2039" y="1008"/>
                    </a:cxn>
                    <a:cxn ang="0">
                      <a:pos x="1025" y="2016"/>
                    </a:cxn>
                    <a:cxn ang="0">
                      <a:pos x="11" y="1008"/>
                    </a:cxn>
                    <a:cxn ang="0">
                      <a:pos x="1025" y="0"/>
                    </a:cxn>
                  </a:cxnLst>
                  <a:rect l="txL" t="txT" r="txR" b="txB"/>
                  <a:pathLst>
                    <a:path w="21600" h="21600">
                      <a:moveTo>
                        <a:pt x="0" y="0"/>
                      </a:moveTo>
                      <a:lnTo>
                        <a:pt x="233" y="21600"/>
                      </a:lnTo>
                      <a:lnTo>
                        <a:pt x="21367" y="21600"/>
                      </a:lnTo>
                      <a:lnTo>
                        <a:pt x="21600" y="0"/>
                      </a:lnTo>
                      <a:lnTo>
                        <a:pt x="0" y="0"/>
                      </a:lnTo>
                      <a:close/>
                    </a:path>
                  </a:pathLst>
                </a:custGeom>
                <a:gradFill rotWithShape="1">
                  <a:gsLst>
                    <a:gs pos="0">
                      <a:srgbClr val="1D5892">
                        <a:alpha val="100000"/>
                      </a:srgbClr>
                    </a:gs>
                    <a:gs pos="100000">
                      <a:srgbClr val="3399FF">
                        <a:alpha val="100000"/>
                      </a:srgbClr>
                    </a:gs>
                  </a:gsLst>
                  <a:lin ang="0" scaled="1"/>
                  <a:tileRect/>
                </a:gradFill>
                <a:ln w="9525">
                  <a:noFill/>
                </a:ln>
              </p:spPr>
              <p:txBody>
                <a:bodyPr/>
                <a:p>
                  <a:endParaRPr lang="en-US"/>
                </a:p>
              </p:txBody>
            </p:sp>
          </p:grpSp>
          <p:sp>
            <p:nvSpPr>
              <p:cNvPr id="112664" name="Oval 24"/>
              <p:cNvSpPr>
                <a:spLocks noChangeArrowheads="1"/>
              </p:cNvSpPr>
              <p:nvPr/>
            </p:nvSpPr>
            <p:spPr bwMode="auto">
              <a:xfrm>
                <a:off x="1862" y="498"/>
                <a:ext cx="2050" cy="777"/>
              </a:xfrm>
              <a:prstGeom prst="ellipse">
                <a:avLst/>
              </a:prstGeom>
              <a:gradFill rotWithShape="1">
                <a:gsLst>
                  <a:gs pos="0">
                    <a:schemeClr val="accent1">
                      <a:gamma/>
                      <a:shade val="46275"/>
                      <a:invGamma/>
                    </a:schemeClr>
                  </a:gs>
                  <a:gs pos="100000">
                    <a:schemeClr val="accent1">
                      <a:alpha val="97000"/>
                    </a:schemeClr>
                  </a:gs>
                </a:gsLst>
                <a:lin ang="5400000" scaled="1"/>
              </a:gradFill>
              <a:ln>
                <a:noFill/>
              </a:ln>
              <a:effectLst/>
              <a:extLst>
                <a:ext uri="{91240B29-F687-4F45-9708-019B960494DF}">
                  <a14:hiddenLine xmlns:a14="http://schemas.microsoft.com/office/drawing/2010/main" w="22225">
                    <a:solidFill>
                      <a:schemeClr val="folHlink"/>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p:txBody>
          </p:sp>
        </p:grpSp>
      </p:grpSp>
      <p:sp>
        <p:nvSpPr>
          <p:cNvPr id="112665" name="Oval 25"/>
          <p:cNvSpPr>
            <a:spLocks noChangeAspect="1"/>
          </p:cNvSpPr>
          <p:nvPr/>
        </p:nvSpPr>
        <p:spPr>
          <a:xfrm>
            <a:off x="758825" y="1639888"/>
            <a:ext cx="3875088" cy="3875087"/>
          </a:xfrm>
          <a:prstGeom prst="ellipse">
            <a:avLst/>
          </a:prstGeom>
          <a:gradFill rotWithShape="1">
            <a:gsLst>
              <a:gs pos="0">
                <a:srgbClr val="184776">
                  <a:alpha val="73000"/>
                </a:srgbClr>
              </a:gs>
              <a:gs pos="100000">
                <a:srgbClr val="3399FF">
                  <a:alpha val="73000"/>
                </a:srgbClr>
              </a:gs>
            </a:gsLst>
            <a:lin ang="0" scaled="1"/>
            <a:tileRect/>
          </a:gradFill>
          <a:ln w="25400">
            <a:noFill/>
          </a:ln>
        </p:spPr>
        <p:txBody>
          <a:bodyPr wrap="none" anchor="ctr" anchorCtr="0"/>
          <a:p>
            <a:pPr eaLnBrk="1" hangingPunct="1"/>
            <a:endParaRPr dirty="0">
              <a:latin typeface="Times New Roman" panose="02020603050405020304" pitchFamily="18" charset="0"/>
            </a:endParaRPr>
          </a:p>
        </p:txBody>
      </p:sp>
      <p:grpSp>
        <p:nvGrpSpPr>
          <p:cNvPr id="112667" name="Group 27"/>
          <p:cNvGrpSpPr/>
          <p:nvPr/>
        </p:nvGrpSpPr>
        <p:grpSpPr>
          <a:xfrm>
            <a:off x="879475" y="1666875"/>
            <a:ext cx="3581400" cy="3879850"/>
            <a:chOff x="1584" y="812"/>
            <a:chExt cx="2256" cy="2444"/>
          </a:xfrm>
        </p:grpSpPr>
        <p:sp>
          <p:nvSpPr>
            <p:cNvPr id="13330" name="AutoShape 28"/>
            <p:cNvSpPr/>
            <p:nvPr/>
          </p:nvSpPr>
          <p:spPr>
            <a:xfrm>
              <a:off x="1584" y="820"/>
              <a:ext cx="1104" cy="2436"/>
            </a:xfrm>
            <a:prstGeom prst="moon">
              <a:avLst>
                <a:gd name="adj" fmla="val 4708"/>
              </a:avLst>
            </a:prstGeom>
            <a:solidFill>
              <a:schemeClr val="tx2">
                <a:alpha val="14902"/>
              </a:schemeClr>
            </a:solidFill>
            <a:ln w="9525">
              <a:noFill/>
            </a:ln>
          </p:spPr>
          <p:txBody>
            <a:bodyPr wrap="none" anchor="ctr" anchorCtr="0"/>
            <a:p>
              <a:pPr eaLnBrk="1" hangingPunct="1"/>
              <a:endParaRPr dirty="0">
                <a:latin typeface="Times New Roman" panose="02020603050405020304" pitchFamily="18" charset="0"/>
              </a:endParaRPr>
            </a:p>
          </p:txBody>
        </p:sp>
        <p:sp>
          <p:nvSpPr>
            <p:cNvPr id="13331" name="AutoShape 29"/>
            <p:cNvSpPr/>
            <p:nvPr/>
          </p:nvSpPr>
          <p:spPr>
            <a:xfrm flipH="1">
              <a:off x="2688" y="820"/>
              <a:ext cx="1152" cy="2436"/>
            </a:xfrm>
            <a:prstGeom prst="moon">
              <a:avLst>
                <a:gd name="adj" fmla="val 4366"/>
              </a:avLst>
            </a:prstGeom>
            <a:solidFill>
              <a:schemeClr val="tx2">
                <a:alpha val="14902"/>
              </a:schemeClr>
            </a:solidFill>
            <a:ln w="9525">
              <a:noFill/>
            </a:ln>
          </p:spPr>
          <p:txBody>
            <a:bodyPr wrap="none" anchor="ctr" anchorCtr="0"/>
            <a:p>
              <a:pPr eaLnBrk="1" hangingPunct="1"/>
              <a:endParaRPr dirty="0">
                <a:latin typeface="Times New Roman" panose="02020603050405020304" pitchFamily="18" charset="0"/>
              </a:endParaRPr>
            </a:p>
          </p:txBody>
        </p:sp>
        <p:sp>
          <p:nvSpPr>
            <p:cNvPr id="13332" name="AutoShape 30"/>
            <p:cNvSpPr/>
            <p:nvPr/>
          </p:nvSpPr>
          <p:spPr>
            <a:xfrm>
              <a:off x="1776" y="816"/>
              <a:ext cx="912" cy="2436"/>
            </a:xfrm>
            <a:prstGeom prst="moon">
              <a:avLst>
                <a:gd name="adj" fmla="val 5593"/>
              </a:avLst>
            </a:prstGeom>
            <a:solidFill>
              <a:schemeClr val="tx2">
                <a:alpha val="14902"/>
              </a:schemeClr>
            </a:solidFill>
            <a:ln w="9525">
              <a:noFill/>
            </a:ln>
          </p:spPr>
          <p:txBody>
            <a:bodyPr wrap="none" anchor="ctr" anchorCtr="0"/>
            <a:p>
              <a:pPr eaLnBrk="1" hangingPunct="1"/>
              <a:endParaRPr dirty="0">
                <a:latin typeface="Times New Roman" panose="02020603050405020304" pitchFamily="18" charset="0"/>
              </a:endParaRPr>
            </a:p>
          </p:txBody>
        </p:sp>
        <p:sp>
          <p:nvSpPr>
            <p:cNvPr id="13333" name="AutoShape 31"/>
            <p:cNvSpPr/>
            <p:nvPr/>
          </p:nvSpPr>
          <p:spPr>
            <a:xfrm flipH="1">
              <a:off x="2700" y="816"/>
              <a:ext cx="948" cy="2436"/>
            </a:xfrm>
            <a:prstGeom prst="moon">
              <a:avLst>
                <a:gd name="adj" fmla="val 6009"/>
              </a:avLst>
            </a:prstGeom>
            <a:solidFill>
              <a:schemeClr val="tx2">
                <a:alpha val="14902"/>
              </a:schemeClr>
            </a:solidFill>
            <a:ln w="9525">
              <a:noFill/>
            </a:ln>
          </p:spPr>
          <p:txBody>
            <a:bodyPr wrap="none" anchor="ctr" anchorCtr="0"/>
            <a:p>
              <a:pPr eaLnBrk="1" hangingPunct="1"/>
              <a:endParaRPr dirty="0">
                <a:latin typeface="Times New Roman" panose="02020603050405020304" pitchFamily="18" charset="0"/>
              </a:endParaRPr>
            </a:p>
          </p:txBody>
        </p:sp>
        <p:sp>
          <p:nvSpPr>
            <p:cNvPr id="13334" name="AutoShape 32"/>
            <p:cNvSpPr/>
            <p:nvPr/>
          </p:nvSpPr>
          <p:spPr>
            <a:xfrm>
              <a:off x="1968" y="816"/>
              <a:ext cx="760" cy="2436"/>
            </a:xfrm>
            <a:prstGeom prst="moon">
              <a:avLst>
                <a:gd name="adj" fmla="val 7894"/>
              </a:avLst>
            </a:prstGeom>
            <a:solidFill>
              <a:schemeClr val="tx2">
                <a:alpha val="14902"/>
              </a:schemeClr>
            </a:solidFill>
            <a:ln w="9525">
              <a:noFill/>
            </a:ln>
          </p:spPr>
          <p:txBody>
            <a:bodyPr wrap="none" anchor="ctr" anchorCtr="0"/>
            <a:p>
              <a:pPr eaLnBrk="1" hangingPunct="1"/>
              <a:endParaRPr dirty="0">
                <a:latin typeface="Times New Roman" panose="02020603050405020304" pitchFamily="18" charset="0"/>
              </a:endParaRPr>
            </a:p>
          </p:txBody>
        </p:sp>
        <p:sp>
          <p:nvSpPr>
            <p:cNvPr id="13335" name="AutoShape 33"/>
            <p:cNvSpPr/>
            <p:nvPr/>
          </p:nvSpPr>
          <p:spPr>
            <a:xfrm flipH="1">
              <a:off x="2688" y="816"/>
              <a:ext cx="720" cy="2436"/>
            </a:xfrm>
            <a:prstGeom prst="moon">
              <a:avLst>
                <a:gd name="adj" fmla="val 7894"/>
              </a:avLst>
            </a:prstGeom>
            <a:solidFill>
              <a:schemeClr val="tx2">
                <a:alpha val="14902"/>
              </a:schemeClr>
            </a:solidFill>
            <a:ln w="9525">
              <a:noFill/>
            </a:ln>
          </p:spPr>
          <p:txBody>
            <a:bodyPr wrap="none" anchor="ctr" anchorCtr="0"/>
            <a:p>
              <a:pPr eaLnBrk="1" hangingPunct="1"/>
              <a:endParaRPr dirty="0">
                <a:latin typeface="Times New Roman" panose="02020603050405020304" pitchFamily="18" charset="0"/>
              </a:endParaRPr>
            </a:p>
          </p:txBody>
        </p:sp>
        <p:sp>
          <p:nvSpPr>
            <p:cNvPr id="13336" name="AutoShape 34"/>
            <p:cNvSpPr/>
            <p:nvPr/>
          </p:nvSpPr>
          <p:spPr>
            <a:xfrm>
              <a:off x="2256" y="816"/>
              <a:ext cx="472" cy="2436"/>
            </a:xfrm>
            <a:prstGeom prst="moon">
              <a:avLst>
                <a:gd name="adj" fmla="val 17046"/>
              </a:avLst>
            </a:prstGeom>
            <a:solidFill>
              <a:schemeClr val="tx2">
                <a:alpha val="14902"/>
              </a:schemeClr>
            </a:solidFill>
            <a:ln w="9525">
              <a:noFill/>
            </a:ln>
          </p:spPr>
          <p:txBody>
            <a:bodyPr wrap="none" anchor="ctr" anchorCtr="0"/>
            <a:p>
              <a:pPr eaLnBrk="1" hangingPunct="1"/>
              <a:endParaRPr dirty="0">
                <a:latin typeface="Times New Roman" panose="02020603050405020304" pitchFamily="18" charset="0"/>
              </a:endParaRPr>
            </a:p>
          </p:txBody>
        </p:sp>
        <p:sp>
          <p:nvSpPr>
            <p:cNvPr id="13337" name="AutoShape 35"/>
            <p:cNvSpPr/>
            <p:nvPr/>
          </p:nvSpPr>
          <p:spPr>
            <a:xfrm flipH="1">
              <a:off x="2720" y="812"/>
              <a:ext cx="336" cy="2436"/>
            </a:xfrm>
            <a:prstGeom prst="moon">
              <a:avLst>
                <a:gd name="adj" fmla="val 22917"/>
              </a:avLst>
            </a:prstGeom>
            <a:solidFill>
              <a:schemeClr val="tx2">
                <a:alpha val="14902"/>
              </a:schemeClr>
            </a:solidFill>
            <a:ln w="9525">
              <a:noFill/>
            </a:ln>
          </p:spPr>
          <p:txBody>
            <a:bodyPr wrap="none" anchor="ctr" anchorCtr="0"/>
            <a:p>
              <a:pPr eaLnBrk="1" hangingPunct="1"/>
              <a:endParaRPr dirty="0">
                <a:latin typeface="Times New Roman" panose="02020603050405020304" pitchFamily="18" charset="0"/>
              </a:endParaRPr>
            </a:p>
          </p:txBody>
        </p:sp>
        <p:sp>
          <p:nvSpPr>
            <p:cNvPr id="13338" name="AutoShape 36"/>
            <p:cNvSpPr/>
            <p:nvPr/>
          </p:nvSpPr>
          <p:spPr>
            <a:xfrm>
              <a:off x="2624" y="812"/>
              <a:ext cx="96" cy="2436"/>
            </a:xfrm>
            <a:prstGeom prst="moon">
              <a:avLst>
                <a:gd name="adj" fmla="val 77083"/>
              </a:avLst>
            </a:prstGeom>
            <a:solidFill>
              <a:schemeClr val="tx2">
                <a:alpha val="14902"/>
              </a:schemeClr>
            </a:solidFill>
            <a:ln w="9525">
              <a:noFill/>
            </a:ln>
          </p:spPr>
          <p:txBody>
            <a:bodyPr wrap="none" anchor="ctr" anchorCtr="0"/>
            <a:p>
              <a:pPr eaLnBrk="1" hangingPunct="1"/>
              <a:endParaRPr dirty="0">
                <a:latin typeface="Times New Roman" panose="02020603050405020304" pitchFamily="18" charset="0"/>
              </a:endParaRPr>
            </a:p>
          </p:txBody>
        </p:sp>
      </p:grpSp>
      <p:sp>
        <p:nvSpPr>
          <p:cNvPr id="112677" name="Rectangle 37"/>
          <p:cNvSpPr/>
          <p:nvPr/>
        </p:nvSpPr>
        <p:spPr>
          <a:xfrm>
            <a:off x="1617663" y="0"/>
            <a:ext cx="5086350" cy="1189038"/>
          </a:xfrm>
          <a:prstGeom prst="rect">
            <a:avLst/>
          </a:prstGeom>
          <a:noFill/>
          <a:ln w="9525">
            <a:noFill/>
          </a:ln>
        </p:spPr>
        <p:txBody>
          <a:bodyPr wrap="none">
            <a:spAutoFit/>
          </a:bodyPr>
          <a:p>
            <a:pPr eaLnBrk="1" hangingPunct="1"/>
            <a:r>
              <a:rPr sz="7200" b="1" dirty="0">
                <a:solidFill>
                  <a:srgbClr val="0000FF"/>
                </a:solidFill>
                <a:latin typeface="Times New Roman" panose="02020603050405020304" pitchFamily="18" charset="0"/>
              </a:rPr>
              <a:t>Giống nhau:</a:t>
            </a:r>
            <a:endParaRPr sz="7200" b="1" dirty="0">
              <a:solidFill>
                <a:srgbClr val="0000FF"/>
              </a:solidFill>
              <a:latin typeface="Times New Roman" panose="02020603050405020304" pitchFamily="18" charset="0"/>
            </a:endParaRPr>
          </a:p>
        </p:txBody>
      </p:sp>
      <p:grpSp>
        <p:nvGrpSpPr>
          <p:cNvPr id="112678" name="Group 38"/>
          <p:cNvGrpSpPr/>
          <p:nvPr/>
        </p:nvGrpSpPr>
        <p:grpSpPr>
          <a:xfrm>
            <a:off x="879475" y="1666875"/>
            <a:ext cx="3581400" cy="3879850"/>
            <a:chOff x="1584" y="812"/>
            <a:chExt cx="2256" cy="2444"/>
          </a:xfrm>
        </p:grpSpPr>
        <p:sp>
          <p:nvSpPr>
            <p:cNvPr id="13321" name="AutoShape 39"/>
            <p:cNvSpPr/>
            <p:nvPr/>
          </p:nvSpPr>
          <p:spPr>
            <a:xfrm>
              <a:off x="1584" y="820"/>
              <a:ext cx="1104" cy="2436"/>
            </a:xfrm>
            <a:prstGeom prst="moon">
              <a:avLst>
                <a:gd name="adj" fmla="val 4708"/>
              </a:avLst>
            </a:prstGeom>
            <a:solidFill>
              <a:schemeClr val="tx2">
                <a:alpha val="14902"/>
              </a:schemeClr>
            </a:solidFill>
            <a:ln w="9525">
              <a:noFill/>
            </a:ln>
          </p:spPr>
          <p:txBody>
            <a:bodyPr wrap="none" anchor="ctr" anchorCtr="0"/>
            <a:p>
              <a:pPr eaLnBrk="1" hangingPunct="1"/>
              <a:endParaRPr dirty="0">
                <a:latin typeface="Times New Roman" panose="02020603050405020304" pitchFamily="18" charset="0"/>
              </a:endParaRPr>
            </a:p>
          </p:txBody>
        </p:sp>
        <p:sp>
          <p:nvSpPr>
            <p:cNvPr id="13322" name="AutoShape 40"/>
            <p:cNvSpPr/>
            <p:nvPr/>
          </p:nvSpPr>
          <p:spPr>
            <a:xfrm flipH="1">
              <a:off x="2688" y="820"/>
              <a:ext cx="1152" cy="2436"/>
            </a:xfrm>
            <a:prstGeom prst="moon">
              <a:avLst>
                <a:gd name="adj" fmla="val 4366"/>
              </a:avLst>
            </a:prstGeom>
            <a:solidFill>
              <a:schemeClr val="tx2">
                <a:alpha val="14902"/>
              </a:schemeClr>
            </a:solidFill>
            <a:ln w="9525">
              <a:noFill/>
            </a:ln>
          </p:spPr>
          <p:txBody>
            <a:bodyPr wrap="none" anchor="ctr" anchorCtr="0"/>
            <a:p>
              <a:pPr eaLnBrk="1" hangingPunct="1"/>
              <a:endParaRPr dirty="0">
                <a:latin typeface="Times New Roman" panose="02020603050405020304" pitchFamily="18" charset="0"/>
              </a:endParaRPr>
            </a:p>
          </p:txBody>
        </p:sp>
        <p:sp>
          <p:nvSpPr>
            <p:cNvPr id="13323" name="AutoShape 41"/>
            <p:cNvSpPr/>
            <p:nvPr/>
          </p:nvSpPr>
          <p:spPr>
            <a:xfrm>
              <a:off x="1776" y="816"/>
              <a:ext cx="912" cy="2436"/>
            </a:xfrm>
            <a:prstGeom prst="moon">
              <a:avLst>
                <a:gd name="adj" fmla="val 5593"/>
              </a:avLst>
            </a:prstGeom>
            <a:solidFill>
              <a:schemeClr val="tx2">
                <a:alpha val="14902"/>
              </a:schemeClr>
            </a:solidFill>
            <a:ln w="9525">
              <a:noFill/>
            </a:ln>
          </p:spPr>
          <p:txBody>
            <a:bodyPr wrap="none" anchor="ctr" anchorCtr="0"/>
            <a:p>
              <a:pPr eaLnBrk="1" hangingPunct="1"/>
              <a:endParaRPr dirty="0">
                <a:latin typeface="Times New Roman" panose="02020603050405020304" pitchFamily="18" charset="0"/>
              </a:endParaRPr>
            </a:p>
          </p:txBody>
        </p:sp>
        <p:sp>
          <p:nvSpPr>
            <p:cNvPr id="13324" name="AutoShape 42"/>
            <p:cNvSpPr/>
            <p:nvPr/>
          </p:nvSpPr>
          <p:spPr>
            <a:xfrm flipH="1">
              <a:off x="2700" y="816"/>
              <a:ext cx="948" cy="2436"/>
            </a:xfrm>
            <a:prstGeom prst="moon">
              <a:avLst>
                <a:gd name="adj" fmla="val 6009"/>
              </a:avLst>
            </a:prstGeom>
            <a:solidFill>
              <a:schemeClr val="tx2">
                <a:alpha val="14902"/>
              </a:schemeClr>
            </a:solidFill>
            <a:ln w="9525">
              <a:noFill/>
            </a:ln>
          </p:spPr>
          <p:txBody>
            <a:bodyPr wrap="none" anchor="ctr" anchorCtr="0"/>
            <a:p>
              <a:pPr eaLnBrk="1" hangingPunct="1"/>
              <a:endParaRPr dirty="0">
                <a:latin typeface="Times New Roman" panose="02020603050405020304" pitchFamily="18" charset="0"/>
              </a:endParaRPr>
            </a:p>
          </p:txBody>
        </p:sp>
        <p:sp>
          <p:nvSpPr>
            <p:cNvPr id="13325" name="AutoShape 43"/>
            <p:cNvSpPr/>
            <p:nvPr/>
          </p:nvSpPr>
          <p:spPr>
            <a:xfrm>
              <a:off x="1968" y="816"/>
              <a:ext cx="760" cy="2436"/>
            </a:xfrm>
            <a:prstGeom prst="moon">
              <a:avLst>
                <a:gd name="adj" fmla="val 7894"/>
              </a:avLst>
            </a:prstGeom>
            <a:solidFill>
              <a:schemeClr val="tx2">
                <a:alpha val="14902"/>
              </a:schemeClr>
            </a:solidFill>
            <a:ln w="9525">
              <a:noFill/>
            </a:ln>
          </p:spPr>
          <p:txBody>
            <a:bodyPr wrap="none" anchor="ctr" anchorCtr="0"/>
            <a:p>
              <a:pPr eaLnBrk="1" hangingPunct="1"/>
              <a:endParaRPr dirty="0">
                <a:latin typeface="Times New Roman" panose="02020603050405020304" pitchFamily="18" charset="0"/>
              </a:endParaRPr>
            </a:p>
          </p:txBody>
        </p:sp>
        <p:sp>
          <p:nvSpPr>
            <p:cNvPr id="13326" name="AutoShape 44"/>
            <p:cNvSpPr/>
            <p:nvPr/>
          </p:nvSpPr>
          <p:spPr>
            <a:xfrm flipH="1">
              <a:off x="2688" y="816"/>
              <a:ext cx="720" cy="2436"/>
            </a:xfrm>
            <a:prstGeom prst="moon">
              <a:avLst>
                <a:gd name="adj" fmla="val 7894"/>
              </a:avLst>
            </a:prstGeom>
            <a:solidFill>
              <a:schemeClr val="tx2">
                <a:alpha val="14902"/>
              </a:schemeClr>
            </a:solidFill>
            <a:ln w="9525">
              <a:noFill/>
            </a:ln>
          </p:spPr>
          <p:txBody>
            <a:bodyPr wrap="none" anchor="ctr" anchorCtr="0"/>
            <a:p>
              <a:pPr eaLnBrk="1" hangingPunct="1"/>
              <a:endParaRPr dirty="0">
                <a:latin typeface="Times New Roman" panose="02020603050405020304" pitchFamily="18" charset="0"/>
              </a:endParaRPr>
            </a:p>
          </p:txBody>
        </p:sp>
        <p:sp>
          <p:nvSpPr>
            <p:cNvPr id="13327" name="AutoShape 45"/>
            <p:cNvSpPr/>
            <p:nvPr/>
          </p:nvSpPr>
          <p:spPr>
            <a:xfrm>
              <a:off x="2256" y="816"/>
              <a:ext cx="472" cy="2436"/>
            </a:xfrm>
            <a:prstGeom prst="moon">
              <a:avLst>
                <a:gd name="adj" fmla="val 17046"/>
              </a:avLst>
            </a:prstGeom>
            <a:solidFill>
              <a:schemeClr val="tx2">
                <a:alpha val="14902"/>
              </a:schemeClr>
            </a:solidFill>
            <a:ln w="9525">
              <a:noFill/>
            </a:ln>
          </p:spPr>
          <p:txBody>
            <a:bodyPr wrap="none" anchor="ctr" anchorCtr="0"/>
            <a:p>
              <a:pPr eaLnBrk="1" hangingPunct="1"/>
              <a:endParaRPr dirty="0">
                <a:latin typeface="Times New Roman" panose="02020603050405020304" pitchFamily="18" charset="0"/>
              </a:endParaRPr>
            </a:p>
          </p:txBody>
        </p:sp>
        <p:sp>
          <p:nvSpPr>
            <p:cNvPr id="13328" name="AutoShape 46"/>
            <p:cNvSpPr/>
            <p:nvPr/>
          </p:nvSpPr>
          <p:spPr>
            <a:xfrm flipH="1">
              <a:off x="2720" y="812"/>
              <a:ext cx="336" cy="2436"/>
            </a:xfrm>
            <a:prstGeom prst="moon">
              <a:avLst>
                <a:gd name="adj" fmla="val 22917"/>
              </a:avLst>
            </a:prstGeom>
            <a:solidFill>
              <a:schemeClr val="tx2">
                <a:alpha val="14902"/>
              </a:schemeClr>
            </a:solidFill>
            <a:ln w="9525">
              <a:noFill/>
            </a:ln>
          </p:spPr>
          <p:txBody>
            <a:bodyPr wrap="none" anchor="ctr" anchorCtr="0"/>
            <a:p>
              <a:pPr eaLnBrk="1" hangingPunct="1"/>
              <a:endParaRPr dirty="0">
                <a:latin typeface="Times New Roman" panose="02020603050405020304" pitchFamily="18" charset="0"/>
              </a:endParaRPr>
            </a:p>
          </p:txBody>
        </p:sp>
        <p:sp>
          <p:nvSpPr>
            <p:cNvPr id="13329" name="AutoShape 47"/>
            <p:cNvSpPr/>
            <p:nvPr/>
          </p:nvSpPr>
          <p:spPr>
            <a:xfrm>
              <a:off x="2624" y="812"/>
              <a:ext cx="96" cy="2436"/>
            </a:xfrm>
            <a:prstGeom prst="moon">
              <a:avLst>
                <a:gd name="adj" fmla="val 77083"/>
              </a:avLst>
            </a:prstGeom>
            <a:solidFill>
              <a:schemeClr val="tx2">
                <a:alpha val="14902"/>
              </a:schemeClr>
            </a:solidFill>
            <a:ln w="9525">
              <a:noFill/>
            </a:ln>
          </p:spPr>
          <p:txBody>
            <a:bodyPr wrap="none" anchor="ctr" anchorCtr="0"/>
            <a:p>
              <a:pPr eaLnBrk="1" hangingPunct="1"/>
              <a:endParaRPr dirty="0">
                <a:latin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12667"/>
                                        </p:tgtEl>
                                        <p:attrNameLst>
                                          <p:attrName>style.visibility</p:attrName>
                                        </p:attrNameLst>
                                      </p:cBhvr>
                                      <p:to>
                                        <p:strVal val="visible"/>
                                      </p:to>
                                    </p:set>
                                    <p:animEffect transition="in" filter="fade">
                                      <p:cBhvr>
                                        <p:cTn id="7" dur="2000"/>
                                        <p:tgtEl>
                                          <p:spTgt spid="11266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12665"/>
                                        </p:tgtEl>
                                        <p:attrNameLst>
                                          <p:attrName>style.visibility</p:attrName>
                                        </p:attrNameLst>
                                      </p:cBhvr>
                                      <p:to>
                                        <p:strVal val="visible"/>
                                      </p:to>
                                    </p:set>
                                    <p:animEffect transition="in" filter="wipe(left)">
                                      <p:cBhvr>
                                        <p:cTn id="10" dur="2000"/>
                                        <p:tgtEl>
                                          <p:spTgt spid="112665"/>
                                        </p:tgtEl>
                                      </p:cBhvr>
                                    </p:animEffect>
                                  </p:childTnLst>
                                </p:cTn>
                              </p:par>
                            </p:childTnLst>
                          </p:cTn>
                        </p:par>
                        <p:par>
                          <p:cTn id="11" fill="hold">
                            <p:stCondLst>
                              <p:cond delay="2000"/>
                            </p:stCondLst>
                            <p:childTnLst>
                              <p:par>
                                <p:cTn id="12" presetID="10" presetClass="entr" presetSubtype="0" fill="hold" nodeType="afterEffect">
                                  <p:stCondLst>
                                    <p:cond delay="0"/>
                                  </p:stCondLst>
                                  <p:childTnLst>
                                    <p:set>
                                      <p:cBhvr>
                                        <p:cTn id="13" dur="1" fill="hold">
                                          <p:stCondLst>
                                            <p:cond delay="0"/>
                                          </p:stCondLst>
                                        </p:cTn>
                                        <p:tgtEl>
                                          <p:spTgt spid="112657"/>
                                        </p:tgtEl>
                                        <p:attrNameLst>
                                          <p:attrName>style.visibility</p:attrName>
                                        </p:attrNameLst>
                                      </p:cBhvr>
                                      <p:to>
                                        <p:strVal val="visible"/>
                                      </p:to>
                                    </p:set>
                                    <p:animEffect transition="in" filter="fade">
                                      <p:cBhvr>
                                        <p:cTn id="14" dur="500"/>
                                        <p:tgtEl>
                                          <p:spTgt spid="112657"/>
                                        </p:tgtEl>
                                      </p:cBhvr>
                                    </p:animEffect>
                                  </p:childTnLst>
                                </p:cTn>
                              </p:par>
                            </p:childTnLst>
                          </p:cTn>
                        </p:par>
                        <p:par>
                          <p:cTn id="15" fill="hold">
                            <p:stCondLst>
                              <p:cond delay="2500"/>
                            </p:stCondLst>
                            <p:childTnLst>
                              <p:par>
                                <p:cTn id="16" presetID="23" presetClass="entr" presetSubtype="16" fill="hold" grpId="0" nodeType="afterEffect">
                                  <p:stCondLst>
                                    <p:cond delay="0"/>
                                  </p:stCondLst>
                                  <p:childTnLst>
                                    <p:set>
                                      <p:cBhvr>
                                        <p:cTn id="17" dur="1" fill="hold">
                                          <p:stCondLst>
                                            <p:cond delay="0"/>
                                          </p:stCondLst>
                                        </p:cTn>
                                        <p:tgtEl>
                                          <p:spTgt spid="112677"/>
                                        </p:tgtEl>
                                        <p:attrNameLst>
                                          <p:attrName>style.visibility</p:attrName>
                                        </p:attrNameLst>
                                      </p:cBhvr>
                                      <p:to>
                                        <p:strVal val="visible"/>
                                      </p:to>
                                    </p:set>
                                    <p:anim calcmode="lin" valueType="num">
                                      <p:cBhvr>
                                        <p:cTn id="18" dur="500" fill="hold"/>
                                        <p:tgtEl>
                                          <p:spTgt spid="112677"/>
                                        </p:tgtEl>
                                        <p:attrNameLst>
                                          <p:attrName>ppt_w</p:attrName>
                                        </p:attrNameLst>
                                      </p:cBhvr>
                                      <p:tavLst>
                                        <p:tav tm="0">
                                          <p:val>
                                            <p:fltVal val="0.000000"/>
                                          </p:val>
                                        </p:tav>
                                        <p:tav tm="100000">
                                          <p:val>
                                            <p:strVal val="#ppt_w"/>
                                          </p:val>
                                        </p:tav>
                                      </p:tavLst>
                                    </p:anim>
                                    <p:anim calcmode="lin" valueType="num">
                                      <p:cBhvr>
                                        <p:cTn id="19" dur="500" fill="hold"/>
                                        <p:tgtEl>
                                          <p:spTgt spid="112677"/>
                                        </p:tgtEl>
                                        <p:attrNameLst>
                                          <p:attrName>ppt_h</p:attrName>
                                        </p:attrNameLst>
                                      </p:cBhvr>
                                      <p:tavLst>
                                        <p:tav tm="0">
                                          <p:val>
                                            <p:fltVal val="0.000000"/>
                                          </p:val>
                                        </p:tav>
                                        <p:tav tm="100000">
                                          <p:val>
                                            <p:strVal val="#ppt_h"/>
                                          </p:val>
                                        </p:tav>
                                      </p:tavLst>
                                    </p:anim>
                                  </p:childTnLst>
                                </p:cTn>
                              </p:par>
                            </p:childTnLst>
                          </p:cTn>
                        </p:par>
                      </p:childTnLst>
                    </p:cTn>
                  </p:par>
                  <p:par>
                    <p:cTn id="20" fill="hold">
                      <p:stCondLst>
                        <p:cond delay="indefinite"/>
                      </p:stCondLst>
                      <p:childTnLst>
                        <p:par>
                          <p:cTn id="21" fill="hold">
                            <p:stCondLst>
                              <p:cond delay="0"/>
                            </p:stCondLst>
                            <p:childTnLst>
                              <p:par>
                                <p:cTn id="22" presetID="35" presetClass="path" presetSubtype="0" accel="50000" decel="50000" fill="hold" nodeType="clickEffect">
                                  <p:stCondLst>
                                    <p:cond delay="0"/>
                                  </p:stCondLst>
                                  <p:childTnLst>
                                    <p:animMotion origin="layout" path="M -0.05069 0.00856 L -0.36319 0.00856 " pathEditMode="relative" rAng="0" ptsTypes="AA">
                                      <p:cBhvr>
                                        <p:cTn id="23" dur="2000" fill="hold"/>
                                        <p:tgtEl>
                                          <p:spTgt spid="112657"/>
                                        </p:tgtEl>
                                        <p:attrNameLst>
                                          <p:attrName>ppt_x</p:attrName>
                                          <p:attrName>ppt_y</p:attrName>
                                        </p:attrNameLst>
                                      </p:cBhvr>
                                      <p:rCtr x="-15600" y="0"/>
                                    </p:animMotion>
                                  </p:childTnLst>
                                </p:cTn>
                              </p:par>
                              <p:par>
                                <p:cTn id="24" presetID="8" presetClass="emph" presetSubtype="0" accel="50000" decel="50000" fill="hold" nodeType="withEffect">
                                  <p:stCondLst>
                                    <p:cond delay="0"/>
                                  </p:stCondLst>
                                  <p:childTnLst>
                                    <p:animRot by="5400000">
                                      <p:cBhvr>
                                        <p:cTn id="25" dur="2000" fill="hold"/>
                                        <p:tgtEl>
                                          <p:spTgt spid="112657"/>
                                        </p:tgtEl>
                                        <p:attrNameLst>
                                          <p:attrName>r</p:attrName>
                                        </p:attrNameLst>
                                      </p:cBhvr>
                                    </p:animRot>
                                  </p:childTnLst>
                                </p:cTn>
                              </p:par>
                            </p:childTnLst>
                          </p:cTn>
                        </p:par>
                        <p:par>
                          <p:cTn id="26" fill="hold">
                            <p:stCondLst>
                              <p:cond delay="2000"/>
                            </p:stCondLst>
                            <p:childTnLst>
                              <p:par>
                                <p:cTn id="27" presetID="64" presetClass="path" presetSubtype="0" accel="50000" decel="50000" autoRev="1" fill="hold" nodeType="afterEffect">
                                  <p:stCondLst>
                                    <p:cond delay="0"/>
                                  </p:stCondLst>
                                  <p:childTnLst>
                                    <p:animMotion origin="layout" path="M -0.42361 0.02335 L -0.17361 -0.11561 " pathEditMode="relative" rAng="0" ptsTypes="AA">
                                      <p:cBhvr>
                                        <p:cTn id="28" dur="3000" fill="hold"/>
                                        <p:tgtEl>
                                          <p:spTgt spid="112657"/>
                                        </p:tgtEl>
                                        <p:attrNameLst>
                                          <p:attrName>ppt_x</p:attrName>
                                          <p:attrName>ppt_y</p:attrName>
                                        </p:attrNameLst>
                                      </p:cBhvr>
                                      <p:rCtr x="12500" y="-7000"/>
                                    </p:animMotion>
                                  </p:childTnLst>
                                </p:cTn>
                              </p:par>
                              <p:par>
                                <p:cTn id="29" presetID="6" presetClass="emph" presetSubtype="0" autoRev="1" fill="hold" nodeType="withEffect">
                                  <p:stCondLst>
                                    <p:cond delay="0"/>
                                  </p:stCondLst>
                                  <p:childTnLst>
                                    <p:animScale>
                                      <p:cBhvr>
                                        <p:cTn id="30" dur="3000" fill="hold"/>
                                        <p:tgtEl>
                                          <p:spTgt spid="112657"/>
                                        </p:tgtEl>
                                      </p:cBhvr>
                                      <p:by x="50000" y="50000"/>
                                    </p:animScale>
                                  </p:childTnLst>
                                </p:cTn>
                              </p:par>
                              <p:par>
                                <p:cTn id="31" presetID="63" presetClass="path" presetSubtype="0" accel="50000" decel="50000" autoRev="1" fill="hold" grpId="1" nodeType="withEffect">
                                  <p:stCondLst>
                                    <p:cond delay="0"/>
                                  </p:stCondLst>
                                  <p:childTnLst>
                                    <p:animMotion origin="layout" path="M -0.11111 -4.85549E-6 L 0.13889 -4.85549E-6 " pathEditMode="relative" rAng="0" ptsTypes="AA">
                                      <p:cBhvr>
                                        <p:cTn id="32" dur="3000" fill="hold"/>
                                        <p:tgtEl>
                                          <p:spTgt spid="112665"/>
                                        </p:tgtEl>
                                        <p:attrNameLst>
                                          <p:attrName>ppt_x</p:attrName>
                                          <p:attrName>ppt_y</p:attrName>
                                        </p:attrNameLst>
                                      </p:cBhvr>
                                      <p:rCtr x="12500" y="0"/>
                                    </p:animMotion>
                                  </p:childTnLst>
                                </p:cTn>
                              </p:par>
                              <p:par>
                                <p:cTn id="33" presetID="8" presetClass="emph" presetSubtype="0" autoRev="1" fill="hold" grpId="2" nodeType="withEffect">
                                  <p:stCondLst>
                                    <p:cond delay="0"/>
                                  </p:stCondLst>
                                  <p:childTnLst>
                                    <p:animRot by="21600000">
                                      <p:cBhvr>
                                        <p:cTn id="34" dur="3000" fill="hold"/>
                                        <p:tgtEl>
                                          <p:spTgt spid="112665"/>
                                        </p:tgtEl>
                                        <p:attrNameLst>
                                          <p:attrName>r</p:attrName>
                                        </p:attrNameLst>
                                      </p:cBhvr>
                                    </p:animRot>
                                  </p:childTnLst>
                                </p:cTn>
                              </p:par>
                              <p:par>
                                <p:cTn id="35" presetID="63" presetClass="path" presetSubtype="0" accel="50000" decel="50000" autoRev="1" fill="hold" nodeType="withEffect">
                                  <p:stCondLst>
                                    <p:cond delay="0"/>
                                  </p:stCondLst>
                                  <p:childTnLst>
                                    <p:animMotion origin="layout" path="M -0.1 2.08092E-6 L 0.15 2.08092E-6 " pathEditMode="relative" rAng="0" ptsTypes="AA">
                                      <p:cBhvr>
                                        <p:cTn id="36" dur="3000" fill="hold"/>
                                        <p:tgtEl>
                                          <p:spTgt spid="112667"/>
                                        </p:tgtEl>
                                        <p:attrNameLst>
                                          <p:attrName>ppt_x</p:attrName>
                                          <p:attrName>ppt_y</p:attrName>
                                        </p:attrNameLst>
                                      </p:cBhvr>
                                      <p:rCtr x="12500" y="0"/>
                                    </p:animMotion>
                                  </p:childTnLst>
                                </p:cTn>
                              </p:par>
                              <p:par>
                                <p:cTn id="37" presetID="8" presetClass="emph" presetSubtype="0" autoRev="1" fill="hold" nodeType="withEffect">
                                  <p:stCondLst>
                                    <p:cond delay="0"/>
                                  </p:stCondLst>
                                  <p:childTnLst>
                                    <p:animRot by="10800000">
                                      <p:cBhvr>
                                        <p:cTn id="38" dur="3000" fill="hold"/>
                                        <p:tgtEl>
                                          <p:spTgt spid="112667"/>
                                        </p:tgtEl>
                                        <p:attrNameLst>
                                          <p:attrName>r</p:attrName>
                                        </p:attrNameLst>
                                      </p:cBhvr>
                                    </p:animRot>
                                  </p:childTnLst>
                                </p:cTn>
                              </p:par>
                            </p:childTnLst>
                          </p:cTn>
                        </p:par>
                        <p:par>
                          <p:cTn id="39" fill="hold">
                            <p:stCondLst>
                              <p:cond delay="5000"/>
                            </p:stCondLst>
                            <p:childTnLst>
                              <p:par>
                                <p:cTn id="40" presetID="10" presetClass="entr" presetSubtype="0" fill="hold" nodeType="afterEffect">
                                  <p:stCondLst>
                                    <p:cond delay="0"/>
                                  </p:stCondLst>
                                  <p:childTnLst>
                                    <p:set>
                                      <p:cBhvr>
                                        <p:cTn id="41" dur="1" fill="hold">
                                          <p:stCondLst>
                                            <p:cond delay="0"/>
                                          </p:stCondLst>
                                        </p:cTn>
                                        <p:tgtEl>
                                          <p:spTgt spid="112667"/>
                                        </p:tgtEl>
                                        <p:attrNameLst>
                                          <p:attrName>style.visibility</p:attrName>
                                        </p:attrNameLst>
                                      </p:cBhvr>
                                      <p:to>
                                        <p:strVal val="visible"/>
                                      </p:to>
                                    </p:set>
                                    <p:animEffect transition="in" filter="fade">
                                      <p:cBhvr>
                                        <p:cTn id="42" dur="1000"/>
                                        <p:tgtEl>
                                          <p:spTgt spid="112667"/>
                                        </p:tgtEl>
                                      </p:cBhvr>
                                    </p:animEffect>
                                  </p:childTnLst>
                                </p:cTn>
                              </p:par>
                            </p:childTnLst>
                          </p:cTn>
                        </p:par>
                        <p:par>
                          <p:cTn id="43" fill="hold">
                            <p:stCondLst>
                              <p:cond delay="6000"/>
                            </p:stCondLst>
                            <p:childTnLst>
                              <p:par>
                                <p:cTn id="44" presetID="10" presetClass="entr" presetSubtype="0" fill="hold" nodeType="afterEffect">
                                  <p:stCondLst>
                                    <p:cond delay="0"/>
                                  </p:stCondLst>
                                  <p:childTnLst>
                                    <p:set>
                                      <p:cBhvr>
                                        <p:cTn id="45" dur="1" fill="hold">
                                          <p:stCondLst>
                                            <p:cond delay="0"/>
                                          </p:stCondLst>
                                        </p:cTn>
                                        <p:tgtEl>
                                          <p:spTgt spid="112678"/>
                                        </p:tgtEl>
                                        <p:attrNameLst>
                                          <p:attrName>style.visibility</p:attrName>
                                        </p:attrNameLst>
                                      </p:cBhvr>
                                      <p:to>
                                        <p:strVal val="visible"/>
                                      </p:to>
                                    </p:set>
                                    <p:animEffect transition="in" filter="fade">
                                      <p:cBhvr>
                                        <p:cTn id="46" dur="2000"/>
                                        <p:tgtEl>
                                          <p:spTgt spid="112678"/>
                                        </p:tgtEl>
                                      </p:cBhvr>
                                    </p:animEffect>
                                  </p:childTnLst>
                                </p:cTn>
                              </p:par>
                              <p:par>
                                <p:cTn id="47" presetID="63" presetClass="path" presetSubtype="0" accel="50000" decel="50000" autoRev="1" fill="hold" nodeType="withEffect">
                                  <p:stCondLst>
                                    <p:cond delay="0"/>
                                  </p:stCondLst>
                                  <p:childTnLst>
                                    <p:animMotion origin="layout" path="M -0.1 2.08092E-6 L 0.15 2.08092E-6 " pathEditMode="relative" rAng="0" ptsTypes="AA">
                                      <p:cBhvr>
                                        <p:cTn id="48" dur="3000" fill="hold"/>
                                        <p:tgtEl>
                                          <p:spTgt spid="112678"/>
                                        </p:tgtEl>
                                        <p:attrNameLst>
                                          <p:attrName>ppt_x</p:attrName>
                                          <p:attrName>ppt_y</p:attrName>
                                        </p:attrNameLst>
                                      </p:cBhvr>
                                      <p:rCtr x="12500" y="0"/>
                                    </p:animMotion>
                                  </p:childTnLst>
                                </p:cTn>
                              </p:par>
                              <p:par>
                                <p:cTn id="49" presetID="8" presetClass="emph" presetSubtype="0" autoRev="1" fill="hold" nodeType="withEffect">
                                  <p:stCondLst>
                                    <p:cond delay="0"/>
                                  </p:stCondLst>
                                  <p:childTnLst>
                                    <p:animRot by="10800000">
                                      <p:cBhvr>
                                        <p:cTn id="50" dur="3000" fill="hold"/>
                                        <p:tgtEl>
                                          <p:spTgt spid="112678"/>
                                        </p:tgtEl>
                                        <p:attrNameLst>
                                          <p:attrName>r</p:attrName>
                                        </p:attrNameLst>
                                      </p:cBhvr>
                                    </p:animRot>
                                  </p:childTnLst>
                                </p:cTn>
                              </p:par>
                            </p:childTnLst>
                          </p:cTn>
                        </p:par>
                        <p:par>
                          <p:cTn id="51" fill="hold">
                            <p:stCondLst>
                              <p:cond delay="8000"/>
                            </p:stCondLst>
                            <p:childTnLst>
                              <p:par>
                                <p:cTn id="52" presetID="10" presetClass="entr" presetSubtype="0" fill="hold" nodeType="afterEffect">
                                  <p:stCondLst>
                                    <p:cond delay="0"/>
                                  </p:stCondLst>
                                  <p:childTnLst>
                                    <p:set>
                                      <p:cBhvr>
                                        <p:cTn id="53" dur="1" fill="hold">
                                          <p:stCondLst>
                                            <p:cond delay="0"/>
                                          </p:stCondLst>
                                        </p:cTn>
                                        <p:tgtEl>
                                          <p:spTgt spid="112678"/>
                                        </p:tgtEl>
                                        <p:attrNameLst>
                                          <p:attrName>style.visibility</p:attrName>
                                        </p:attrNameLst>
                                      </p:cBhvr>
                                      <p:to>
                                        <p:strVal val="visible"/>
                                      </p:to>
                                    </p:set>
                                    <p:animEffect transition="in" filter="fade">
                                      <p:cBhvr>
                                        <p:cTn id="54" dur="1000"/>
                                        <p:tgtEl>
                                          <p:spTgt spid="1126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5" grpId="0" animBg="1"/>
      <p:bldP spid="112665" grpId="1" animBg="1"/>
      <p:bldP spid="112665" grpId="2" animBg="1"/>
      <p:bldP spid="112677"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687</Words>
  <Application>WPS Presentation</Application>
  <PresentationFormat/>
  <Paragraphs>103</Paragraphs>
  <Slides>17</Slides>
  <Notes>8</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17</vt:i4>
      </vt:variant>
    </vt:vector>
  </HeadingPairs>
  <TitlesOfParts>
    <vt:vector size="26" baseType="lpstr">
      <vt:lpstr>Arial</vt:lpstr>
      <vt:lpstr>SimSun</vt:lpstr>
      <vt:lpstr>Wingdings</vt:lpstr>
      <vt:lpstr>Times New Roman</vt:lpstr>
      <vt:lpstr>.VnAristote</vt:lpstr>
      <vt:lpstr>Microsoft YaHei</vt:lpstr>
      <vt:lpstr>Arial Unicode MS</vt:lpstr>
      <vt:lpstr>Segoe Print</vt:lpstr>
      <vt:lpstr>Default Design</vt:lpstr>
      <vt:lpstr>LÀM QUEN VỚI TOÁN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PC</cp:lastModifiedBy>
  <cp:revision>5</cp:revision>
  <dcterms:created xsi:type="dcterms:W3CDTF">2009-04-30T15:11:00Z</dcterms:created>
  <dcterms:modified xsi:type="dcterms:W3CDTF">2023-11-02T14:18:01Z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183197237492424A89FA71222B2C99FE_12</vt:lpwstr>
  </property>
  <property fmtid="{D5CDD505-2E9C-101B-9397-08002B2CF9AE}" pid="3" name="KSOProductBuildVer">
    <vt:lpwstr>1033-12.2.0.13266</vt:lpwstr>
  </property>
</Properties>
</file>