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3"/>
    <p:sldId id="257" r:id="rId4"/>
    <p:sldId id="274" r:id="rId5"/>
    <p:sldId id="258" r:id="rId6"/>
    <p:sldId id="259" r:id="rId7"/>
    <p:sldId id="261" r:id="rId8"/>
    <p:sldId id="262" r:id="rId9"/>
    <p:sldId id="268" r:id="rId10"/>
    <p:sldId id="269" r:id="rId11"/>
    <p:sldId id="263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0" name="Picture 99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897380" y="230505"/>
            <a:ext cx="925830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  <a:endParaRPr lang="en-US" alt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  <a:endParaRPr lang="en-US" alt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2645" y="1060450"/>
            <a:ext cx="1118235" cy="1158240"/>
          </a:xfrm>
          <a:prstGeom prst="rect">
            <a:avLst/>
          </a:prstGeom>
        </p:spPr>
      </p:pic>
      <p:sp>
        <p:nvSpPr>
          <p:cNvPr id="9" name="Rectangle 4"/>
          <p:cNvSpPr/>
          <p:nvPr/>
        </p:nvSpPr>
        <p:spPr>
          <a:xfrm>
            <a:off x="608330" y="2247265"/>
            <a:ext cx="10974705" cy="3706495"/>
          </a:xfrm>
          <a:prstGeom prst="rect">
            <a:avLst/>
          </a:prstGeom>
        </p:spPr>
        <p:txBody>
          <a:bodyPr wrap="square">
            <a:noAutofit/>
          </a:bodyPr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LĨNH VỰC PHÁT TRIỂN THẨM MỸ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/>
            <a:endParaRPr lang="en-US" sz="4400" b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/>
            <a:endParaRPr lang="en-US" sz="4000" b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/>
            <a:endParaRPr lang="en-US" sz="4000" b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MGL A4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0" name="WordArt 11"/>
          <p:cNvSpPr>
            <a:spLocks noChangeArrowheads="1" noChangeShapeType="1" noTextEdit="1"/>
          </p:cNvSpPr>
          <p:nvPr/>
        </p:nvSpPr>
        <p:spPr bwMode="auto">
          <a:xfrm>
            <a:off x="2317750" y="3274060"/>
            <a:ext cx="7623810" cy="124269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99"/>
              </a:avLst>
            </a:prstTxWarp>
          </a:bodyPr>
          <a:p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Đề tài: Dạy VĐ “Cháu yêu cô chú công nhân”</a:t>
            </a:r>
            <a:endParaRPr lang="en-US" sz="3600" kern="10" dirty="0" smtClean="0">
              <a:ln w="19050">
                <a:solidFill>
                  <a:srgbClr val="99CCFF"/>
                </a:solidFill>
                <a:rou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marL="914400" lvl="2" indent="457200"/>
            <a:r>
              <a:rPr lang="en-US" sz="3600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Nghe hát “Ước mơ xanh”</a:t>
            </a:r>
            <a:endParaRPr lang="en-US" sz="3600" kern="10" dirty="0">
              <a:ln w="19050">
                <a:solidFill>
                  <a:srgbClr val="99CCFF"/>
                </a:solidFill>
                <a:rou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47840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200785" y="2160270"/>
            <a:ext cx="9258300" cy="191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hát</a:t>
            </a:r>
            <a:endParaRPr lang="en-US" altLang="en-US" sz="6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“Ước mơ xanh”</a:t>
            </a:r>
            <a:endParaRPr lang="en-US" altLang="en-US" sz="6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0" name="Picture 99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200785" y="1056640"/>
            <a:ext cx="9258300" cy="191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hát lần 1</a:t>
            </a:r>
            <a:endParaRPr lang="en-US" altLang="en-US" sz="6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Hỏi trẻ tên bài hát</a:t>
            </a:r>
            <a:endParaRPr lang="en-US" altLang="en-US" sz="4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Cô giới thiệu nội dung bài hát</a:t>
            </a:r>
            <a:endParaRPr lang="en-US" altLang="en-US" sz="4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822325" y="2252980"/>
            <a:ext cx="10512425" cy="191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 2 cô cho trẻ nghe băng nhạc</a:t>
            </a:r>
            <a:endParaRPr lang="en-US" altLang="en-US" sz="5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7365"/>
          </a:xfrm>
          <a:prstGeom prst="rect">
            <a:avLst/>
          </a:prstGeom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466215" y="2841625"/>
            <a:ext cx="9258300" cy="191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Kết thúc</a:t>
            </a:r>
            <a:endParaRPr lang="en-US" altLang="en-US" sz="6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524635" y="2599055"/>
            <a:ext cx="9258300" cy="191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Ổn định tổ chức</a:t>
            </a:r>
            <a:endParaRPr lang="en-US" altLang="en-US" sz="4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tranh ảnh và đàm thoại</a:t>
            </a:r>
            <a:endParaRPr lang="en-US" altLang="en-US" sz="40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0" name="Picture 99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166995" cy="32581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Picture 100"/>
          <p:cNvPicPr/>
          <p:nvPr/>
        </p:nvPicPr>
        <p:blipFill>
          <a:blip r:embed="rId2"/>
          <a:stretch>
            <a:fillRect/>
          </a:stretch>
        </p:blipFill>
        <p:spPr>
          <a:xfrm>
            <a:off x="6737350" y="3766185"/>
            <a:ext cx="5454650" cy="30918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" name="Picture 101"/>
          <p:cNvPicPr/>
          <p:nvPr/>
        </p:nvPicPr>
        <p:blipFill>
          <a:blip r:embed="rId3"/>
          <a:stretch>
            <a:fillRect/>
          </a:stretch>
        </p:blipFill>
        <p:spPr>
          <a:xfrm>
            <a:off x="6905625" y="0"/>
            <a:ext cx="5286375" cy="31616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" name="Picture 102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3676015"/>
            <a:ext cx="4859020" cy="31819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2275205" y="1779270"/>
            <a:ext cx="9258300" cy="191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Phương pháp, hình thức tổ chức</a:t>
            </a:r>
            <a:endParaRPr lang="en-US" altLang="en-US" sz="4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40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47840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200785" y="2160270"/>
            <a:ext cx="9928225" cy="191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 1: Dạy VĐ </a:t>
            </a:r>
            <a:endParaRPr lang="en-US" altLang="en-US" sz="6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“Cháu yêu cô chú công nhân”</a:t>
            </a:r>
            <a:endParaRPr lang="en-US" altLang="en-US" sz="6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7365"/>
          </a:xfrm>
          <a:prstGeom prst="rect">
            <a:avLst/>
          </a:prstGeom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250315" y="2594610"/>
            <a:ext cx="9993630" cy="191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trẻ hát</a:t>
            </a:r>
            <a:endParaRPr lang="en-US" altLang="en-US" sz="6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“Cháu yêu cô chú công nhân”</a:t>
            </a:r>
            <a:endParaRPr lang="en-US" altLang="en-US" sz="6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08510" cy="6858635"/>
          </a:xfrm>
          <a:prstGeom prst="rect">
            <a:avLst/>
          </a:prstGeom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466215" y="2381885"/>
            <a:ext cx="9258300" cy="191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giới thiệu cách vỗ tay theo tiết tấu cho bài hát thêm hay hơn</a:t>
            </a:r>
            <a:endParaRPr lang="en-US" altLang="en-US" sz="4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7365"/>
          </a:xfrm>
          <a:prstGeom prst="rect">
            <a:avLst/>
          </a:prstGeom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466215" y="2756535"/>
            <a:ext cx="9258300" cy="191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trẻ vận động cùng cô</a:t>
            </a:r>
            <a:endParaRPr lang="en-US" altLang="en-US" sz="6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08510" cy="6858635"/>
          </a:xfrm>
          <a:prstGeom prst="rect">
            <a:avLst/>
          </a:prstGeom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861060" y="2472690"/>
            <a:ext cx="10848340" cy="191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thực hiện vận động</a:t>
            </a:r>
            <a:endParaRPr lang="en-US" altLang="en-US" sz="6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539</Words>
  <Application>WPS Presentation</Application>
  <PresentationFormat>Widescreen</PresentationFormat>
  <Paragraphs>41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3" baseType="lpstr">
      <vt:lpstr>Arial</vt:lpstr>
      <vt:lpstr>SimSun</vt:lpstr>
      <vt:lpstr>Wingdings</vt:lpstr>
      <vt:lpstr>Times New Roman</vt:lpstr>
      <vt:lpstr>Times New Roman</vt:lpstr>
      <vt:lpstr>Calibri</vt:lpstr>
      <vt:lpstr>Microsoft YaHei</vt:lpstr>
      <vt:lpstr>Arial Unicode MS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PC</dc:creator>
  <cp:lastModifiedBy>PC</cp:lastModifiedBy>
  <cp:revision>3</cp:revision>
  <dcterms:created xsi:type="dcterms:W3CDTF">2023-11-15T14:02:00Z</dcterms:created>
  <dcterms:modified xsi:type="dcterms:W3CDTF">2023-11-18T13:43:31Z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C2C2BC14C50449C09F540D302CC17D6F_11</vt:lpwstr>
  </property>
  <property fmtid="{D5CDD505-2E9C-101B-9397-08002B2CF9AE}" pid="3" name="KSOProductBuildVer">
    <vt:lpwstr>1033-12.2.0.13306</vt:lpwstr>
  </property>
</Properties>
</file>