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4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0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5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9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0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4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7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0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6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D72C-20B5-4275-8C20-3C548D964DBD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63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94781" y="929930"/>
            <a:ext cx="370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KHGD- TUẦN 1 THÁNG 10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1616" y="946483"/>
            <a:ext cx="3250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MGL A4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4878" y="2680372"/>
            <a:ext cx="2492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333333"/>
                </a:solidFill>
                <a:latin typeface="Tahoma" panose="020B0604030504040204" pitchFamily="34" charset="0"/>
              </a:rPr>
              <a:t>Truyện</a:t>
            </a:r>
            <a:r>
              <a:rPr lang="en-US" sz="2000" b="1" dirty="0">
                <a:solidFill>
                  <a:srgbClr val="333333"/>
                </a:solidFill>
                <a:latin typeface="Tahoma" panose="020B0604030504040204" pitchFamily="34" charset="0"/>
              </a:rPr>
              <a:t>: </a:t>
            </a:r>
            <a:endParaRPr lang="en-US" sz="2000" b="1" dirty="0" smtClean="0">
              <a:solidFill>
                <a:srgbClr val="333333"/>
              </a:solidFill>
              <a:latin typeface="Tahoma" panose="020B0604030504040204" pitchFamily="34" charset="0"/>
            </a:endParaRPr>
          </a:p>
          <a:p>
            <a:r>
              <a:rPr lang="en-US" sz="2000" b="1" dirty="0" err="1" smtClean="0">
                <a:solidFill>
                  <a:srgbClr val="333333"/>
                </a:solidFill>
                <a:latin typeface="Tahoma" panose="020B0604030504040204" pitchFamily="34" charset="0"/>
              </a:rPr>
              <a:t>Bàn</a:t>
            </a:r>
            <a:r>
              <a:rPr lang="en-US" sz="2000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Tahoma" panose="020B0604030504040204" pitchFamily="34" charset="0"/>
              </a:rPr>
              <a:t>tay</a:t>
            </a:r>
            <a:r>
              <a:rPr lang="en-US" sz="2000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Tahoma" panose="020B0604030504040204" pitchFamily="34" charset="0"/>
              </a:rPr>
              <a:t>có</a:t>
            </a:r>
            <a:r>
              <a:rPr lang="en-US" sz="2000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Tahoma" panose="020B0604030504040204" pitchFamily="34" charset="0"/>
              </a:rPr>
              <a:t>nụ</a:t>
            </a:r>
            <a:r>
              <a:rPr lang="en-US" sz="2000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Tahoma" panose="020B0604030504040204" pitchFamily="34" charset="0"/>
              </a:rPr>
              <a:t>hôn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94781" y="226890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LQVH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524" y="2669010"/>
            <a:ext cx="22944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Trò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chuyện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về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ngày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20/10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48649" y="2192215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KPKH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92425" y="213040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LQVT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32687" y="4524196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TẠO HÌNH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65609" y="4418958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ÂM NHẠC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47064" y="4418958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ÔN LUYỆN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08984" y="2547211"/>
            <a:ext cx="2933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solidFill>
                  <a:srgbClr val="333333"/>
                </a:solidFill>
                <a:latin typeface="Tahoma" panose="020B0604030504040204" pitchFamily="34" charset="0"/>
              </a:rPr>
              <a:t>Xác định phía phải, phía trái của người khác</a:t>
            </a:r>
            <a:endParaRPr lang="en-US" b="1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682027" y="33250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01697" y="4815447"/>
            <a:ext cx="26934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- </a:t>
            </a:r>
            <a:r>
              <a:rPr lang="en-US" b="1" dirty="0" err="1" smtClean="0">
                <a:solidFill>
                  <a:srgbClr val="333333"/>
                </a:solidFill>
                <a:latin typeface="Tahoma" panose="020B0604030504040204" pitchFamily="34" charset="0"/>
              </a:rPr>
              <a:t>Dạy</a:t>
            </a:r>
            <a:r>
              <a:rPr lang="en-US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VĐ: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Múa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cho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mẹ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xem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endParaRPr lang="en-US" b="1" dirty="0" smtClean="0">
              <a:solidFill>
                <a:srgbClr val="333333"/>
              </a:solidFill>
              <a:latin typeface="Tahoma" panose="020B0604030504040204" pitchFamily="34" charset="0"/>
            </a:endParaRPr>
          </a:p>
          <a:p>
            <a:r>
              <a:rPr lang="en-US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-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Nghe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hát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: Ba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ngọn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nến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lung </a:t>
            </a:r>
            <a:r>
              <a:rPr lang="en-US" b="1" dirty="0" err="1" smtClean="0">
                <a:solidFill>
                  <a:srgbClr val="333333"/>
                </a:solidFill>
                <a:latin typeface="Tahoma" panose="020B0604030504040204" pitchFamily="34" charset="0"/>
              </a:rPr>
              <a:t>linh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1436206" y="4990456"/>
            <a:ext cx="25908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Cắt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,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dán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đồ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dùng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trong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gia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đình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endParaRPr lang="en-US" b="1" dirty="0" smtClean="0">
              <a:solidFill>
                <a:srgbClr val="333333"/>
              </a:solidFill>
              <a:latin typeface="Tahoma" panose="020B0604030504040204" pitchFamily="34" charset="0"/>
            </a:endParaRPr>
          </a:p>
          <a:p>
            <a:pPr algn="ctr"/>
            <a:r>
              <a:rPr lang="en-US" b="1" dirty="0" smtClean="0">
                <a:solidFill>
                  <a:srgbClr val="333333"/>
                </a:solidFill>
                <a:latin typeface="Tahoma" panose="020B0604030504040204" pitchFamily="34" charset="0"/>
              </a:rPr>
              <a:t>(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Đề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tài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)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8184333" y="4896066"/>
            <a:ext cx="25714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Vẽ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theo</a:t>
            </a:r>
            <a:r>
              <a:rPr lang="en-US" b="1" dirty="0">
                <a:solidFill>
                  <a:srgbClr val="333333"/>
                </a:solidFill>
                <a:latin typeface="Tahoma" panose="020B0604030504040204" pitchFamily="34" charset="0"/>
              </a:rPr>
              <a:t> ý </a:t>
            </a:r>
            <a:r>
              <a:rPr lang="en-US" b="1" dirty="0" err="1">
                <a:solidFill>
                  <a:srgbClr val="333333"/>
                </a:solidFill>
                <a:latin typeface="Tahoma" panose="020B0604030504040204" pitchFamily="34" charset="0"/>
              </a:rPr>
              <a:t>thích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029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btc</dc:creator>
  <cp:lastModifiedBy>btc</cp:lastModifiedBy>
  <cp:revision>3</cp:revision>
  <dcterms:created xsi:type="dcterms:W3CDTF">2023-10-05T13:43:31Z</dcterms:created>
  <dcterms:modified xsi:type="dcterms:W3CDTF">2023-10-14T06:27:14Z</dcterms:modified>
</cp:coreProperties>
</file>