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0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9D72C-20B5-4275-8C20-3C548D964DBD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656FC-1AF5-48D9-BE3F-657DE008F6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944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9D72C-20B5-4275-8C20-3C548D964DBD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656FC-1AF5-48D9-BE3F-657DE008F6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701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9D72C-20B5-4275-8C20-3C548D964DBD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656FC-1AF5-48D9-BE3F-657DE008F6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354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9D72C-20B5-4275-8C20-3C548D964DBD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656FC-1AF5-48D9-BE3F-657DE008F6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673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9D72C-20B5-4275-8C20-3C548D964DBD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656FC-1AF5-48D9-BE3F-657DE008F6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091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9D72C-20B5-4275-8C20-3C548D964DBD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656FC-1AF5-48D9-BE3F-657DE008F6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501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9D72C-20B5-4275-8C20-3C548D964DBD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656FC-1AF5-48D9-BE3F-657DE008F6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347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9D72C-20B5-4275-8C20-3C548D964DBD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656FC-1AF5-48D9-BE3F-657DE008F6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778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9D72C-20B5-4275-8C20-3C548D964DBD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656FC-1AF5-48D9-BE3F-657DE008F6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289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9D72C-20B5-4275-8C20-3C548D964DBD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656FC-1AF5-48D9-BE3F-657DE008F6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501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9D72C-20B5-4275-8C20-3C548D964DBD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656FC-1AF5-48D9-BE3F-657DE008F6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169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9D72C-20B5-4275-8C20-3C548D964DBD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8656FC-1AF5-48D9-BE3F-657DE008F6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635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263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994781" y="929930"/>
            <a:ext cx="37028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KHGD- TUẦN 1 THÁNG 10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401616" y="946483"/>
            <a:ext cx="32501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MGL A4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606733" y="2792121"/>
            <a:ext cx="21691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000" b="1" i="0" dirty="0" smtClean="0">
                <a:solidFill>
                  <a:srgbClr val="333333"/>
                </a:solidFill>
                <a:effectLst/>
                <a:latin typeface="Tahoma" panose="020B0604030504040204" pitchFamily="34" charset="0"/>
              </a:rPr>
              <a:t>Thơ: Tay ngoan</a:t>
            </a:r>
            <a:endParaRPr lang="en-US" sz="2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994781" y="2268901"/>
            <a:ext cx="19917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</a:rPr>
              <a:t>LQVH</a:t>
            </a:r>
            <a:endParaRPr lang="en-US" sz="2800" b="1" dirty="0">
              <a:solidFill>
                <a:srgbClr val="0000FF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800524" y="2669010"/>
            <a:ext cx="229447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b="1" i="0" dirty="0" smtClean="0">
                <a:solidFill>
                  <a:srgbClr val="333333"/>
                </a:solidFill>
                <a:effectLst/>
                <a:latin typeface="Tahoma" panose="020B0604030504040204" pitchFamily="34" charset="0"/>
              </a:rPr>
              <a:t>Các bộ phận trên cơ thể</a:t>
            </a:r>
            <a:endParaRPr lang="en-US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5448649" y="2192215"/>
            <a:ext cx="19917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</a:rPr>
              <a:t>KPKH</a:t>
            </a:r>
            <a:endParaRPr lang="en-US" sz="2800" b="1" dirty="0">
              <a:solidFill>
                <a:srgbClr val="0000FF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792425" y="2130401"/>
            <a:ext cx="19917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</a:rPr>
              <a:t>LQVT</a:t>
            </a:r>
            <a:endParaRPr lang="en-US" sz="2800" b="1" dirty="0">
              <a:solidFill>
                <a:srgbClr val="0000FF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732687" y="4524196"/>
            <a:ext cx="19917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</a:rPr>
              <a:t>TẠO HÌNH</a:t>
            </a:r>
            <a:endParaRPr lang="en-US" sz="2800" b="1" dirty="0">
              <a:solidFill>
                <a:srgbClr val="0000FF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165609" y="4418958"/>
            <a:ext cx="19917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</a:rPr>
              <a:t>ÂM NHẠC</a:t>
            </a:r>
            <a:endParaRPr lang="en-US" sz="2800" b="1" dirty="0">
              <a:solidFill>
                <a:srgbClr val="0000FF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547064" y="4418958"/>
            <a:ext cx="19917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</a:rPr>
              <a:t>ÔN LUYỆN</a:t>
            </a:r>
            <a:endParaRPr lang="en-US" sz="2800" b="1" dirty="0">
              <a:solidFill>
                <a:srgbClr val="0000FF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908984" y="2547211"/>
            <a:ext cx="293332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b="1" i="0" dirty="0" smtClean="0">
                <a:solidFill>
                  <a:srgbClr val="333333"/>
                </a:solidFill>
                <a:effectLst/>
                <a:latin typeface="Tahoma" panose="020B0604030504040204" pitchFamily="34" charset="0"/>
              </a:rPr>
              <a:t>Dạy trẻ nhận biết chữ số 6, số lượng và số thứ tự trong phạm vi 6</a:t>
            </a:r>
            <a:endParaRPr lang="en-US" b="1" dirty="0"/>
          </a:p>
        </p:txBody>
      </p: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Rectangle 2"/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" name="Rectangle 3"/>
          <p:cNvSpPr>
            <a:spLocks noChangeArrowheads="1"/>
          </p:cNvSpPr>
          <p:nvPr/>
        </p:nvSpPr>
        <p:spPr bwMode="auto">
          <a:xfrm>
            <a:off x="304800" y="3048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457200" y="457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" name="Rectangle 5"/>
          <p:cNvSpPr>
            <a:spLocks noChangeArrowheads="1"/>
          </p:cNvSpPr>
          <p:nvPr/>
        </p:nvSpPr>
        <p:spPr bwMode="auto">
          <a:xfrm>
            <a:off x="682027" y="332503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901697" y="4815447"/>
            <a:ext cx="269340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0" dirty="0" smtClean="0">
                <a:solidFill>
                  <a:srgbClr val="333333"/>
                </a:solidFill>
                <a:effectLst/>
                <a:latin typeface="Tahoma" panose="020B0604030504040204" pitchFamily="34" charset="0"/>
              </a:rPr>
              <a:t>- </a:t>
            </a:r>
            <a:r>
              <a:rPr lang="vi-VN" b="1" i="0" dirty="0" smtClean="0">
                <a:solidFill>
                  <a:srgbClr val="333333"/>
                </a:solidFill>
                <a:effectLst/>
                <a:latin typeface="Tahoma" panose="020B0604030504040204" pitchFamily="34" charset="0"/>
              </a:rPr>
              <a:t>Dạy hát: Đường và chân </a:t>
            </a:r>
            <a:endParaRPr lang="en-US" b="1" i="0" dirty="0" smtClean="0">
              <a:solidFill>
                <a:srgbClr val="333333"/>
              </a:solidFill>
              <a:effectLst/>
              <a:latin typeface="Tahoma" panose="020B0604030504040204" pitchFamily="34" charset="0"/>
            </a:endParaRPr>
          </a:p>
          <a:p>
            <a:r>
              <a:rPr lang="vi-VN" b="1" i="0" dirty="0" smtClean="0">
                <a:solidFill>
                  <a:srgbClr val="333333"/>
                </a:solidFill>
                <a:effectLst/>
                <a:latin typeface="Tahoma" panose="020B0604030504040204" pitchFamily="34" charset="0"/>
              </a:rPr>
              <a:t>- TC: Nghe nhanh đoán giỏi</a:t>
            </a:r>
            <a:endParaRPr lang="en-US" b="1" dirty="0"/>
          </a:p>
        </p:txBody>
      </p:sp>
      <p:sp>
        <p:nvSpPr>
          <p:cNvPr id="22" name="Rectangle 21"/>
          <p:cNvSpPr/>
          <p:nvPr/>
        </p:nvSpPr>
        <p:spPr>
          <a:xfrm>
            <a:off x="1436206" y="4990456"/>
            <a:ext cx="259081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i="0" dirty="0" smtClean="0">
                <a:solidFill>
                  <a:srgbClr val="333333"/>
                </a:solidFill>
                <a:effectLst/>
                <a:latin typeface="Tahoma" panose="020B0604030504040204" pitchFamily="34" charset="0"/>
              </a:rPr>
              <a:t>In, </a:t>
            </a:r>
            <a:r>
              <a:rPr lang="en-US" b="1" i="0" dirty="0" err="1" smtClean="0">
                <a:solidFill>
                  <a:srgbClr val="333333"/>
                </a:solidFill>
                <a:effectLst/>
                <a:latin typeface="Tahoma" panose="020B0604030504040204" pitchFamily="34" charset="0"/>
              </a:rPr>
              <a:t>đồ</a:t>
            </a:r>
            <a:r>
              <a:rPr lang="en-US" b="1" i="0" dirty="0" smtClean="0">
                <a:solidFill>
                  <a:srgbClr val="333333"/>
                </a:solidFill>
                <a:effectLst/>
                <a:latin typeface="Tahoma" panose="020B0604030504040204" pitchFamily="34" charset="0"/>
              </a:rPr>
              <a:t> </a:t>
            </a:r>
            <a:r>
              <a:rPr lang="en-US" b="1" i="0" dirty="0" err="1" smtClean="0">
                <a:solidFill>
                  <a:srgbClr val="333333"/>
                </a:solidFill>
                <a:effectLst/>
                <a:latin typeface="Tahoma" panose="020B0604030504040204" pitchFamily="34" charset="0"/>
              </a:rPr>
              <a:t>hình</a:t>
            </a:r>
            <a:r>
              <a:rPr lang="en-US" b="1" i="0" dirty="0" smtClean="0">
                <a:solidFill>
                  <a:srgbClr val="333333"/>
                </a:solidFill>
                <a:effectLst/>
                <a:latin typeface="Tahoma" panose="020B0604030504040204" pitchFamily="34" charset="0"/>
              </a:rPr>
              <a:t> </a:t>
            </a:r>
            <a:r>
              <a:rPr lang="en-US" b="1" i="0" dirty="0" err="1" smtClean="0">
                <a:solidFill>
                  <a:srgbClr val="333333"/>
                </a:solidFill>
                <a:effectLst/>
                <a:latin typeface="Tahoma" panose="020B0604030504040204" pitchFamily="34" charset="0"/>
              </a:rPr>
              <a:t>từ</a:t>
            </a:r>
            <a:r>
              <a:rPr lang="en-US" b="1" i="0" dirty="0" smtClean="0">
                <a:solidFill>
                  <a:srgbClr val="333333"/>
                </a:solidFill>
                <a:effectLst/>
                <a:latin typeface="Tahoma" panose="020B0604030504040204" pitchFamily="34" charset="0"/>
              </a:rPr>
              <a:t> </a:t>
            </a:r>
            <a:r>
              <a:rPr lang="en-US" b="1" i="0" dirty="0" err="1" smtClean="0">
                <a:solidFill>
                  <a:srgbClr val="333333"/>
                </a:solidFill>
                <a:effectLst/>
                <a:latin typeface="Tahoma" panose="020B0604030504040204" pitchFamily="34" charset="0"/>
              </a:rPr>
              <a:t>bàn</a:t>
            </a:r>
            <a:r>
              <a:rPr lang="en-US" b="1" i="0" dirty="0" smtClean="0">
                <a:solidFill>
                  <a:srgbClr val="333333"/>
                </a:solidFill>
                <a:effectLst/>
                <a:latin typeface="Tahoma" panose="020B0604030504040204" pitchFamily="34" charset="0"/>
              </a:rPr>
              <a:t> </a:t>
            </a:r>
            <a:r>
              <a:rPr lang="en-US" b="1" i="0" dirty="0" err="1" smtClean="0">
                <a:solidFill>
                  <a:srgbClr val="333333"/>
                </a:solidFill>
                <a:effectLst/>
                <a:latin typeface="Tahoma" panose="020B0604030504040204" pitchFamily="34" charset="0"/>
              </a:rPr>
              <a:t>tay</a:t>
            </a:r>
            <a:r>
              <a:rPr lang="en-US" b="1" i="0" dirty="0" smtClean="0">
                <a:solidFill>
                  <a:srgbClr val="333333"/>
                </a:solidFill>
                <a:effectLst/>
                <a:latin typeface="Tahoma" panose="020B0604030504040204" pitchFamily="34" charset="0"/>
              </a:rPr>
              <a:t>, </a:t>
            </a:r>
            <a:r>
              <a:rPr lang="en-US" b="1" i="0" dirty="0" err="1" smtClean="0">
                <a:solidFill>
                  <a:srgbClr val="333333"/>
                </a:solidFill>
                <a:effectLst/>
                <a:latin typeface="Tahoma" panose="020B0604030504040204" pitchFamily="34" charset="0"/>
              </a:rPr>
              <a:t>ngón</a:t>
            </a:r>
            <a:r>
              <a:rPr lang="en-US" b="1" i="0" dirty="0" smtClean="0">
                <a:solidFill>
                  <a:srgbClr val="333333"/>
                </a:solidFill>
                <a:effectLst/>
                <a:latin typeface="Tahoma" panose="020B0604030504040204" pitchFamily="34" charset="0"/>
              </a:rPr>
              <a:t> </a:t>
            </a:r>
            <a:r>
              <a:rPr lang="en-US" b="1" i="0" dirty="0" err="1" smtClean="0">
                <a:solidFill>
                  <a:srgbClr val="333333"/>
                </a:solidFill>
                <a:effectLst/>
                <a:latin typeface="Tahoma" panose="020B0604030504040204" pitchFamily="34" charset="0"/>
              </a:rPr>
              <a:t>tay</a:t>
            </a:r>
            <a:endParaRPr lang="en-US" b="1" dirty="0"/>
          </a:p>
        </p:txBody>
      </p:sp>
      <p:sp>
        <p:nvSpPr>
          <p:cNvPr id="23" name="Rectangle 22"/>
          <p:cNvSpPr/>
          <p:nvPr/>
        </p:nvSpPr>
        <p:spPr>
          <a:xfrm>
            <a:off x="8184333" y="4896066"/>
            <a:ext cx="257146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b="1" i="0" dirty="0" smtClean="0">
                <a:solidFill>
                  <a:srgbClr val="333333"/>
                </a:solidFill>
                <a:effectLst/>
                <a:latin typeface="Tahoma" panose="020B0604030504040204" pitchFamily="34" charset="0"/>
              </a:rPr>
              <a:t>Nhận biết các bộ phận trên cơ thể bé.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4102957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78</Words>
  <Application>Microsoft Office PowerPoint</Application>
  <PresentationFormat>Widescreen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Tahoma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btc</dc:creator>
  <cp:lastModifiedBy>btc</cp:lastModifiedBy>
  <cp:revision>2</cp:revision>
  <dcterms:created xsi:type="dcterms:W3CDTF">2023-10-05T13:43:31Z</dcterms:created>
  <dcterms:modified xsi:type="dcterms:W3CDTF">2023-10-05T13:49:21Z</dcterms:modified>
</cp:coreProperties>
</file>