
<file path=[Content_Types].xml><?xml version="1.0" encoding="utf-8"?>
<Types xmlns="http://schemas.openxmlformats.org/package/2006/content-types">
  <Default Extension="jpeg" ContentType="image/jpeg"/>
  <Default Extension="JPG" ContentType="image/.jpg"/>
  <Default Extension="wav" ContentType="audio/x-wav"/>
  <Default Extension="png" ContentType="image/png"/>
  <Default Extension="gif" ContentType="image/gif"/>
  <Default Extension="wmf" ContentType="image/x-wmf"/>
  <Default Extension="wmv" ContentType="video/x-ms-wmv"/>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fonts/font1.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10"/>
  </p:notesMasterIdLst>
  <p:sldIdLst>
    <p:sldId id="257" r:id="rId3"/>
    <p:sldId id="259" r:id="rId4"/>
    <p:sldId id="260" r:id="rId5"/>
    <p:sldId id="261" r:id="rId6"/>
    <p:sldId id="262" r:id="rId7"/>
    <p:sldId id="263" r:id="rId8"/>
    <p:sldId id="264" r:id="rId9"/>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Lst>
  <p:sldSz cx="9144000" cy="6858000" type="screen4x3"/>
  <p:notesSz cx="6858000" cy="9144000"/>
  <p:embeddedFontLst>
    <p:embeddedFont>
      <p:font typeface="Showcard Gothic" panose="04020904020102020604" pitchFamily="82" charset="0"/>
      <p:regular r:id="rId39"/>
    </p:embeddedFont>
    <p:embeddedFont>
      <p:font typeface="Calibri" panose="020F0502020204030204" charset="0"/>
      <p:regular r:id="rId40"/>
      <p:bold r:id="rId41"/>
      <p:italic r:id="rId42"/>
      <p:boldItalic r:id="rId43"/>
    </p:embeddedFont>
  </p:embeddedFontLst>
  <p:custDataLst>
    <p:tags r:id="rId44"/>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48"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C7E3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howGuides="1">
      <p:cViewPr varScale="1">
        <p:scale>
          <a:sx n="59" d="100"/>
          <a:sy n="59" d="100"/>
        </p:scale>
        <p:origin x="1500" y="56"/>
      </p:cViewPr>
      <p:guideLst>
        <p:guide orient="horz" pos="2148"/>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4" Type="http://schemas.openxmlformats.org/officeDocument/2006/relationships/tags" Target="tags/tag40.xml"/><Relationship Id="rId43" Type="http://schemas.openxmlformats.org/officeDocument/2006/relationships/font" Target="fonts/font5.fntdata"/><Relationship Id="rId42" Type="http://schemas.openxmlformats.org/officeDocument/2006/relationships/font" Target="fonts/font4.fntdata"/><Relationship Id="rId41" Type="http://schemas.openxmlformats.org/officeDocument/2006/relationships/font" Target="fonts/font3.fntdata"/><Relationship Id="rId40" Type="http://schemas.openxmlformats.org/officeDocument/2006/relationships/font" Target="fonts/font2.fntdata"/><Relationship Id="rId4" Type="http://schemas.openxmlformats.org/officeDocument/2006/relationships/slide" Target="slides/slide2.xml"/><Relationship Id="rId39" Type="http://schemas.openxmlformats.org/officeDocument/2006/relationships/font" Target="fonts/font1.fntdata"/><Relationship Id="rId38" Type="http://schemas.openxmlformats.org/officeDocument/2006/relationships/tableStyles" Target="tableStyles.xml"/><Relationship Id="rId37" Type="http://schemas.openxmlformats.org/officeDocument/2006/relationships/viewProps" Target="viewProps.xml"/><Relationship Id="rId36" Type="http://schemas.openxmlformats.org/officeDocument/2006/relationships/presProps" Target="presProps.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notesMaster" Target="notesMasters/notesMaster1.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0688F28-6758-409A-A63E-83BC0CB94766}" type="datetimeFigureOut">
              <a:rPr lang="en-US" smtClean="0"/>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A88D19A-B03E-4E58-8276-DB2F6529EF85}" type="slidenum">
              <a:rPr lang="en-US" smtClean="0"/>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noTextEdit="1"/>
          </p:cNvSpPr>
          <p:nvPr>
            <p:ph type="sldImg"/>
          </p:nvPr>
        </p:nvSpPr>
        <p:spPr/>
      </p:sp>
      <p:sp>
        <p:nvSpPr>
          <p:cNvPr id="37891" name="Notes Placeholder 2"/>
          <p:cNvSpPr>
            <a:spLocks noGrp="1"/>
          </p:cNvSpPr>
          <p:nvPr>
            <p:ph type="body" idx="1"/>
          </p:nvPr>
        </p:nvSpPr>
        <p:spPr>
          <a:noFill/>
        </p:spPr>
        <p:txBody>
          <a:bodyPr/>
          <a:lstStyle/>
          <a:p>
            <a:r>
              <a:rPr lang="en-US" altLang="en-US"/>
              <a:t>Trang nội dung trò chơi Tom và Jerry</a:t>
            </a:r>
            <a:endParaRPr lang="en-US" altLang="en-US"/>
          </a:p>
        </p:txBody>
      </p:sp>
      <p:sp>
        <p:nvSpPr>
          <p:cNvPr id="37892" name="Slide Number Placeholder 3"/>
          <p:cNvSpPr>
            <a:spLocks noGrp="1"/>
          </p:cNvSpPr>
          <p:nvPr>
            <p:ph type="sldNum" sz="quarter" idx="5"/>
          </p:nvPr>
        </p:nvSpPr>
        <p:spPr>
          <a:noFill/>
        </p:spPr>
        <p:txBody>
          <a:bodyPr/>
          <a:lstStyle>
            <a:lvl1pPr eaLnBrk="0" hangingPunct="0">
              <a:spcBef>
                <a:spcPct val="30000"/>
              </a:spcBef>
              <a:defRPr sz="1200">
                <a:solidFill>
                  <a:schemeClr val="tx1"/>
                </a:solidFill>
                <a:latin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pPr>
            <a:fld id="{3615C0B2-BCA5-4ADF-91DF-736B25ACAA68}" type="slidenum">
              <a:rPr lang="en-US" altLang="en-US">
                <a:solidFill>
                  <a:prstClr val="black"/>
                </a:solidFill>
              </a:rPr>
            </a:fld>
            <a:endParaRPr lang="en-US" altLang="en-US">
              <a:solidFill>
                <a:prstClr val="black"/>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p:sp>
      <p:sp>
        <p:nvSpPr>
          <p:cNvPr id="38915" name="Notes Placeholder 2"/>
          <p:cNvSpPr>
            <a:spLocks noGrp="1"/>
          </p:cNvSpPr>
          <p:nvPr>
            <p:ph type="body" idx="1"/>
          </p:nvPr>
        </p:nvSpPr>
        <p:spPr>
          <a:noFill/>
        </p:spPr>
        <p:txBody>
          <a:bodyPr/>
          <a:lstStyle/>
          <a:p>
            <a:endParaRPr lang="en-US" altLang="en-US"/>
          </a:p>
        </p:txBody>
      </p:sp>
      <p:sp>
        <p:nvSpPr>
          <p:cNvPr id="38916" name="Slide Number Placeholder 3"/>
          <p:cNvSpPr>
            <a:spLocks noGrp="1"/>
          </p:cNvSpPr>
          <p:nvPr>
            <p:ph type="sldNum" sz="quarter" idx="5"/>
          </p:nvPr>
        </p:nvSpPr>
        <p:spPr>
          <a:noFill/>
        </p:spPr>
        <p:txBody>
          <a:bodyPr/>
          <a:lstStyle>
            <a:lvl1pPr eaLnBrk="0" hangingPunct="0">
              <a:spcBef>
                <a:spcPct val="30000"/>
              </a:spcBef>
              <a:defRPr sz="1200">
                <a:solidFill>
                  <a:schemeClr val="tx1"/>
                </a:solidFill>
                <a:latin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pPr>
            <a:fld id="{8C7F5A15-1A8C-46DF-BD2C-7C5EB96A389C}" type="slidenum">
              <a:rPr lang="en-US" altLang="en-US">
                <a:solidFill>
                  <a:prstClr val="black"/>
                </a:solidFill>
              </a:rPr>
            </a:fld>
            <a:endParaRPr lang="en-US" altLang="en-US">
              <a:solidFill>
                <a:prstClr val="black"/>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pPr>
            <a:fld id="{07097385-31AD-4414-9A53-84CA7F106F0E}" type="slidenum">
              <a:rPr lang="en-US" altLang="en-US">
                <a:solidFill>
                  <a:prstClr val="black"/>
                </a:solidFill>
              </a:rPr>
            </a:fld>
            <a:endParaRPr lang="en-US" altLang="en-US">
              <a:solidFill>
                <a:prstClr val="black"/>
              </a:solidFill>
            </a:endParaRPr>
          </a:p>
        </p:txBody>
      </p:sp>
      <p:sp>
        <p:nvSpPr>
          <p:cNvPr id="39939" name="Rectangle 2"/>
          <p:cNvSpPr>
            <a:spLocks noGrp="1" noRot="1" noChangeAspect="1" noChangeArrowheads="1" noTextEdit="1"/>
          </p:cNvSpPr>
          <p:nvPr>
            <p:ph type="sldImg"/>
          </p:nvPr>
        </p:nvSpPr>
        <p:spPr/>
      </p:sp>
      <p:sp>
        <p:nvSpPr>
          <p:cNvPr id="39940" name="Rectangle 3"/>
          <p:cNvSpPr>
            <a:spLocks noGrp="1" noChangeArrowheads="1"/>
          </p:cNvSpPr>
          <p:nvPr>
            <p:ph type="body" idx="1"/>
          </p:nvPr>
        </p:nvSpPr>
        <p:spPr>
          <a:noFill/>
        </p:spPr>
        <p:txBody>
          <a:bodyPr/>
          <a:lstStyle/>
          <a:p>
            <a:pPr eaLnBrk="1" hangingPunct="1"/>
            <a:r>
              <a:rPr lang="en-US" altLang="en-US"/>
              <a:t>25</a:t>
            </a:r>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US"/>
          </a:p>
        </p:txBody>
      </p:sp>
      <p:sp>
        <p:nvSpPr>
          <p:cNvPr id="4" name="Rectangle 4"/>
          <p:cNvSpPr>
            <a:spLocks noGrp="1" noChangeArrowheads="1"/>
          </p:cNvSpPr>
          <p:nvPr>
            <p:ph type="dt" sz="half" idx="10"/>
          </p:nvPr>
        </p:nvSpPr>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a:defRPr/>
            </a:pPr>
            <a:fld id="{4880BF66-8E32-4224-BEB1-70B943F218AE}" type="slidenum">
              <a:rPr lang="en-US" altLang="en-US">
                <a:solidFill>
                  <a:srgbClr val="000000"/>
                </a:solidFill>
              </a:rPr>
            </a:fld>
            <a:endParaRPr lang="en-US" altLang="en-US">
              <a:solidFill>
                <a:srgbClr val="000000"/>
              </a:solidFill>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Rectangle 4"/>
          <p:cNvSpPr>
            <a:spLocks noGrp="1" noChangeArrowheads="1"/>
          </p:cNvSpPr>
          <p:nvPr>
            <p:ph type="dt" sz="half" idx="10"/>
          </p:nvPr>
        </p:nvSpPr>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a:defRPr/>
            </a:pPr>
            <a:fld id="{4C9DE93A-7EA6-44C8-BB57-7A5AEB319A7E}" type="slidenum">
              <a:rPr lang="en-US" altLang="en-US">
                <a:solidFill>
                  <a:srgbClr val="000000"/>
                </a:solidFill>
              </a:rPr>
            </a:fld>
            <a:endParaRPr lang="en-US" altLang="en-US">
              <a:solidFill>
                <a:srgbClr val="000000"/>
              </a:solidFil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Rectangle 4"/>
          <p:cNvSpPr>
            <a:spLocks noGrp="1" noChangeArrowheads="1"/>
          </p:cNvSpPr>
          <p:nvPr>
            <p:ph type="dt" sz="half" idx="10"/>
          </p:nvPr>
        </p:nvSpPr>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a:defRPr/>
            </a:pPr>
            <a:fld id="{090F9CC3-F854-4C92-9165-862FCEB237E8}" type="slidenum">
              <a:rPr lang="en-US" altLang="en-US">
                <a:solidFill>
                  <a:srgbClr val="000000"/>
                </a:solidFill>
              </a:rPr>
            </a:fld>
            <a:endParaRPr lang="en-US" altLang="en-US">
              <a:solidFill>
                <a:srgbClr val="000000"/>
              </a:solidFil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Media" preserve="1">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Media Placeholder 3"/>
          <p:cNvSpPr>
            <a:spLocks noGrp="1"/>
          </p:cNvSpPr>
          <p:nvPr>
            <p:ph type="media" sz="half" idx="2"/>
          </p:nvPr>
        </p:nvSpPr>
        <p:spPr>
          <a:xfrm>
            <a:off x="4648200" y="1600200"/>
            <a:ext cx="4038600" cy="4525963"/>
          </a:xfrm>
        </p:spPr>
        <p:txBody>
          <a:bodyPr/>
          <a:lstStyle/>
          <a:p>
            <a:pPr lvl="0"/>
            <a:endParaRPr lang="en-US" noProof="0"/>
          </a:p>
        </p:txBody>
      </p:sp>
      <p:sp>
        <p:nvSpPr>
          <p:cNvPr id="5" name="Rectangle 4"/>
          <p:cNvSpPr>
            <a:spLocks noGrp="1" noChangeArrowheads="1"/>
          </p:cNvSpPr>
          <p:nvPr>
            <p:ph type="dt" sz="half" idx="10"/>
          </p:nvPr>
        </p:nvSpPr>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p:txBody>
          <a:bodyPr/>
          <a:lstStyle>
            <a:lvl1pPr>
              <a:defRPr/>
            </a:lvl1pPr>
          </a:lstStyle>
          <a:p>
            <a:pPr>
              <a:defRPr/>
            </a:pPr>
            <a:fld id="{3AD68A8E-C1E2-41BC-95EA-715C27495121}" type="slidenum">
              <a:rPr lang="en-US" altLang="en-US">
                <a:solidFill>
                  <a:srgbClr val="000000"/>
                </a:solidFill>
              </a:rPr>
            </a:fld>
            <a:endParaRPr lang="en-US" altLang="en-US">
              <a:solidFill>
                <a:srgbClr val="000000"/>
              </a:solidFil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3" name="Rectangle 4"/>
          <p:cNvSpPr>
            <a:spLocks noGrp="1" noChangeArrowheads="1"/>
          </p:cNvSpPr>
          <p:nvPr>
            <p:ph type="dt" sz="half" idx="10"/>
          </p:nvPr>
        </p:nvSpPr>
        <p:spPr/>
        <p:txBody>
          <a:bodyPr/>
          <a:lstStyle>
            <a:lvl1pPr>
              <a:defRPr/>
            </a:lvl1pPr>
          </a:lstStyle>
          <a:p>
            <a:pPr>
              <a:defRPr/>
            </a:pPr>
            <a:endParaRPr lang="en-US" altLang="en-US">
              <a:solidFill>
                <a:srgbClr val="000000"/>
              </a:solidFill>
            </a:endParaRPr>
          </a:p>
        </p:txBody>
      </p:sp>
      <p:sp>
        <p:nvSpPr>
          <p:cNvPr id="4" name="Rectangle 5"/>
          <p:cNvSpPr>
            <a:spLocks noGrp="1" noChangeArrowheads="1"/>
          </p:cNvSpPr>
          <p:nvPr>
            <p:ph type="ftr" sz="quarter" idx="11"/>
          </p:nvPr>
        </p:nvSpPr>
        <p:spPr/>
        <p:txBody>
          <a:bodyPr/>
          <a:lstStyle>
            <a:lvl1pPr>
              <a:defRPr/>
            </a:lvl1pPr>
          </a:lstStyle>
          <a:p>
            <a:pPr>
              <a:defRPr/>
            </a:pPr>
            <a:endParaRPr lang="en-US" altLang="en-US">
              <a:solidFill>
                <a:srgbClr val="000000"/>
              </a:solidFill>
            </a:endParaRPr>
          </a:p>
        </p:txBody>
      </p:sp>
      <p:sp>
        <p:nvSpPr>
          <p:cNvPr id="5" name="Rectangle 6"/>
          <p:cNvSpPr>
            <a:spLocks noGrp="1" noChangeArrowheads="1"/>
          </p:cNvSpPr>
          <p:nvPr>
            <p:ph type="sldNum" sz="quarter" idx="12"/>
          </p:nvPr>
        </p:nvSpPr>
        <p:spPr/>
        <p:txBody>
          <a:bodyPr/>
          <a:lstStyle>
            <a:lvl1pPr>
              <a:defRPr/>
            </a:lvl1pPr>
          </a:lstStyle>
          <a:p>
            <a:pPr>
              <a:defRPr/>
            </a:pPr>
            <a:fld id="{7E11EC31-171D-4FBF-950C-0EC8D7C873FA}" type="slidenum">
              <a:rPr lang="en-US" altLang="en-US">
                <a:solidFill>
                  <a:srgbClr val="000000"/>
                </a:solidFill>
              </a:rPr>
            </a:fld>
            <a:endParaRPr lang="en-US" altLang="en-US">
              <a:solidFill>
                <a:srgbClr val="000000"/>
              </a:solidFil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Diapositiva de título">
    <p:spTree>
      <p:nvGrpSpPr>
        <p:cNvPr id="1" name=""/>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Rectangle 4"/>
          <p:cNvSpPr>
            <a:spLocks noGrp="1" noChangeArrowheads="1"/>
          </p:cNvSpPr>
          <p:nvPr>
            <p:ph type="dt" sz="half" idx="10"/>
          </p:nvPr>
        </p:nvSpPr>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a:defRPr/>
            </a:pPr>
            <a:fld id="{37BE2CF2-5611-4428-8E93-BD83EE2621C7}" type="slidenum">
              <a:rPr lang="en-US" altLang="en-US">
                <a:solidFill>
                  <a:srgbClr val="000000"/>
                </a:solidFill>
              </a:rPr>
            </a:fld>
            <a:endParaRPr lang="en-US" altLang="en-US">
              <a:solidFill>
                <a:srgbClr val="000000"/>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endParaRPr lang="en-US"/>
          </a:p>
        </p:txBody>
      </p:sp>
      <p:sp>
        <p:nvSpPr>
          <p:cNvPr id="4" name="Rectangle 4"/>
          <p:cNvSpPr>
            <a:spLocks noGrp="1" noChangeArrowheads="1"/>
          </p:cNvSpPr>
          <p:nvPr>
            <p:ph type="dt" sz="half" idx="10"/>
          </p:nvPr>
        </p:nvSpPr>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a:defRPr/>
            </a:pPr>
            <a:fld id="{071D305E-AA80-4ED3-B00F-E0316E6B7BA4}" type="slidenum">
              <a:rPr lang="en-US" altLang="en-US">
                <a:solidFill>
                  <a:srgbClr val="000000"/>
                </a:solidFill>
              </a:rPr>
            </a:fld>
            <a:endParaRPr lang="en-US" altLang="en-US">
              <a:solidFill>
                <a:srgbClr val="000000"/>
              </a:solidFil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Rectangle 4"/>
          <p:cNvSpPr>
            <a:spLocks noGrp="1" noChangeArrowheads="1"/>
          </p:cNvSpPr>
          <p:nvPr>
            <p:ph type="dt" sz="half" idx="10"/>
          </p:nvPr>
        </p:nvSpPr>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p:txBody>
          <a:bodyPr/>
          <a:lstStyle>
            <a:lvl1pPr>
              <a:defRPr/>
            </a:lvl1pPr>
          </a:lstStyle>
          <a:p>
            <a:pPr>
              <a:defRPr/>
            </a:pPr>
            <a:fld id="{5C795659-E81C-44EB-9D5C-161AE050CCCA}" type="slidenum">
              <a:rPr lang="en-US" altLang="en-US">
                <a:solidFill>
                  <a:srgbClr val="000000"/>
                </a:solidFill>
              </a:rPr>
            </a:fld>
            <a:endParaRPr lang="en-US" altLang="en-US">
              <a:solidFill>
                <a:srgbClr val="000000"/>
              </a:solidFil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Rectangle 4"/>
          <p:cNvSpPr>
            <a:spLocks noGrp="1" noChangeArrowheads="1"/>
          </p:cNvSpPr>
          <p:nvPr>
            <p:ph type="dt" sz="half" idx="10"/>
          </p:nvPr>
        </p:nvSpPr>
        <p:spPr/>
        <p:txBody>
          <a:bodyPr/>
          <a:lstStyle>
            <a:lvl1pPr>
              <a:defRPr/>
            </a:lvl1pPr>
          </a:lstStyle>
          <a:p>
            <a:pPr>
              <a:defRPr/>
            </a:pPr>
            <a:endParaRPr lang="en-US" altLang="en-US">
              <a:solidFill>
                <a:srgbClr val="000000"/>
              </a:solidFill>
            </a:endParaRPr>
          </a:p>
        </p:txBody>
      </p:sp>
      <p:sp>
        <p:nvSpPr>
          <p:cNvPr id="8" name="Rectangle 5"/>
          <p:cNvSpPr>
            <a:spLocks noGrp="1" noChangeArrowheads="1"/>
          </p:cNvSpPr>
          <p:nvPr>
            <p:ph type="ftr" sz="quarter" idx="11"/>
          </p:nvPr>
        </p:nvSpPr>
        <p:spPr/>
        <p:txBody>
          <a:bodyPr/>
          <a:lstStyle>
            <a:lvl1pPr>
              <a:defRPr/>
            </a:lvl1pPr>
          </a:lstStyle>
          <a:p>
            <a:pPr>
              <a:defRPr/>
            </a:pPr>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a:lvl1pPr>
          </a:lstStyle>
          <a:p>
            <a:pPr>
              <a:defRPr/>
            </a:pPr>
            <a:fld id="{B04B420F-E356-451D-AB62-F6D3724B4957}" type="slidenum">
              <a:rPr lang="en-US" altLang="en-US">
                <a:solidFill>
                  <a:srgbClr val="000000"/>
                </a:solidFill>
              </a:rPr>
            </a:fld>
            <a:endParaRPr lang="en-US" altLang="en-US">
              <a:solidFill>
                <a:srgbClr val="000000"/>
              </a:solidFil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Rectangle 4"/>
          <p:cNvSpPr>
            <a:spLocks noGrp="1" noChangeArrowheads="1"/>
          </p:cNvSpPr>
          <p:nvPr>
            <p:ph type="dt" sz="half" idx="10"/>
          </p:nvPr>
        </p:nvSpPr>
        <p:spPr/>
        <p:txBody>
          <a:bodyPr/>
          <a:lstStyle>
            <a:lvl1pPr>
              <a:defRPr/>
            </a:lvl1pPr>
          </a:lstStyle>
          <a:p>
            <a:pPr>
              <a:defRPr/>
            </a:pPr>
            <a:endParaRPr lang="en-US" altLang="en-US">
              <a:solidFill>
                <a:srgbClr val="000000"/>
              </a:solidFill>
            </a:endParaRPr>
          </a:p>
        </p:txBody>
      </p:sp>
      <p:sp>
        <p:nvSpPr>
          <p:cNvPr id="4" name="Rectangle 5"/>
          <p:cNvSpPr>
            <a:spLocks noGrp="1" noChangeArrowheads="1"/>
          </p:cNvSpPr>
          <p:nvPr>
            <p:ph type="ftr" sz="quarter" idx="11"/>
          </p:nvPr>
        </p:nvSpPr>
        <p:spPr/>
        <p:txBody>
          <a:bodyPr/>
          <a:lstStyle>
            <a:lvl1pPr>
              <a:defRPr/>
            </a:lvl1pPr>
          </a:lstStyle>
          <a:p>
            <a:pPr>
              <a:defRPr/>
            </a:pPr>
            <a:endParaRPr lang="en-US" altLang="en-US">
              <a:solidFill>
                <a:srgbClr val="000000"/>
              </a:solidFill>
            </a:endParaRPr>
          </a:p>
        </p:txBody>
      </p:sp>
      <p:sp>
        <p:nvSpPr>
          <p:cNvPr id="5" name="Rectangle 6"/>
          <p:cNvSpPr>
            <a:spLocks noGrp="1" noChangeArrowheads="1"/>
          </p:cNvSpPr>
          <p:nvPr>
            <p:ph type="sldNum" sz="quarter" idx="12"/>
          </p:nvPr>
        </p:nvSpPr>
        <p:spPr/>
        <p:txBody>
          <a:bodyPr/>
          <a:lstStyle>
            <a:lvl1pPr>
              <a:defRPr/>
            </a:lvl1pPr>
          </a:lstStyle>
          <a:p>
            <a:pPr>
              <a:defRPr/>
            </a:pPr>
            <a:fld id="{3DA26F53-2369-48FB-A1B1-68BA1260D7E0}" type="slidenum">
              <a:rPr lang="en-US" altLang="en-US">
                <a:solidFill>
                  <a:srgbClr val="000000"/>
                </a:solidFill>
              </a:rPr>
            </a:fld>
            <a:endParaRPr lang="en-US" altLang="en-US">
              <a:solidFill>
                <a:srgbClr val="000000"/>
              </a:solidFil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ltLang="en-US">
              <a:solidFill>
                <a:srgbClr val="000000"/>
              </a:solidFill>
            </a:endParaRPr>
          </a:p>
        </p:txBody>
      </p:sp>
      <p:sp>
        <p:nvSpPr>
          <p:cNvPr id="3" name="Rectangle 5"/>
          <p:cNvSpPr>
            <a:spLocks noGrp="1" noChangeArrowheads="1"/>
          </p:cNvSpPr>
          <p:nvPr>
            <p:ph type="ftr" sz="quarter" idx="11"/>
          </p:nvPr>
        </p:nvSpPr>
        <p:spPr/>
        <p:txBody>
          <a:bodyPr/>
          <a:lstStyle>
            <a:lvl1pPr>
              <a:defRPr/>
            </a:lvl1pPr>
          </a:lstStyle>
          <a:p>
            <a:pPr>
              <a:defRPr/>
            </a:pPr>
            <a:endParaRPr lang="en-US" altLang="en-US">
              <a:solidFill>
                <a:srgbClr val="000000"/>
              </a:solidFill>
            </a:endParaRPr>
          </a:p>
        </p:txBody>
      </p:sp>
      <p:sp>
        <p:nvSpPr>
          <p:cNvPr id="4" name="Rectangle 6"/>
          <p:cNvSpPr>
            <a:spLocks noGrp="1" noChangeArrowheads="1"/>
          </p:cNvSpPr>
          <p:nvPr>
            <p:ph type="sldNum" sz="quarter" idx="12"/>
          </p:nvPr>
        </p:nvSpPr>
        <p:spPr/>
        <p:txBody>
          <a:bodyPr/>
          <a:lstStyle>
            <a:lvl1pPr>
              <a:defRPr/>
            </a:lvl1pPr>
          </a:lstStyle>
          <a:p>
            <a:pPr>
              <a:defRPr/>
            </a:pPr>
            <a:fld id="{E949905E-4474-4879-A561-53064FCBB201}" type="slidenum">
              <a:rPr lang="en-US" altLang="en-US">
                <a:solidFill>
                  <a:srgbClr val="000000"/>
                </a:solidFill>
              </a:rPr>
            </a:fld>
            <a:endParaRPr lang="en-US" altLang="en-US">
              <a:solidFill>
                <a:srgbClr val="000000"/>
              </a:solidFil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Rectangle 4"/>
          <p:cNvSpPr>
            <a:spLocks noGrp="1" noChangeArrowheads="1"/>
          </p:cNvSpPr>
          <p:nvPr>
            <p:ph type="dt" sz="half" idx="10"/>
          </p:nvPr>
        </p:nvSpPr>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p:txBody>
          <a:bodyPr/>
          <a:lstStyle>
            <a:lvl1pPr>
              <a:defRPr/>
            </a:lvl1pPr>
          </a:lstStyle>
          <a:p>
            <a:pPr>
              <a:defRPr/>
            </a:pPr>
            <a:fld id="{67ADEA66-C011-49EB-9835-6CBFEB56554C}" type="slidenum">
              <a:rPr lang="en-US" altLang="en-US">
                <a:solidFill>
                  <a:srgbClr val="000000"/>
                </a:solidFill>
              </a:rPr>
            </a:fld>
            <a:endParaRPr lang="en-US" altLang="en-US">
              <a:solidFill>
                <a:srgbClr val="000000"/>
              </a:solidFil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Rectangle 4"/>
          <p:cNvSpPr>
            <a:spLocks noGrp="1" noChangeArrowheads="1"/>
          </p:cNvSpPr>
          <p:nvPr>
            <p:ph type="dt" sz="half" idx="10"/>
          </p:nvPr>
        </p:nvSpPr>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p:txBody>
          <a:bodyPr/>
          <a:lstStyle>
            <a:lvl1pPr>
              <a:defRPr/>
            </a:lvl1pPr>
          </a:lstStyle>
          <a:p>
            <a:pPr>
              <a:defRPr/>
            </a:pPr>
            <a:fld id="{62C06460-7A1D-4F4F-90D1-8C1DCDD86DB9}" type="slidenum">
              <a:rPr lang="en-US" altLang="en-US">
                <a:solidFill>
                  <a:srgbClr val="000000"/>
                </a:solidFill>
              </a:rPr>
            </a:fld>
            <a:endParaRPr lang="en-US" altLang="en-US">
              <a:solidFill>
                <a:srgbClr val="000000"/>
              </a:solidFill>
            </a:endParaRPr>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5" Type="http://schemas.openxmlformats.org/officeDocument/2006/relationships/theme" Target="../theme/theme1.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lstStyle/>
          <a:p>
            <a:pPr lvl="0"/>
            <a:r>
              <a:rPr lang="en-US" altLang="en-US"/>
              <a:t>Click to edit Master title style</a:t>
            </a:r>
            <a:endParaRPr lang="en-US" altLang="en-US"/>
          </a:p>
        </p:txBody>
      </p:sp>
      <p:sp>
        <p:nvSpPr>
          <p:cNvPr id="2051"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p>
            <a:pPr lvl="0"/>
            <a:r>
              <a:rPr lang="en-US" altLang="en-US"/>
              <a:t>Click to edit Master text styles</a:t>
            </a:r>
            <a:endParaRPr lang="en-US" altLang="en-US"/>
          </a:p>
          <a:p>
            <a:pPr lvl="1"/>
            <a:r>
              <a:rPr lang="en-US" altLang="en-US"/>
              <a:t>Second level</a:t>
            </a:r>
            <a:endParaRPr lang="en-US" altLang="en-US"/>
          </a:p>
          <a:p>
            <a:pPr lvl="2"/>
            <a:r>
              <a:rPr lang="en-US" altLang="en-US"/>
              <a:t>Third level</a:t>
            </a:r>
            <a:endParaRPr lang="en-US" altLang="en-US"/>
          </a:p>
          <a:p>
            <a:pPr lvl="3"/>
            <a:r>
              <a:rPr lang="en-US" altLang="en-US"/>
              <a:t>Fourth level</a:t>
            </a:r>
            <a:endParaRPr lang="en-US" altLang="en-US"/>
          </a:p>
          <a:p>
            <a:pPr lvl="4"/>
            <a:r>
              <a:rPr lang="en-US" altLang="en-US"/>
              <a:t>Fifth level</a:t>
            </a:r>
            <a:endParaRPr lang="en-US" altLang="en-US"/>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defRPr sz="1400">
                <a:latin typeface="Arial" panose="020B0604020202020204" pitchFamily="34" charset="0"/>
              </a:defRPr>
            </a:lvl1pPr>
          </a:lstStyle>
          <a:p>
            <a:pPr fontAlgn="base">
              <a:spcBef>
                <a:spcPct val="0"/>
              </a:spcBef>
              <a:spcAft>
                <a:spcPct val="0"/>
              </a:spcAft>
              <a:defRPr/>
            </a:pPr>
            <a:endParaRPr lang="en-US" alt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ctr">
              <a:defRPr sz="1400">
                <a:latin typeface="Arial" panose="020B0604020202020204" pitchFamily="34" charset="0"/>
              </a:defRPr>
            </a:lvl1pPr>
          </a:lstStyle>
          <a:p>
            <a:pPr fontAlgn="base">
              <a:spcBef>
                <a:spcPct val="0"/>
              </a:spcBef>
              <a:spcAft>
                <a:spcPct val="0"/>
              </a:spcAft>
              <a:defRPr/>
            </a:pPr>
            <a:endParaRPr lang="en-US" alt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r">
              <a:defRPr sz="1400">
                <a:latin typeface="Arial" panose="020B0604020202020204" pitchFamily="34" charset="0"/>
              </a:defRPr>
            </a:lvl1pPr>
          </a:lstStyle>
          <a:p>
            <a:pPr fontAlgn="base">
              <a:spcBef>
                <a:spcPct val="0"/>
              </a:spcBef>
              <a:spcAft>
                <a:spcPct val="0"/>
              </a:spcAft>
              <a:defRPr/>
            </a:pPr>
            <a:fld id="{2E861A1F-7F29-4FB7-9EF0-AE3AD12DF8A5}" type="slidenum">
              <a:rPr lang="en-US" altLang="en-US">
                <a:solidFill>
                  <a:srgbClr val="000000"/>
                </a:solidFill>
              </a:rPr>
            </a:fld>
            <a:endParaRPr lang="en-US" altLang="en-US">
              <a:solidFill>
                <a:srgbClr val="000000"/>
              </a:solidFill>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2.jpeg"/><Relationship Id="rId1" Type="http://schemas.openxmlformats.org/officeDocument/2006/relationships/image" Target="../media/image1.jpeg"/></Relationships>
</file>

<file path=ppt/slides/_rels/slide10.xml.rels><?xml version="1.0" encoding="UTF-8" standalone="yes"?>
<Relationships xmlns="http://schemas.openxmlformats.org/package/2006/relationships"><Relationship Id="rId5" Type="http://schemas.openxmlformats.org/officeDocument/2006/relationships/slideLayout" Target="../slideLayouts/slideLayout13.xml"/><Relationship Id="rId4" Type="http://schemas.openxmlformats.org/officeDocument/2006/relationships/audio" Target="../media/audio1.wav"/><Relationship Id="rId3" Type="http://schemas.openxmlformats.org/officeDocument/2006/relationships/tags" Target="../tags/tag6.xml"/><Relationship Id="rId2" Type="http://schemas.openxmlformats.org/officeDocument/2006/relationships/image" Target="../media/image4.GIF"/><Relationship Id="rId1" Type="http://schemas.openxmlformats.org/officeDocument/2006/relationships/image" Target="../media/image3.GIF"/></Relationships>
</file>

<file path=ppt/slides/_rels/slide11.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audio" Target="../media/audio1.wav"/><Relationship Id="rId3" Type="http://schemas.openxmlformats.org/officeDocument/2006/relationships/tags" Target="../tags/tag8.xml"/><Relationship Id="rId2" Type="http://schemas.openxmlformats.org/officeDocument/2006/relationships/image" Target="../media/image17.jpeg"/><Relationship Id="rId1" Type="http://schemas.openxmlformats.org/officeDocument/2006/relationships/tags" Target="../tags/tag7.xml"/></Relationships>
</file>

<file path=ppt/slides/_rels/slide12.xml.rels><?xml version="1.0" encoding="UTF-8" standalone="yes"?>
<Relationships xmlns="http://schemas.openxmlformats.org/package/2006/relationships"><Relationship Id="rId5" Type="http://schemas.openxmlformats.org/officeDocument/2006/relationships/slideLayout" Target="../slideLayouts/slideLayout13.xml"/><Relationship Id="rId4" Type="http://schemas.openxmlformats.org/officeDocument/2006/relationships/audio" Target="../media/audio1.wav"/><Relationship Id="rId3" Type="http://schemas.openxmlformats.org/officeDocument/2006/relationships/tags" Target="../tags/tag9.xml"/><Relationship Id="rId2" Type="http://schemas.openxmlformats.org/officeDocument/2006/relationships/image" Target="../media/image4.GIF"/><Relationship Id="rId1" Type="http://schemas.openxmlformats.org/officeDocument/2006/relationships/image" Target="../media/image3.GIF"/></Relationships>
</file>

<file path=ppt/slides/_rels/slide13.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audio" Target="../media/audio1.wav"/><Relationship Id="rId3" Type="http://schemas.openxmlformats.org/officeDocument/2006/relationships/tags" Target="../tags/tag11.xml"/><Relationship Id="rId2" Type="http://schemas.openxmlformats.org/officeDocument/2006/relationships/image" Target="../media/image18.png"/><Relationship Id="rId1" Type="http://schemas.openxmlformats.org/officeDocument/2006/relationships/tags" Target="../tags/tag10.xml"/></Relationships>
</file>

<file path=ppt/slides/_rels/slide14.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audio" Target="../media/audio1.wav"/><Relationship Id="rId3" Type="http://schemas.openxmlformats.org/officeDocument/2006/relationships/tags" Target="../tags/tag13.xml"/><Relationship Id="rId2" Type="http://schemas.openxmlformats.org/officeDocument/2006/relationships/image" Target="../media/image19.jpeg"/><Relationship Id="rId1" Type="http://schemas.openxmlformats.org/officeDocument/2006/relationships/tags" Target="../tags/tag12.xml"/></Relationships>
</file>

<file path=ppt/slides/_rels/slide15.xml.rels><?xml version="1.0" encoding="UTF-8" standalone="yes"?>
<Relationships xmlns="http://schemas.openxmlformats.org/package/2006/relationships"><Relationship Id="rId5" Type="http://schemas.openxmlformats.org/officeDocument/2006/relationships/slideLayout" Target="../slideLayouts/slideLayout13.xml"/><Relationship Id="rId4" Type="http://schemas.openxmlformats.org/officeDocument/2006/relationships/audio" Target="../media/audio1.wav"/><Relationship Id="rId3" Type="http://schemas.openxmlformats.org/officeDocument/2006/relationships/tags" Target="../tags/tag14.xml"/><Relationship Id="rId2" Type="http://schemas.openxmlformats.org/officeDocument/2006/relationships/image" Target="../media/image4.GIF"/><Relationship Id="rId1" Type="http://schemas.openxmlformats.org/officeDocument/2006/relationships/image" Target="../media/image3.GIF"/></Relationships>
</file>

<file path=ppt/slides/_rels/slide16.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audio" Target="../media/audio1.wav"/><Relationship Id="rId3" Type="http://schemas.openxmlformats.org/officeDocument/2006/relationships/tags" Target="../tags/tag15.xml"/><Relationship Id="rId2" Type="http://schemas.openxmlformats.org/officeDocument/2006/relationships/image" Target="../media/image21.png"/><Relationship Id="rId1" Type="http://schemas.openxmlformats.org/officeDocument/2006/relationships/image" Target="../media/image20.png"/></Relationships>
</file>

<file path=ppt/slides/_rels/slide17.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audio" Target="../media/audio1.wav"/><Relationship Id="rId2" Type="http://schemas.openxmlformats.org/officeDocument/2006/relationships/tags" Target="../tags/tag16.xml"/><Relationship Id="rId1" Type="http://schemas.openxmlformats.org/officeDocument/2006/relationships/image" Target="../media/image22.png"/></Relationships>
</file>

<file path=ppt/slides/_rels/slide18.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audio" Target="../media/audio1.wav"/><Relationship Id="rId2" Type="http://schemas.openxmlformats.org/officeDocument/2006/relationships/tags" Target="../tags/tag17.xml"/><Relationship Id="rId1" Type="http://schemas.openxmlformats.org/officeDocument/2006/relationships/image" Target="../media/image23.png"/></Relationships>
</file>

<file path=ppt/slides/_rels/slide19.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audio" Target="../media/audio1.wav"/><Relationship Id="rId2" Type="http://schemas.openxmlformats.org/officeDocument/2006/relationships/tags" Target="../tags/tag18.xml"/><Relationship Id="rId1" Type="http://schemas.openxmlformats.org/officeDocument/2006/relationships/image" Target="../media/image24.png"/></Relationships>
</file>

<file path=ppt/slides/_rels/slide2.xml.rels><?xml version="1.0" encoding="UTF-8" standalone="yes"?>
<Relationships xmlns="http://schemas.openxmlformats.org/package/2006/relationships"><Relationship Id="rId5" Type="http://schemas.openxmlformats.org/officeDocument/2006/relationships/slideLayout" Target="../slideLayouts/slideLayout13.xml"/><Relationship Id="rId4" Type="http://schemas.openxmlformats.org/officeDocument/2006/relationships/audio" Target="../media/audio1.wav"/><Relationship Id="rId3" Type="http://schemas.openxmlformats.org/officeDocument/2006/relationships/tags" Target="../tags/tag1.xml"/><Relationship Id="rId2" Type="http://schemas.openxmlformats.org/officeDocument/2006/relationships/image" Target="../media/image4.GIF"/><Relationship Id="rId1" Type="http://schemas.openxmlformats.org/officeDocument/2006/relationships/image" Target="../media/image3.GIF"/></Relationships>
</file>

<file path=ppt/slides/_rels/slide20.xml.rels><?xml version="1.0" encoding="UTF-8" standalone="yes"?>
<Relationships xmlns="http://schemas.openxmlformats.org/package/2006/relationships"><Relationship Id="rId5" Type="http://schemas.openxmlformats.org/officeDocument/2006/relationships/slideLayout" Target="../slideLayouts/slideLayout13.xml"/><Relationship Id="rId4" Type="http://schemas.openxmlformats.org/officeDocument/2006/relationships/audio" Target="../media/audio1.wav"/><Relationship Id="rId3" Type="http://schemas.openxmlformats.org/officeDocument/2006/relationships/tags" Target="../tags/tag19.xml"/><Relationship Id="rId2" Type="http://schemas.openxmlformats.org/officeDocument/2006/relationships/image" Target="../media/image4.GIF"/><Relationship Id="rId1" Type="http://schemas.openxmlformats.org/officeDocument/2006/relationships/image" Target="../media/image3.GIF"/></Relationships>
</file>

<file path=ppt/slides/_rels/slide21.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audio" Target="../media/audio1.wav"/><Relationship Id="rId2" Type="http://schemas.openxmlformats.org/officeDocument/2006/relationships/tags" Target="../tags/tag20.xml"/><Relationship Id="rId1" Type="http://schemas.openxmlformats.org/officeDocument/2006/relationships/image" Target="../media/image25.png"/></Relationships>
</file>

<file path=ppt/slides/_rels/slide22.xml.rels><?xml version="1.0" encoding="UTF-8" standalone="yes"?>
<Relationships xmlns="http://schemas.openxmlformats.org/package/2006/relationships"><Relationship Id="rId9" Type="http://schemas.openxmlformats.org/officeDocument/2006/relationships/slideLayout" Target="../slideLayouts/slideLayout7.xml"/><Relationship Id="rId8" Type="http://schemas.openxmlformats.org/officeDocument/2006/relationships/audio" Target="../media/audio1.wav"/><Relationship Id="rId7" Type="http://schemas.openxmlformats.org/officeDocument/2006/relationships/tags" Target="../tags/tag24.xml"/><Relationship Id="rId6" Type="http://schemas.openxmlformats.org/officeDocument/2006/relationships/image" Target="../media/image28.jpeg"/><Relationship Id="rId5" Type="http://schemas.openxmlformats.org/officeDocument/2006/relationships/tags" Target="../tags/tag23.xml"/><Relationship Id="rId4" Type="http://schemas.openxmlformats.org/officeDocument/2006/relationships/image" Target="../media/image27.jpeg"/><Relationship Id="rId3" Type="http://schemas.openxmlformats.org/officeDocument/2006/relationships/tags" Target="../tags/tag22.xml"/><Relationship Id="rId2" Type="http://schemas.openxmlformats.org/officeDocument/2006/relationships/image" Target="../media/image26.jpeg"/><Relationship Id="rId1" Type="http://schemas.openxmlformats.org/officeDocument/2006/relationships/tags" Target="../tags/tag21.xml"/></Relationships>
</file>

<file path=ppt/slides/_rels/slide23.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audio" Target="../media/audio1.wav"/><Relationship Id="rId2" Type="http://schemas.openxmlformats.org/officeDocument/2006/relationships/tags" Target="../tags/tag25.xml"/><Relationship Id="rId1" Type="http://schemas.openxmlformats.org/officeDocument/2006/relationships/image" Target="../media/image29.png"/></Relationships>
</file>

<file path=ppt/slides/_rels/slide24.xml.rels><?xml version="1.0" encoding="UTF-8" standalone="yes"?>
<Relationships xmlns="http://schemas.openxmlformats.org/package/2006/relationships"><Relationship Id="rId5" Type="http://schemas.openxmlformats.org/officeDocument/2006/relationships/slideLayout" Target="../slideLayouts/slideLayout13.xml"/><Relationship Id="rId4" Type="http://schemas.openxmlformats.org/officeDocument/2006/relationships/audio" Target="../media/audio1.wav"/><Relationship Id="rId3" Type="http://schemas.openxmlformats.org/officeDocument/2006/relationships/tags" Target="../tags/tag26.xml"/><Relationship Id="rId2" Type="http://schemas.openxmlformats.org/officeDocument/2006/relationships/image" Target="../media/image4.GIF"/><Relationship Id="rId1" Type="http://schemas.openxmlformats.org/officeDocument/2006/relationships/image" Target="../media/image3.GIF"/></Relationships>
</file>

<file path=ppt/slides/_rels/slide25.xml.rels><?xml version="1.0" encoding="UTF-8" standalone="yes"?>
<Relationships xmlns="http://schemas.openxmlformats.org/package/2006/relationships"><Relationship Id="rId8" Type="http://schemas.openxmlformats.org/officeDocument/2006/relationships/slideLayout" Target="../slideLayouts/slideLayout1.xml"/><Relationship Id="rId7" Type="http://schemas.openxmlformats.org/officeDocument/2006/relationships/image" Target="../media/image36.png"/><Relationship Id="rId6" Type="http://schemas.openxmlformats.org/officeDocument/2006/relationships/image" Target="../media/image35.GIF"/><Relationship Id="rId5" Type="http://schemas.openxmlformats.org/officeDocument/2006/relationships/image" Target="../media/image34.GIF"/><Relationship Id="rId4" Type="http://schemas.openxmlformats.org/officeDocument/2006/relationships/image" Target="../media/image33.GIF"/><Relationship Id="rId3" Type="http://schemas.openxmlformats.org/officeDocument/2006/relationships/image" Target="../media/image32.png"/><Relationship Id="rId2" Type="http://schemas.openxmlformats.org/officeDocument/2006/relationships/image" Target="../media/image31.GIF"/><Relationship Id="rId1" Type="http://schemas.openxmlformats.org/officeDocument/2006/relationships/image" Target="../media/image30.png"/></Relationships>
</file>

<file path=ppt/slides/_rels/slide26.xml.rels><?xml version="1.0" encoding="UTF-8" standalone="yes"?>
<Relationships xmlns="http://schemas.openxmlformats.org/package/2006/relationships"><Relationship Id="rId9" Type="http://schemas.openxmlformats.org/officeDocument/2006/relationships/slide" Target="slide28.xml"/><Relationship Id="rId8" Type="http://schemas.openxmlformats.org/officeDocument/2006/relationships/image" Target="../media/image38.png"/><Relationship Id="rId7" Type="http://schemas.openxmlformats.org/officeDocument/2006/relationships/slide" Target="slide27.xml"/><Relationship Id="rId6" Type="http://schemas.openxmlformats.org/officeDocument/2006/relationships/image" Target="../media/image35.GIF"/><Relationship Id="rId5" Type="http://schemas.openxmlformats.org/officeDocument/2006/relationships/image" Target="../media/image34.GIF"/><Relationship Id="rId4" Type="http://schemas.openxmlformats.org/officeDocument/2006/relationships/image" Target="../media/image33.GIF"/><Relationship Id="rId3" Type="http://schemas.openxmlformats.org/officeDocument/2006/relationships/image" Target="../media/image32.png"/><Relationship Id="rId2" Type="http://schemas.openxmlformats.org/officeDocument/2006/relationships/image" Target="../media/image31.GIF"/><Relationship Id="rId16" Type="http://schemas.openxmlformats.org/officeDocument/2006/relationships/slideLayout" Target="../slideLayouts/slideLayout1.xml"/><Relationship Id="rId15" Type="http://schemas.openxmlformats.org/officeDocument/2006/relationships/slide" Target="slide31.xml"/><Relationship Id="rId14" Type="http://schemas.openxmlformats.org/officeDocument/2006/relationships/image" Target="../media/image41.png"/><Relationship Id="rId13" Type="http://schemas.openxmlformats.org/officeDocument/2006/relationships/slide" Target="slide30.xml"/><Relationship Id="rId12" Type="http://schemas.openxmlformats.org/officeDocument/2006/relationships/image" Target="../media/image40.png"/><Relationship Id="rId11" Type="http://schemas.openxmlformats.org/officeDocument/2006/relationships/slide" Target="slide29.xml"/><Relationship Id="rId10" Type="http://schemas.openxmlformats.org/officeDocument/2006/relationships/image" Target="../media/image39.png"/><Relationship Id="rId1" Type="http://schemas.openxmlformats.org/officeDocument/2006/relationships/image" Target="../media/image37.jpeg"/></Relationships>
</file>

<file path=ppt/slides/_rels/slide27.xml.rels><?xml version="1.0" encoding="UTF-8" standalone="yes"?>
<Relationships xmlns="http://schemas.openxmlformats.org/package/2006/relationships"><Relationship Id="rId9" Type="http://schemas.openxmlformats.org/officeDocument/2006/relationships/image" Target="../media/image31.GIF"/><Relationship Id="rId8" Type="http://schemas.openxmlformats.org/officeDocument/2006/relationships/image" Target="../media/image32.png"/><Relationship Id="rId7" Type="http://schemas.openxmlformats.org/officeDocument/2006/relationships/image" Target="../media/image46.png"/><Relationship Id="rId6" Type="http://schemas.openxmlformats.org/officeDocument/2006/relationships/audio" Target="../media/audio5.wav"/><Relationship Id="rId5" Type="http://schemas.openxmlformats.org/officeDocument/2006/relationships/image" Target="../media/image45.GIF"/><Relationship Id="rId4" Type="http://schemas.openxmlformats.org/officeDocument/2006/relationships/image" Target="../media/image44.png"/><Relationship Id="rId3" Type="http://schemas.openxmlformats.org/officeDocument/2006/relationships/image" Target="../media/image43.GIF"/><Relationship Id="rId2" Type="http://schemas.openxmlformats.org/officeDocument/2006/relationships/image" Target="../media/image42.png"/><Relationship Id="rId12" Type="http://schemas.openxmlformats.org/officeDocument/2006/relationships/slideLayout" Target="../slideLayouts/slideLayout1.xml"/><Relationship Id="rId11" Type="http://schemas.openxmlformats.org/officeDocument/2006/relationships/image" Target="../media/image47.png"/><Relationship Id="rId10" Type="http://schemas.openxmlformats.org/officeDocument/2006/relationships/slide" Target="slide26.xml"/><Relationship Id="rId1" Type="http://schemas.openxmlformats.org/officeDocument/2006/relationships/image" Target="../media/image37.jpeg"/></Relationships>
</file>

<file path=ppt/slides/_rels/slide28.xml.rels><?xml version="1.0" encoding="UTF-8" standalone="yes"?>
<Relationships xmlns="http://schemas.openxmlformats.org/package/2006/relationships"><Relationship Id="rId9" Type="http://schemas.openxmlformats.org/officeDocument/2006/relationships/image" Target="../media/image32.png"/><Relationship Id="rId8" Type="http://schemas.openxmlformats.org/officeDocument/2006/relationships/image" Target="../media/image46.png"/><Relationship Id="rId7" Type="http://schemas.openxmlformats.org/officeDocument/2006/relationships/audio" Target="../media/audio5.wav"/><Relationship Id="rId6" Type="http://schemas.openxmlformats.org/officeDocument/2006/relationships/image" Target="../media/image31.GIF"/><Relationship Id="rId5" Type="http://schemas.openxmlformats.org/officeDocument/2006/relationships/image" Target="../media/image45.GIF"/><Relationship Id="rId4" Type="http://schemas.openxmlformats.org/officeDocument/2006/relationships/image" Target="../media/image44.png"/><Relationship Id="rId3" Type="http://schemas.openxmlformats.org/officeDocument/2006/relationships/image" Target="../media/image43.GIF"/><Relationship Id="rId2" Type="http://schemas.openxmlformats.org/officeDocument/2006/relationships/image" Target="../media/image42.png"/><Relationship Id="rId12" Type="http://schemas.openxmlformats.org/officeDocument/2006/relationships/slideLayout" Target="../slideLayouts/slideLayout1.xml"/><Relationship Id="rId11" Type="http://schemas.openxmlformats.org/officeDocument/2006/relationships/image" Target="../media/image47.png"/><Relationship Id="rId10" Type="http://schemas.openxmlformats.org/officeDocument/2006/relationships/slide" Target="slide26.xml"/><Relationship Id="rId1" Type="http://schemas.openxmlformats.org/officeDocument/2006/relationships/image" Target="../media/image48.png"/></Relationships>
</file>

<file path=ppt/slides/_rels/slide29.xml.rels><?xml version="1.0" encoding="UTF-8" standalone="yes"?>
<Relationships xmlns="http://schemas.openxmlformats.org/package/2006/relationships"><Relationship Id="rId9" Type="http://schemas.openxmlformats.org/officeDocument/2006/relationships/image" Target="../media/image31.GIF"/><Relationship Id="rId8" Type="http://schemas.openxmlformats.org/officeDocument/2006/relationships/image" Target="../media/image43.GIF"/><Relationship Id="rId7" Type="http://schemas.openxmlformats.org/officeDocument/2006/relationships/image" Target="../media/image32.png"/><Relationship Id="rId6" Type="http://schemas.openxmlformats.org/officeDocument/2006/relationships/image" Target="../media/image46.png"/><Relationship Id="rId5" Type="http://schemas.openxmlformats.org/officeDocument/2006/relationships/audio" Target="../media/audio5.wav"/><Relationship Id="rId4" Type="http://schemas.openxmlformats.org/officeDocument/2006/relationships/image" Target="../media/image45.GIF"/><Relationship Id="rId3" Type="http://schemas.openxmlformats.org/officeDocument/2006/relationships/image" Target="../media/image44.png"/><Relationship Id="rId2" Type="http://schemas.openxmlformats.org/officeDocument/2006/relationships/image" Target="../media/image42.png"/><Relationship Id="rId12" Type="http://schemas.openxmlformats.org/officeDocument/2006/relationships/slideLayout" Target="../slideLayouts/slideLayout1.xml"/><Relationship Id="rId11" Type="http://schemas.openxmlformats.org/officeDocument/2006/relationships/image" Target="../media/image47.png"/><Relationship Id="rId10" Type="http://schemas.openxmlformats.org/officeDocument/2006/relationships/slide" Target="slide26.xml"/><Relationship Id="rId1" Type="http://schemas.openxmlformats.org/officeDocument/2006/relationships/image" Target="../media/image48.png"/></Relationships>
</file>

<file path=ppt/slides/_rels/slide3.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image" Target="../media/image5.jpeg"/></Relationships>
</file>

<file path=ppt/slides/_rels/slide30.xml.rels><?xml version="1.0" encoding="UTF-8" standalone="yes"?>
<Relationships xmlns="http://schemas.openxmlformats.org/package/2006/relationships"><Relationship Id="rId9" Type="http://schemas.openxmlformats.org/officeDocument/2006/relationships/image" Target="../media/image32.png"/><Relationship Id="rId8" Type="http://schemas.openxmlformats.org/officeDocument/2006/relationships/image" Target="../media/image46.png"/><Relationship Id="rId7" Type="http://schemas.openxmlformats.org/officeDocument/2006/relationships/audio" Target="../media/audio5.wav"/><Relationship Id="rId6" Type="http://schemas.openxmlformats.org/officeDocument/2006/relationships/image" Target="../media/image31.GIF"/><Relationship Id="rId5" Type="http://schemas.openxmlformats.org/officeDocument/2006/relationships/image" Target="../media/image45.GIF"/><Relationship Id="rId4" Type="http://schemas.openxmlformats.org/officeDocument/2006/relationships/image" Target="../media/image44.png"/><Relationship Id="rId3" Type="http://schemas.openxmlformats.org/officeDocument/2006/relationships/image" Target="../media/image42.png"/><Relationship Id="rId2" Type="http://schemas.openxmlformats.org/officeDocument/2006/relationships/image" Target="../media/image43.GIF"/><Relationship Id="rId12" Type="http://schemas.openxmlformats.org/officeDocument/2006/relationships/slideLayout" Target="../slideLayouts/slideLayout1.xml"/><Relationship Id="rId11" Type="http://schemas.openxmlformats.org/officeDocument/2006/relationships/image" Target="../media/image47.png"/><Relationship Id="rId10" Type="http://schemas.openxmlformats.org/officeDocument/2006/relationships/slide" Target="slide26.xml"/><Relationship Id="rId1" Type="http://schemas.openxmlformats.org/officeDocument/2006/relationships/image" Target="../media/image48.png"/></Relationships>
</file>

<file path=ppt/slides/_rels/slide31.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audio" Target="../media/audio1.wav"/><Relationship Id="rId3" Type="http://schemas.openxmlformats.org/officeDocument/2006/relationships/tags" Target="../tags/tag27.xml"/><Relationship Id="rId2" Type="http://schemas.openxmlformats.org/officeDocument/2006/relationships/image" Target="../media/image4.GIF"/><Relationship Id="rId1" Type="http://schemas.openxmlformats.org/officeDocument/2006/relationships/image" Target="../media/image3.GIF"/></Relationships>
</file>

<file path=ppt/slides/_rels/slide32.xml.rels><?xml version="1.0" encoding="UTF-8" standalone="yes"?>
<Relationships xmlns="http://schemas.openxmlformats.org/package/2006/relationships"><Relationship Id="rId9" Type="http://schemas.openxmlformats.org/officeDocument/2006/relationships/tags" Target="../tags/tag33.xml"/><Relationship Id="rId8" Type="http://schemas.openxmlformats.org/officeDocument/2006/relationships/image" Target="../media/image51.GIF"/><Relationship Id="rId7" Type="http://schemas.openxmlformats.org/officeDocument/2006/relationships/tags" Target="../tags/tag32.xml"/><Relationship Id="rId6" Type="http://schemas.openxmlformats.org/officeDocument/2006/relationships/tags" Target="../tags/tag31.xml"/><Relationship Id="rId5" Type="http://schemas.openxmlformats.org/officeDocument/2006/relationships/tags" Target="../tags/tag30.xml"/><Relationship Id="rId4" Type="http://schemas.openxmlformats.org/officeDocument/2006/relationships/image" Target="../media/image50.wmf"/><Relationship Id="rId3" Type="http://schemas.openxmlformats.org/officeDocument/2006/relationships/tags" Target="../tags/tag29.xml"/><Relationship Id="rId21" Type="http://schemas.openxmlformats.org/officeDocument/2006/relationships/notesSlide" Target="../notesSlides/notesSlide3.xml"/><Relationship Id="rId20" Type="http://schemas.openxmlformats.org/officeDocument/2006/relationships/slideLayout" Target="../slideLayouts/slideLayout1.xml"/><Relationship Id="rId2" Type="http://schemas.openxmlformats.org/officeDocument/2006/relationships/image" Target="../media/image49.wmf"/><Relationship Id="rId19" Type="http://schemas.openxmlformats.org/officeDocument/2006/relationships/audio" Target="../media/audio1.wav"/><Relationship Id="rId18" Type="http://schemas.openxmlformats.org/officeDocument/2006/relationships/tags" Target="../tags/tag39.xml"/><Relationship Id="rId17" Type="http://schemas.openxmlformats.org/officeDocument/2006/relationships/image" Target="../media/image54.GIF"/><Relationship Id="rId16" Type="http://schemas.openxmlformats.org/officeDocument/2006/relationships/tags" Target="../tags/tag38.xml"/><Relationship Id="rId15" Type="http://schemas.openxmlformats.org/officeDocument/2006/relationships/image" Target="../media/image53.GIF"/><Relationship Id="rId14" Type="http://schemas.openxmlformats.org/officeDocument/2006/relationships/tags" Target="../tags/tag37.xml"/><Relationship Id="rId13" Type="http://schemas.openxmlformats.org/officeDocument/2006/relationships/tags" Target="../tags/tag36.xml"/><Relationship Id="rId12" Type="http://schemas.openxmlformats.org/officeDocument/2006/relationships/tags" Target="../tags/tag35.xml"/><Relationship Id="rId11" Type="http://schemas.openxmlformats.org/officeDocument/2006/relationships/tags" Target="../tags/tag34.xml"/><Relationship Id="rId10" Type="http://schemas.openxmlformats.org/officeDocument/2006/relationships/image" Target="../media/image52.GIF"/><Relationship Id="rId1" Type="http://schemas.openxmlformats.org/officeDocument/2006/relationships/tags" Target="../tags/tag28.xml"/></Relationships>
</file>

<file path=ppt/slides/_rels/slide4.xml.rels><?xml version="1.0" encoding="UTF-8" standalone="yes"?>
<Relationships xmlns="http://schemas.openxmlformats.org/package/2006/relationships"><Relationship Id="rId7" Type="http://schemas.openxmlformats.org/officeDocument/2006/relationships/slideLayout" Target="../slideLayouts/slideLayout14.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image" Target="../media/image5.jpeg"/></Relationships>
</file>

<file path=ppt/slides/_rels/slide5.xml.rels><?xml version="1.0" encoding="UTF-8" standalone="yes"?>
<Relationships xmlns="http://schemas.openxmlformats.org/package/2006/relationships"><Relationship Id="rId7" Type="http://schemas.openxmlformats.org/officeDocument/2006/relationships/slideLayout" Target="../slideLayouts/slideLayout13.xml"/><Relationship Id="rId6" Type="http://schemas.openxmlformats.org/officeDocument/2006/relationships/audio" Target="../media/audio1.wav"/><Relationship Id="rId5" Type="http://schemas.openxmlformats.org/officeDocument/2006/relationships/tags" Target="../tags/tag2.xml"/><Relationship Id="rId4" Type="http://schemas.openxmlformats.org/officeDocument/2006/relationships/image" Target="../media/image12.png"/><Relationship Id="rId3" Type="http://schemas.microsoft.com/office/2007/relationships/media" Target="../media/media1.wmv"/><Relationship Id="rId2" Type="http://schemas.openxmlformats.org/officeDocument/2006/relationships/video" Target="../media/media1.wmv"/><Relationship Id="rId1" Type="http://schemas.openxmlformats.org/officeDocument/2006/relationships/image" Target="../media/image11.jpeg"/></Relationships>
</file>

<file path=ppt/slides/_rels/slide6.xml.rels><?xml version="1.0" encoding="UTF-8" standalone="yes"?>
<Relationships xmlns="http://schemas.openxmlformats.org/package/2006/relationships"><Relationship Id="rId9" Type="http://schemas.openxmlformats.org/officeDocument/2006/relationships/audio" Target="../media/audio4.wav"/><Relationship Id="rId8" Type="http://schemas.openxmlformats.org/officeDocument/2006/relationships/audio" Target="../media/audio3.wav"/><Relationship Id="rId7" Type="http://schemas.openxmlformats.org/officeDocument/2006/relationships/audio" Target="../media/audio2.wav"/><Relationship Id="rId6" Type="http://schemas.openxmlformats.org/officeDocument/2006/relationships/image" Target="../media/image11.jpeg"/><Relationship Id="rId5" Type="http://schemas.openxmlformats.org/officeDocument/2006/relationships/image" Target="../media/image15.png"/><Relationship Id="rId4" Type="http://schemas.openxmlformats.org/officeDocument/2006/relationships/image" Target="../media/image14.png"/><Relationship Id="rId3" Type="http://schemas.openxmlformats.org/officeDocument/2006/relationships/image" Target="../media/image9.png"/><Relationship Id="rId2" Type="http://schemas.openxmlformats.org/officeDocument/2006/relationships/image" Target="../media/image8.png"/><Relationship Id="rId10" Type="http://schemas.openxmlformats.org/officeDocument/2006/relationships/slideLayout" Target="../slideLayouts/slideLayout14.xml"/><Relationship Id="rId1" Type="http://schemas.openxmlformats.org/officeDocument/2006/relationships/image" Target="../media/image13.png"/></Relationships>
</file>

<file path=ppt/slides/_rels/slide7.xml.rels><?xml version="1.0" encoding="UTF-8" standalone="yes"?>
<Relationships xmlns="http://schemas.openxmlformats.org/package/2006/relationships"><Relationship Id="rId9" Type="http://schemas.openxmlformats.org/officeDocument/2006/relationships/audio" Target="../media/audio4.wav"/><Relationship Id="rId8" Type="http://schemas.openxmlformats.org/officeDocument/2006/relationships/audio" Target="../media/audio3.wav"/><Relationship Id="rId7" Type="http://schemas.openxmlformats.org/officeDocument/2006/relationships/audio" Target="../media/audio2.wav"/><Relationship Id="rId6" Type="http://schemas.openxmlformats.org/officeDocument/2006/relationships/image" Target="../media/image11.jpeg"/><Relationship Id="rId5" Type="http://schemas.openxmlformats.org/officeDocument/2006/relationships/image" Target="../media/image15.png"/><Relationship Id="rId4" Type="http://schemas.openxmlformats.org/officeDocument/2006/relationships/image" Target="../media/image14.png"/><Relationship Id="rId3" Type="http://schemas.openxmlformats.org/officeDocument/2006/relationships/image" Target="../media/image9.png"/><Relationship Id="rId2" Type="http://schemas.openxmlformats.org/officeDocument/2006/relationships/image" Target="../media/image8.png"/><Relationship Id="rId11" Type="http://schemas.openxmlformats.org/officeDocument/2006/relationships/notesSlide" Target="../notesSlides/notesSlide1.xml"/><Relationship Id="rId10" Type="http://schemas.openxmlformats.org/officeDocument/2006/relationships/slideLayout" Target="../slideLayouts/slideLayout14.xml"/><Relationship Id="rId1" Type="http://schemas.openxmlformats.org/officeDocument/2006/relationships/image" Target="../media/image13.png"/></Relationships>
</file>

<file path=ppt/slides/_rels/slide8.xml.rels><?xml version="1.0" encoding="UTF-8" standalone="yes"?>
<Relationships xmlns="http://schemas.openxmlformats.org/package/2006/relationships"><Relationship Id="rId6" Type="http://schemas.openxmlformats.org/officeDocument/2006/relationships/notesSlide" Target="../notesSlides/notesSlide2.xml"/><Relationship Id="rId5" Type="http://schemas.openxmlformats.org/officeDocument/2006/relationships/slideLayout" Target="../slideLayouts/slideLayout13.xml"/><Relationship Id="rId4" Type="http://schemas.openxmlformats.org/officeDocument/2006/relationships/audio" Target="../media/audio1.wav"/><Relationship Id="rId3" Type="http://schemas.openxmlformats.org/officeDocument/2006/relationships/tags" Target="../tags/tag3.xml"/><Relationship Id="rId2" Type="http://schemas.openxmlformats.org/officeDocument/2006/relationships/image" Target="../media/image4.GIF"/><Relationship Id="rId1" Type="http://schemas.openxmlformats.org/officeDocument/2006/relationships/image" Target="../media/image3.GIF"/></Relationships>
</file>

<file path=ppt/slides/_rels/slide9.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audio" Target="../media/audio1.wav"/><Relationship Id="rId3" Type="http://schemas.openxmlformats.org/officeDocument/2006/relationships/tags" Target="../tags/tag5.xml"/><Relationship Id="rId2" Type="http://schemas.openxmlformats.org/officeDocument/2006/relationships/image" Target="../media/image16.jpeg"/><Relationship Id="rId1" Type="http://schemas.openxmlformats.org/officeDocument/2006/relationships/tags" Target="../tags/tag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2700"/>
            <a:ext cx="9144000" cy="990600"/>
          </a:xfrm>
          <a:prstGeom prst="rect">
            <a:avLst/>
          </a:prstGeom>
          <a:blipFill>
            <a:blip r:embed="rId1"/>
            <a:tile tx="0" ty="0" sx="100000" sy="100000" flip="none" algn="tl"/>
          </a:bli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US" sz="2400" b="1" dirty="0">
                <a:solidFill>
                  <a:srgbClr val="FFFFFF"/>
                </a:solidFill>
                <a:latin typeface="Times New Roman" panose="02020603050405020304" pitchFamily="18" charset="0"/>
                <a:cs typeface="Times New Roman" panose="02020603050405020304" pitchFamily="18" charset="0"/>
              </a:rPr>
              <a:t>ỦY BAN NHÂN DÂN QUẬN LONG BIÊN</a:t>
            </a:r>
            <a:endParaRPr lang="en-US" sz="2400" b="1" dirty="0">
              <a:solidFill>
                <a:srgbClr val="FFFFFF"/>
              </a:solidFill>
              <a:latin typeface="Times New Roman" panose="02020603050405020304" pitchFamily="18" charset="0"/>
              <a:cs typeface="Times New Roman" panose="02020603050405020304" pitchFamily="18" charset="0"/>
            </a:endParaRPr>
          </a:p>
          <a:p>
            <a:pPr algn="ctr" fontAlgn="base">
              <a:spcBef>
                <a:spcPct val="0"/>
              </a:spcBef>
              <a:spcAft>
                <a:spcPct val="0"/>
              </a:spcAft>
              <a:defRPr/>
            </a:pPr>
            <a:r>
              <a:rPr lang="en-US" sz="2400" b="1" dirty="0">
                <a:solidFill>
                  <a:srgbClr val="FFFFFF"/>
                </a:solidFill>
                <a:latin typeface="Times New Roman" panose="02020603050405020304" pitchFamily="18" charset="0"/>
                <a:cs typeface="Times New Roman" panose="02020603050405020304" pitchFamily="18" charset="0"/>
              </a:rPr>
              <a:t>TRƯỜNG MẦM NON GIANG BIÊN</a:t>
            </a:r>
            <a:endParaRPr lang="en-US" sz="2400" b="1" dirty="0">
              <a:solidFill>
                <a:srgbClr val="FFFFFF"/>
              </a:solidFill>
              <a:latin typeface="Times New Roman" panose="02020603050405020304" pitchFamily="18" charset="0"/>
              <a:cs typeface="Times New Roman" panose="02020603050405020304" pitchFamily="18" charset="0"/>
            </a:endParaRPr>
          </a:p>
        </p:txBody>
      </p:sp>
      <p:sp>
        <p:nvSpPr>
          <p:cNvPr id="9" name="TextBox 8"/>
          <p:cNvSpPr txBox="1">
            <a:spLocks noChangeArrowheads="1"/>
          </p:cNvSpPr>
          <p:nvPr/>
        </p:nvSpPr>
        <p:spPr bwMode="auto">
          <a:xfrm>
            <a:off x="1447800" y="2209800"/>
            <a:ext cx="5921375" cy="829945"/>
          </a:xfrm>
          <a:prstGeom prst="rect">
            <a:avLst/>
          </a:prstGeom>
          <a:noFill/>
          <a:ln w="57150">
            <a:solidFill>
              <a:srgbClr val="FF0000"/>
            </a:solidFill>
            <a:prstDash val="sysDot"/>
            <a:miter lim="800000"/>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fontAlgn="base" hangingPunct="1">
              <a:spcBef>
                <a:spcPct val="0"/>
              </a:spcBef>
              <a:spcAft>
                <a:spcPct val="0"/>
              </a:spcAft>
              <a:buFontTx/>
              <a:buNone/>
            </a:pPr>
            <a:r>
              <a:rPr lang="en-US" altLang="en-US" sz="2400" b="1" dirty="0">
                <a:solidFill>
                  <a:srgbClr val="0C7E3F"/>
                </a:solidFill>
              </a:rPr>
              <a:t>Đề tài: Trò chuyện về ngày tết trung thu</a:t>
            </a:r>
            <a:endParaRPr lang="en-US" altLang="en-US" sz="2400" b="1" dirty="0">
              <a:solidFill>
                <a:srgbClr val="0C7E3F"/>
              </a:solidFill>
            </a:endParaRPr>
          </a:p>
          <a:p>
            <a:pPr algn="ctr" eaLnBrk="1" fontAlgn="base" hangingPunct="1">
              <a:spcBef>
                <a:spcPct val="0"/>
              </a:spcBef>
              <a:spcAft>
                <a:spcPct val="0"/>
              </a:spcAft>
              <a:buFontTx/>
              <a:buNone/>
            </a:pPr>
            <a:r>
              <a:rPr lang="en-US" altLang="en-US" sz="2400" b="1" dirty="0">
                <a:solidFill>
                  <a:srgbClr val="0C7E3F"/>
                </a:solidFill>
              </a:rPr>
              <a:t>LỚP MGL A4 </a:t>
            </a:r>
            <a:endParaRPr lang="en-US" altLang="en-US" sz="2400" b="1" dirty="0">
              <a:solidFill>
                <a:srgbClr val="0C7E3F"/>
              </a:solidFill>
            </a:endParaRPr>
          </a:p>
        </p:txBody>
      </p:sp>
      <p:sp>
        <p:nvSpPr>
          <p:cNvPr id="2" name="Rectangle 1"/>
          <p:cNvSpPr/>
          <p:nvPr/>
        </p:nvSpPr>
        <p:spPr>
          <a:xfrm>
            <a:off x="1448699" y="1271973"/>
            <a:ext cx="6520180" cy="521970"/>
          </a:xfrm>
          <a:prstGeom prst="rect">
            <a:avLst/>
          </a:prstGeom>
          <a:noFill/>
        </p:spPr>
        <p:txBody>
          <a:bodyPr wrap="none">
            <a:spAutoFit/>
          </a:bodyPr>
          <a:lstStyle/>
          <a:p>
            <a:pPr algn="ctr" fontAlgn="base">
              <a:spcBef>
                <a:spcPct val="0"/>
              </a:spcBef>
              <a:spcAft>
                <a:spcPct val="0"/>
              </a:spcAft>
              <a:defRPr/>
            </a:pPr>
            <a:r>
              <a:rPr lang="en-US" sz="2800" b="1" dirty="0">
                <a:ln w="1905"/>
                <a:solidFill>
                  <a:srgbClr val="FF0000"/>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LĨNH VỰC PHÁT TRIỂN NHẬN THỨC</a:t>
            </a:r>
            <a:endParaRPr lang="en-US" sz="2800" b="1" dirty="0">
              <a:ln w="1905"/>
              <a:solidFill>
                <a:srgbClr val="FF0000"/>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endParaRPr>
          </a:p>
        </p:txBody>
      </p:sp>
      <p:pic>
        <p:nvPicPr>
          <p:cNvPr id="4101" name="Picture 4"/>
          <p:cNvPicPr>
            <a:picLocks noChangeAspect="1"/>
          </p:cNvPicPr>
          <p:nvPr/>
        </p:nvPicPr>
        <p:blipFill>
          <a:blip r:embed="rId2">
            <a:extLst>
              <a:ext uri="{28A0092B-C50C-407E-A947-70E740481C1C}">
                <a14:useLocalDpi xmlns:a14="http://schemas.microsoft.com/office/drawing/2010/main" val="0"/>
              </a:ext>
            </a:extLst>
          </a:blip>
          <a:srcRect t="54866"/>
          <a:stretch>
            <a:fillRect/>
          </a:stretch>
        </p:blipFill>
        <p:spPr bwMode="auto">
          <a:xfrm>
            <a:off x="0" y="3636645"/>
            <a:ext cx="9144000" cy="32213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par>
                          <p:cTn id="13" fill="hold">
                            <p:stCondLst>
                              <p:cond delay="500"/>
                            </p:stCondLst>
                            <p:childTnLst>
                              <p:par>
                                <p:cTn id="14" presetID="31" presetClass="entr" presetSubtype="0" fill="hold" grpId="0" nodeType="afterEffect">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cBhvr>
                                        <p:cTn id="16" dur="1000" fill="hold"/>
                                        <p:tgtEl>
                                          <p:spTgt spid="9"/>
                                        </p:tgtEl>
                                        <p:attrNameLst>
                                          <p:attrName>ppt_w</p:attrName>
                                        </p:attrNameLst>
                                      </p:cBhvr>
                                      <p:tavLst>
                                        <p:tav tm="0">
                                          <p:val>
                                            <p:fltVal val="0"/>
                                          </p:val>
                                        </p:tav>
                                        <p:tav tm="100000">
                                          <p:val>
                                            <p:strVal val="#ppt_w"/>
                                          </p:val>
                                        </p:tav>
                                      </p:tavLst>
                                    </p:anim>
                                    <p:anim calcmode="lin" valueType="num">
                                      <p:cBhvr>
                                        <p:cTn id="17" dur="1000" fill="hold"/>
                                        <p:tgtEl>
                                          <p:spTgt spid="9"/>
                                        </p:tgtEl>
                                        <p:attrNameLst>
                                          <p:attrName>ppt_h</p:attrName>
                                        </p:attrNameLst>
                                      </p:cBhvr>
                                      <p:tavLst>
                                        <p:tav tm="0">
                                          <p:val>
                                            <p:fltVal val="0"/>
                                          </p:val>
                                        </p:tav>
                                        <p:tav tm="100000">
                                          <p:val>
                                            <p:strVal val="#ppt_h"/>
                                          </p:val>
                                        </p:tav>
                                      </p:tavLst>
                                    </p:anim>
                                    <p:anim calcmode="lin" valueType="num">
                                      <p:cBhvr>
                                        <p:cTn id="18" dur="1000" fill="hold"/>
                                        <p:tgtEl>
                                          <p:spTgt spid="9"/>
                                        </p:tgtEl>
                                        <p:attrNameLst>
                                          <p:attrName>style.rotation</p:attrName>
                                        </p:attrNameLst>
                                      </p:cBhvr>
                                      <p:tavLst>
                                        <p:tav tm="0">
                                          <p:val>
                                            <p:fltVal val="90"/>
                                          </p:val>
                                        </p:tav>
                                        <p:tav tm="100000">
                                          <p:val>
                                            <p:fltVal val="0"/>
                                          </p:val>
                                        </p:tav>
                                      </p:tavLst>
                                    </p:anim>
                                    <p:animEffect transition="in" filter="fade">
                                      <p:cBhvr>
                                        <p:cTn id="19" dur="10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26" presetClass="entr" presetSubtype="0" fill="hold" nodeType="clickEffect">
                                  <p:stCondLst>
                                    <p:cond delay="0"/>
                                  </p:stCondLst>
                                  <p:childTnLst>
                                    <p:set>
                                      <p:cBhvr>
                                        <p:cTn id="23" dur="1" fill="hold">
                                          <p:stCondLst>
                                            <p:cond delay="0"/>
                                          </p:stCondLst>
                                        </p:cTn>
                                        <p:tgtEl>
                                          <p:spTgt spid="4101"/>
                                        </p:tgtEl>
                                        <p:attrNameLst>
                                          <p:attrName>style.visibility</p:attrName>
                                        </p:attrNameLst>
                                      </p:cBhvr>
                                      <p:to>
                                        <p:strVal val="visible"/>
                                      </p:to>
                                    </p:set>
                                    <p:animEffect transition="in" filter="wipe(down)">
                                      <p:cBhvr>
                                        <p:cTn id="24" dur="580">
                                          <p:stCondLst>
                                            <p:cond delay="0"/>
                                          </p:stCondLst>
                                        </p:cTn>
                                        <p:tgtEl>
                                          <p:spTgt spid="4101"/>
                                        </p:tgtEl>
                                      </p:cBhvr>
                                    </p:animEffect>
                                    <p:anim calcmode="lin" valueType="num">
                                      <p:cBhvr>
                                        <p:cTn id="25" dur="1822" tmFilter="0,0; 0.14,0.36; 0.43,0.73; 0.71,0.91; 1.0,1.0">
                                          <p:stCondLst>
                                            <p:cond delay="0"/>
                                          </p:stCondLst>
                                        </p:cTn>
                                        <p:tgtEl>
                                          <p:spTgt spid="4101"/>
                                        </p:tgtEl>
                                        <p:attrNameLst>
                                          <p:attrName>ppt_x</p:attrName>
                                        </p:attrNameLst>
                                      </p:cBhvr>
                                      <p:tavLst>
                                        <p:tav tm="0">
                                          <p:val>
                                            <p:strVal val="#ppt_x-0.25"/>
                                          </p:val>
                                        </p:tav>
                                        <p:tav tm="100000">
                                          <p:val>
                                            <p:strVal val="#ppt_x"/>
                                          </p:val>
                                        </p:tav>
                                      </p:tavLst>
                                    </p:anim>
                                    <p:anim calcmode="lin" valueType="num">
                                      <p:cBhvr>
                                        <p:cTn id="26" dur="664" tmFilter="0.0,0.0; 0.25,0.07; 0.50,0.2; 0.75,0.467; 1.0,1.0">
                                          <p:stCondLst>
                                            <p:cond delay="0"/>
                                          </p:stCondLst>
                                        </p:cTn>
                                        <p:tgtEl>
                                          <p:spTgt spid="4101"/>
                                        </p:tgtEl>
                                        <p:attrNameLst>
                                          <p:attrName>ppt_y</p:attrName>
                                        </p:attrNameLst>
                                      </p:cBhvr>
                                      <p:tavLst>
                                        <p:tav tm="0" fmla="#ppt_y-sin(pi*$)/3">
                                          <p:val>
                                            <p:fltVal val="0.5"/>
                                          </p:val>
                                        </p:tav>
                                        <p:tav tm="100000">
                                          <p:val>
                                            <p:fltVal val="1"/>
                                          </p:val>
                                        </p:tav>
                                      </p:tavLst>
                                    </p:anim>
                                    <p:anim calcmode="lin" valueType="num">
                                      <p:cBhvr>
                                        <p:cTn id="27" dur="664" tmFilter="0, 0; 0.125,0.2665; 0.25,0.4; 0.375,0.465; 0.5,0.5;  0.625,0.535; 0.75,0.6; 0.875,0.7335; 1,1">
                                          <p:stCondLst>
                                            <p:cond delay="664"/>
                                          </p:stCondLst>
                                        </p:cTn>
                                        <p:tgtEl>
                                          <p:spTgt spid="4101"/>
                                        </p:tgtEl>
                                        <p:attrNameLst>
                                          <p:attrName>ppt_y</p:attrName>
                                        </p:attrNameLst>
                                      </p:cBhvr>
                                      <p:tavLst>
                                        <p:tav tm="0" fmla="#ppt_y-sin(pi*$)/9">
                                          <p:val>
                                            <p:fltVal val="0"/>
                                          </p:val>
                                        </p:tav>
                                        <p:tav tm="100000">
                                          <p:val>
                                            <p:fltVal val="1"/>
                                          </p:val>
                                        </p:tav>
                                      </p:tavLst>
                                    </p:anim>
                                    <p:anim calcmode="lin" valueType="num">
                                      <p:cBhvr>
                                        <p:cTn id="28" dur="332" tmFilter="0, 0; 0.125,0.2665; 0.25,0.4; 0.375,0.465; 0.5,0.5;  0.625,0.535; 0.75,0.6; 0.875,0.7335; 1,1">
                                          <p:stCondLst>
                                            <p:cond delay="1324"/>
                                          </p:stCondLst>
                                        </p:cTn>
                                        <p:tgtEl>
                                          <p:spTgt spid="4101"/>
                                        </p:tgtEl>
                                        <p:attrNameLst>
                                          <p:attrName>ppt_y</p:attrName>
                                        </p:attrNameLst>
                                      </p:cBhvr>
                                      <p:tavLst>
                                        <p:tav tm="0" fmla="#ppt_y-sin(pi*$)/27">
                                          <p:val>
                                            <p:fltVal val="0"/>
                                          </p:val>
                                        </p:tav>
                                        <p:tav tm="100000">
                                          <p:val>
                                            <p:fltVal val="1"/>
                                          </p:val>
                                        </p:tav>
                                      </p:tavLst>
                                    </p:anim>
                                    <p:anim calcmode="lin" valueType="num">
                                      <p:cBhvr>
                                        <p:cTn id="29" dur="164" tmFilter="0, 0; 0.125,0.2665; 0.25,0.4; 0.375,0.465; 0.5,0.5;  0.625,0.535; 0.75,0.6; 0.875,0.7335; 1,1">
                                          <p:stCondLst>
                                            <p:cond delay="1656"/>
                                          </p:stCondLst>
                                        </p:cTn>
                                        <p:tgtEl>
                                          <p:spTgt spid="4101"/>
                                        </p:tgtEl>
                                        <p:attrNameLst>
                                          <p:attrName>ppt_y</p:attrName>
                                        </p:attrNameLst>
                                      </p:cBhvr>
                                      <p:tavLst>
                                        <p:tav tm="0" fmla="#ppt_y-sin(pi*$)/81">
                                          <p:val>
                                            <p:fltVal val="0"/>
                                          </p:val>
                                        </p:tav>
                                        <p:tav tm="100000">
                                          <p:val>
                                            <p:fltVal val="1"/>
                                          </p:val>
                                        </p:tav>
                                      </p:tavLst>
                                    </p:anim>
                                    <p:animScale>
                                      <p:cBhvr>
                                        <p:cTn id="30" dur="26">
                                          <p:stCondLst>
                                            <p:cond delay="650"/>
                                          </p:stCondLst>
                                        </p:cTn>
                                        <p:tgtEl>
                                          <p:spTgt spid="4101"/>
                                        </p:tgtEl>
                                      </p:cBhvr>
                                      <p:to x="100000" y="60000"/>
                                    </p:animScale>
                                    <p:animScale>
                                      <p:cBhvr>
                                        <p:cTn id="31" dur="166" decel="50000">
                                          <p:stCondLst>
                                            <p:cond delay="676"/>
                                          </p:stCondLst>
                                        </p:cTn>
                                        <p:tgtEl>
                                          <p:spTgt spid="4101"/>
                                        </p:tgtEl>
                                      </p:cBhvr>
                                      <p:to x="100000" y="100000"/>
                                    </p:animScale>
                                    <p:animScale>
                                      <p:cBhvr>
                                        <p:cTn id="32" dur="26">
                                          <p:stCondLst>
                                            <p:cond delay="1312"/>
                                          </p:stCondLst>
                                        </p:cTn>
                                        <p:tgtEl>
                                          <p:spTgt spid="4101"/>
                                        </p:tgtEl>
                                      </p:cBhvr>
                                      <p:to x="100000" y="80000"/>
                                    </p:animScale>
                                    <p:animScale>
                                      <p:cBhvr>
                                        <p:cTn id="33" dur="166" decel="50000">
                                          <p:stCondLst>
                                            <p:cond delay="1338"/>
                                          </p:stCondLst>
                                        </p:cTn>
                                        <p:tgtEl>
                                          <p:spTgt spid="4101"/>
                                        </p:tgtEl>
                                      </p:cBhvr>
                                      <p:to x="100000" y="100000"/>
                                    </p:animScale>
                                    <p:animScale>
                                      <p:cBhvr>
                                        <p:cTn id="34" dur="26">
                                          <p:stCondLst>
                                            <p:cond delay="1642"/>
                                          </p:stCondLst>
                                        </p:cTn>
                                        <p:tgtEl>
                                          <p:spTgt spid="4101"/>
                                        </p:tgtEl>
                                      </p:cBhvr>
                                      <p:to x="100000" y="90000"/>
                                    </p:animScale>
                                    <p:animScale>
                                      <p:cBhvr>
                                        <p:cTn id="35" dur="166" decel="50000">
                                          <p:stCondLst>
                                            <p:cond delay="1668"/>
                                          </p:stCondLst>
                                        </p:cTn>
                                        <p:tgtEl>
                                          <p:spTgt spid="4101"/>
                                        </p:tgtEl>
                                      </p:cBhvr>
                                      <p:to x="100000" y="100000"/>
                                    </p:animScale>
                                    <p:animScale>
                                      <p:cBhvr>
                                        <p:cTn id="36" dur="26">
                                          <p:stCondLst>
                                            <p:cond delay="1808"/>
                                          </p:stCondLst>
                                        </p:cTn>
                                        <p:tgtEl>
                                          <p:spTgt spid="4101"/>
                                        </p:tgtEl>
                                      </p:cBhvr>
                                      <p:to x="100000" y="95000"/>
                                    </p:animScale>
                                    <p:animScale>
                                      <p:cBhvr>
                                        <p:cTn id="37" dur="166" decel="50000">
                                          <p:stCondLst>
                                            <p:cond delay="1834"/>
                                          </p:stCondLst>
                                        </p:cTn>
                                        <p:tgtEl>
                                          <p:spTgt spid="410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9" grpId="0" bldLvl="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314" name="Group 2"/>
          <p:cNvGrpSpPr/>
          <p:nvPr/>
        </p:nvGrpSpPr>
        <p:grpSpPr bwMode="auto">
          <a:xfrm>
            <a:off x="0" y="0"/>
            <a:ext cx="9144000" cy="6948488"/>
            <a:chOff x="0" y="0"/>
            <a:chExt cx="5760" cy="4377"/>
          </a:xfrm>
        </p:grpSpPr>
        <p:pic>
          <p:nvPicPr>
            <p:cNvPr id="13316" name="Picture 3" descr="flower[1][1][1][1]"/>
            <p:cNvPicPr>
              <a:picLocks noChangeAspect="1" noChangeArrowheads="1" noCrop="1"/>
            </p:cNvPicPr>
            <p:nvPr/>
          </p:nvPicPr>
          <p:blipFill>
            <a:blip r:embed="rId1">
              <a:extLst>
                <a:ext uri="{28A0092B-C50C-407E-A947-70E740481C1C}">
                  <a14:useLocalDpi xmlns:a14="http://schemas.microsoft.com/office/drawing/2010/main" val="0"/>
                </a:ext>
              </a:extLst>
            </a:blip>
            <a:srcRect/>
            <a:stretch>
              <a:fillRect/>
            </a:stretch>
          </p:blipFill>
          <p:spPr bwMode="auto">
            <a:xfrm rot="5400000">
              <a:off x="3458" y="2037"/>
              <a:ext cx="4320" cy="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7" name="Picture 4" descr="flower[1][1][1][1]"/>
            <p:cNvPicPr>
              <a:picLocks noChangeAspect="1" noChangeArrowheads="1" noCrop="1"/>
            </p:cNvPicPr>
            <p:nvPr/>
          </p:nvPicPr>
          <p:blipFill>
            <a:blip r:embed="rId1">
              <a:extLst>
                <a:ext uri="{28A0092B-C50C-407E-A947-70E740481C1C}">
                  <a14:useLocalDpi xmlns:a14="http://schemas.microsoft.com/office/drawing/2010/main" val="0"/>
                </a:ext>
              </a:extLst>
            </a:blip>
            <a:srcRect/>
            <a:stretch>
              <a:fillRect/>
            </a:stretch>
          </p:blipFill>
          <p:spPr bwMode="auto">
            <a:xfrm rot="-5400000">
              <a:off x="-1996" y="2037"/>
              <a:ext cx="4320" cy="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8" name="Picture 5" descr="flower[1][1][1][1]"/>
            <p:cNvPicPr>
              <a:picLocks noChangeAspect="1" noChangeArrowheads="1" noCrop="1"/>
            </p:cNvPicPr>
            <p:nvPr/>
          </p:nvPicPr>
          <p:blipFill>
            <a:blip r:embed="rId1">
              <a:extLst>
                <a:ext uri="{28A0092B-C50C-407E-A947-70E740481C1C}">
                  <a14:useLocalDpi xmlns:a14="http://schemas.microsoft.com/office/drawing/2010/main" val="0"/>
                </a:ext>
              </a:extLst>
            </a:blip>
            <a:srcRect/>
            <a:stretch>
              <a:fillRect/>
            </a:stretch>
          </p:blipFill>
          <p:spPr bwMode="auto">
            <a:xfrm>
              <a:off x="0" y="3998"/>
              <a:ext cx="5760" cy="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9" name="Picture 6" descr="flower[1][1][1][1]"/>
            <p:cNvPicPr>
              <a:picLocks noChangeAspect="1" noChangeArrowheads="1" noCrop="1"/>
            </p:cNvPicPr>
            <p:nvPr/>
          </p:nvPicPr>
          <p:blipFill>
            <a:blip r:embed="rId1">
              <a:extLst>
                <a:ext uri="{28A0092B-C50C-407E-A947-70E740481C1C}">
                  <a14:useLocalDpi xmlns:a14="http://schemas.microsoft.com/office/drawing/2010/main" val="0"/>
                </a:ext>
              </a:extLst>
            </a:blip>
            <a:srcRect/>
            <a:stretch>
              <a:fillRect/>
            </a:stretch>
          </p:blipFill>
          <p:spPr bwMode="auto">
            <a:xfrm>
              <a:off x="0" y="0"/>
              <a:ext cx="5760" cy="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0" name="Picture 7" descr="012"/>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816" cy="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1" name="Picture 8" descr="012"/>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rot="10800000">
              <a:off x="4944" y="0"/>
              <a:ext cx="816" cy="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2" name="Picture 9" descr="012"/>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0" y="3597"/>
              <a:ext cx="816" cy="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3" name="Picture 10" descr="012"/>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rot="10800000">
              <a:off x="4944" y="3597"/>
              <a:ext cx="816" cy="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3315" name="Text Box 14"/>
          <p:cNvSpPr txBox="1">
            <a:spLocks noChangeArrowheads="1"/>
          </p:cNvSpPr>
          <p:nvPr/>
        </p:nvSpPr>
        <p:spPr bwMode="auto">
          <a:xfrm>
            <a:off x="692150" y="762000"/>
            <a:ext cx="8001000" cy="3786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fontAlgn="base" hangingPunct="1">
              <a:spcBef>
                <a:spcPct val="50000"/>
              </a:spcBef>
              <a:spcAft>
                <a:spcPct val="0"/>
              </a:spcAft>
              <a:buFontTx/>
              <a:buNone/>
            </a:pPr>
            <a:endParaRPr lang="en-US" altLang="en-US" sz="4800">
              <a:solidFill>
                <a:srgbClr val="0000FF"/>
              </a:solidFill>
              <a:latin typeface="Times New Roman" panose="02020603050405020304" pitchFamily="18" charset="0"/>
            </a:endParaRPr>
          </a:p>
          <a:p>
            <a:pPr algn="ctr" eaLnBrk="1" fontAlgn="base" hangingPunct="1">
              <a:spcBef>
                <a:spcPct val="50000"/>
              </a:spcBef>
              <a:spcAft>
                <a:spcPct val="0"/>
              </a:spcAft>
              <a:buFontTx/>
              <a:buNone/>
            </a:pPr>
            <a:r>
              <a:rPr lang="en-US" altLang="en-US" sz="4800">
                <a:solidFill>
                  <a:srgbClr val="0000FF"/>
                </a:solidFill>
                <a:latin typeface="Times New Roman" panose="02020603050405020304" pitchFamily="18" charset="0"/>
              </a:rPr>
              <a:t>Tết trung thu là ngày lễ dành cho ai?</a:t>
            </a:r>
            <a:endParaRPr lang="en-US" altLang="en-US" sz="4800">
              <a:solidFill>
                <a:srgbClr val="0000FF"/>
              </a:solidFill>
              <a:latin typeface="Times New Roman" panose="02020603050405020304" pitchFamily="18" charset="0"/>
            </a:endParaRPr>
          </a:p>
          <a:p>
            <a:pPr algn="ctr" eaLnBrk="1" fontAlgn="base" hangingPunct="1">
              <a:spcBef>
                <a:spcPct val="50000"/>
              </a:spcBef>
              <a:spcAft>
                <a:spcPct val="0"/>
              </a:spcAft>
              <a:buFontTx/>
              <a:buNone/>
            </a:pPr>
            <a:endParaRPr lang="en-US" altLang="en-US" sz="4800">
              <a:solidFill>
                <a:srgbClr val="0000FF"/>
              </a:solidFill>
              <a:latin typeface="Times New Roman" panose="02020603050405020304" pitchFamily="18" charset="0"/>
            </a:endParaRPr>
          </a:p>
        </p:txBody>
      </p:sp>
    </p:spTree>
    <p:custDataLst>
      <p:tags r:id="rId3"/>
    </p:custDataLst>
  </p:cSld>
  <p:clrMapOvr>
    <a:masterClrMapping/>
  </p:clrMapOvr>
  <p:transition>
    <p:wheel spokes="3"/>
    <p:sndAc>
      <p:stSnd>
        <p:snd r:embed="rId4" name="chimes.wav"/>
      </p:stSnd>
    </p:sndAc>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1" descr="trang14-15-1.jpg"/>
          <p:cNvPicPr>
            <a:picLocks noChangeAspect="1"/>
          </p:cNvPicPr>
          <p:nvPr>
            <p:custDataLst>
              <p:tags r:id="rId1"/>
            </p:custDataLst>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39" name="Text Box 3"/>
          <p:cNvSpPr txBox="1">
            <a:spLocks noChangeArrowheads="1"/>
          </p:cNvSpPr>
          <p:nvPr/>
        </p:nvSpPr>
        <p:spPr bwMode="auto">
          <a:xfrm>
            <a:off x="5410200" y="914400"/>
            <a:ext cx="2514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fontAlgn="base" hangingPunct="1">
              <a:spcBef>
                <a:spcPct val="50000"/>
              </a:spcBef>
              <a:spcAft>
                <a:spcPct val="0"/>
              </a:spcAft>
              <a:buFontTx/>
              <a:buNone/>
            </a:pPr>
            <a:endParaRPr lang="en-US" altLang="en-US" sz="1800">
              <a:solidFill>
                <a:srgbClr val="000000"/>
              </a:solidFill>
              <a:cs typeface="Arial" panose="020B0604020202020204" pitchFamily="34" charset="0"/>
            </a:endParaRPr>
          </a:p>
        </p:txBody>
      </p:sp>
    </p:spTree>
    <p:custDataLst>
      <p:tags r:id="rId3"/>
    </p:custDataLst>
  </p:cSld>
  <p:clrMapOvr>
    <a:masterClrMapping/>
  </p:clrMapOvr>
  <p:transition>
    <p:wheel spokes="3"/>
    <p:sndAc>
      <p:stSnd>
        <p:snd r:embed="rId4" name="chimes.wav"/>
      </p:stSnd>
    </p:sndAc>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362" name="Group 2"/>
          <p:cNvGrpSpPr/>
          <p:nvPr/>
        </p:nvGrpSpPr>
        <p:grpSpPr bwMode="auto">
          <a:xfrm>
            <a:off x="0" y="0"/>
            <a:ext cx="9144000" cy="6948488"/>
            <a:chOff x="0" y="0"/>
            <a:chExt cx="5760" cy="4377"/>
          </a:xfrm>
        </p:grpSpPr>
        <p:pic>
          <p:nvPicPr>
            <p:cNvPr id="15364" name="Picture 3" descr="flower[1][1][1][1]"/>
            <p:cNvPicPr>
              <a:picLocks noChangeAspect="1" noChangeArrowheads="1" noCrop="1"/>
            </p:cNvPicPr>
            <p:nvPr/>
          </p:nvPicPr>
          <p:blipFill>
            <a:blip r:embed="rId1">
              <a:extLst>
                <a:ext uri="{28A0092B-C50C-407E-A947-70E740481C1C}">
                  <a14:useLocalDpi xmlns:a14="http://schemas.microsoft.com/office/drawing/2010/main" val="0"/>
                </a:ext>
              </a:extLst>
            </a:blip>
            <a:srcRect/>
            <a:stretch>
              <a:fillRect/>
            </a:stretch>
          </p:blipFill>
          <p:spPr bwMode="auto">
            <a:xfrm rot="5400000">
              <a:off x="3458" y="2037"/>
              <a:ext cx="4320" cy="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5" name="Picture 4" descr="flower[1][1][1][1]"/>
            <p:cNvPicPr>
              <a:picLocks noChangeAspect="1" noChangeArrowheads="1" noCrop="1"/>
            </p:cNvPicPr>
            <p:nvPr/>
          </p:nvPicPr>
          <p:blipFill>
            <a:blip r:embed="rId1">
              <a:extLst>
                <a:ext uri="{28A0092B-C50C-407E-A947-70E740481C1C}">
                  <a14:useLocalDpi xmlns:a14="http://schemas.microsoft.com/office/drawing/2010/main" val="0"/>
                </a:ext>
              </a:extLst>
            </a:blip>
            <a:srcRect/>
            <a:stretch>
              <a:fillRect/>
            </a:stretch>
          </p:blipFill>
          <p:spPr bwMode="auto">
            <a:xfrm rot="-5400000">
              <a:off x="-1996" y="2037"/>
              <a:ext cx="4320" cy="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6" name="Picture 5" descr="flower[1][1][1][1]"/>
            <p:cNvPicPr>
              <a:picLocks noChangeAspect="1" noChangeArrowheads="1" noCrop="1"/>
            </p:cNvPicPr>
            <p:nvPr/>
          </p:nvPicPr>
          <p:blipFill>
            <a:blip r:embed="rId1">
              <a:extLst>
                <a:ext uri="{28A0092B-C50C-407E-A947-70E740481C1C}">
                  <a14:useLocalDpi xmlns:a14="http://schemas.microsoft.com/office/drawing/2010/main" val="0"/>
                </a:ext>
              </a:extLst>
            </a:blip>
            <a:srcRect/>
            <a:stretch>
              <a:fillRect/>
            </a:stretch>
          </p:blipFill>
          <p:spPr bwMode="auto">
            <a:xfrm>
              <a:off x="0" y="3998"/>
              <a:ext cx="5760" cy="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7" name="Picture 6" descr="flower[1][1][1][1]"/>
            <p:cNvPicPr>
              <a:picLocks noChangeAspect="1" noChangeArrowheads="1" noCrop="1"/>
            </p:cNvPicPr>
            <p:nvPr/>
          </p:nvPicPr>
          <p:blipFill>
            <a:blip r:embed="rId1">
              <a:extLst>
                <a:ext uri="{28A0092B-C50C-407E-A947-70E740481C1C}">
                  <a14:useLocalDpi xmlns:a14="http://schemas.microsoft.com/office/drawing/2010/main" val="0"/>
                </a:ext>
              </a:extLst>
            </a:blip>
            <a:srcRect/>
            <a:stretch>
              <a:fillRect/>
            </a:stretch>
          </p:blipFill>
          <p:spPr bwMode="auto">
            <a:xfrm>
              <a:off x="0" y="0"/>
              <a:ext cx="5760" cy="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8" name="Picture 7" descr="012"/>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816" cy="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9" name="Picture 8" descr="012"/>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rot="10800000">
              <a:off x="4944" y="0"/>
              <a:ext cx="816" cy="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70" name="Picture 9" descr="012"/>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0" y="3597"/>
              <a:ext cx="816" cy="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71" name="Picture 10" descr="012"/>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rot="10800000">
              <a:off x="4944" y="3597"/>
              <a:ext cx="816" cy="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5363" name="Text Box 14"/>
          <p:cNvSpPr txBox="1">
            <a:spLocks noChangeArrowheads="1"/>
          </p:cNvSpPr>
          <p:nvPr/>
        </p:nvSpPr>
        <p:spPr bwMode="auto">
          <a:xfrm>
            <a:off x="692150" y="762000"/>
            <a:ext cx="8001000" cy="3786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fontAlgn="base" hangingPunct="1">
              <a:spcBef>
                <a:spcPct val="50000"/>
              </a:spcBef>
              <a:spcAft>
                <a:spcPct val="0"/>
              </a:spcAft>
              <a:buFontTx/>
              <a:buNone/>
            </a:pPr>
            <a:endParaRPr lang="en-US" altLang="en-US" sz="4800">
              <a:solidFill>
                <a:srgbClr val="0000FF"/>
              </a:solidFill>
              <a:latin typeface="Times New Roman" panose="02020603050405020304" pitchFamily="18" charset="0"/>
            </a:endParaRPr>
          </a:p>
          <a:p>
            <a:pPr algn="ctr" eaLnBrk="1" fontAlgn="base" hangingPunct="1">
              <a:spcBef>
                <a:spcPct val="50000"/>
              </a:spcBef>
              <a:spcAft>
                <a:spcPct val="0"/>
              </a:spcAft>
              <a:buFontTx/>
              <a:buNone/>
            </a:pPr>
            <a:r>
              <a:rPr lang="en-US" altLang="en-US" sz="4800">
                <a:solidFill>
                  <a:srgbClr val="0000FF"/>
                </a:solidFill>
                <a:latin typeface="Times New Roman" panose="02020603050405020304" pitchFamily="18" charset="0"/>
              </a:rPr>
              <a:t>Tết trung thu thường có những đồ chơi nào?</a:t>
            </a:r>
            <a:endParaRPr lang="en-US" altLang="en-US" sz="4800">
              <a:solidFill>
                <a:srgbClr val="0000FF"/>
              </a:solidFill>
              <a:latin typeface="Times New Roman" panose="02020603050405020304" pitchFamily="18" charset="0"/>
            </a:endParaRPr>
          </a:p>
          <a:p>
            <a:pPr algn="ctr" eaLnBrk="1" fontAlgn="base" hangingPunct="1">
              <a:spcBef>
                <a:spcPct val="50000"/>
              </a:spcBef>
              <a:spcAft>
                <a:spcPct val="0"/>
              </a:spcAft>
              <a:buFontTx/>
              <a:buNone/>
            </a:pPr>
            <a:endParaRPr lang="en-US" altLang="en-US" sz="4800">
              <a:solidFill>
                <a:srgbClr val="0000FF"/>
              </a:solidFill>
              <a:latin typeface="Times New Roman" panose="02020603050405020304" pitchFamily="18" charset="0"/>
            </a:endParaRPr>
          </a:p>
        </p:txBody>
      </p:sp>
    </p:spTree>
    <p:custDataLst>
      <p:tags r:id="rId3"/>
    </p:custDataLst>
  </p:cSld>
  <p:clrMapOvr>
    <a:masterClrMapping/>
  </p:clrMapOvr>
  <p:transition>
    <p:wheel spokes="3"/>
    <p:sndAc>
      <p:stSnd>
        <p:snd r:embed="rId4" name="chimes.wav"/>
      </p:stSnd>
    </p:sndAc>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20" name="Picture 8" descr="D:\GA dien tu hien\anh day hoc\trung thu\untitled1.bmp"/>
          <p:cNvPicPr>
            <a:picLocks noChangeAspect="1" noChangeArrowheads="1"/>
          </p:cNvPicPr>
          <p:nvPr>
            <p:custDataLst>
              <p:tags r:id="rId1"/>
            </p:custDataLst>
          </p:nvPr>
        </p:nvPicPr>
        <p:blipFill>
          <a:blip r:embed="rId2">
            <a:extLst>
              <a:ext uri="{28A0092B-C50C-407E-A947-70E740481C1C}">
                <a14:useLocalDpi xmlns:a14="http://schemas.microsoft.com/office/drawing/2010/main" val="0"/>
              </a:ext>
            </a:extLst>
          </a:blip>
          <a:srcRect/>
          <a:stretch>
            <a:fillRect/>
          </a:stretch>
        </p:blipFill>
        <p:spPr bwMode="auto">
          <a:xfrm>
            <a:off x="0" y="-36513"/>
            <a:ext cx="9144000" cy="691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3"/>
    </p:custDataLst>
  </p:cSld>
  <p:clrMapOvr>
    <a:masterClrMapping/>
  </p:clrMapOvr>
  <p:transition>
    <p:wheel spokes="3"/>
    <p:sndAc>
      <p:stSnd>
        <p:snd r:embed="rId4" name="chimes.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8920"/>
                                        </p:tgtEl>
                                        <p:attrNameLst>
                                          <p:attrName>style.visibility</p:attrName>
                                        </p:attrNameLst>
                                      </p:cBhvr>
                                      <p:to>
                                        <p:strVal val="visible"/>
                                      </p:to>
                                    </p:set>
                                    <p:anim calcmode="lin" valueType="num">
                                      <p:cBhvr additive="base">
                                        <p:cTn id="7" dur="1500" fill="hold"/>
                                        <p:tgtEl>
                                          <p:spTgt spid="38920"/>
                                        </p:tgtEl>
                                        <p:attrNameLst>
                                          <p:attrName>ppt_x</p:attrName>
                                        </p:attrNameLst>
                                      </p:cBhvr>
                                      <p:tavLst>
                                        <p:tav tm="0">
                                          <p:val>
                                            <p:strVal val="#ppt_x"/>
                                          </p:val>
                                        </p:tav>
                                        <p:tav tm="100000">
                                          <p:val>
                                            <p:strVal val="#ppt_x"/>
                                          </p:val>
                                        </p:tav>
                                      </p:tavLst>
                                    </p:anim>
                                    <p:anim calcmode="lin" valueType="num">
                                      <p:cBhvr additive="base">
                                        <p:cTn id="8" dur="1500" fill="hold"/>
                                        <p:tgtEl>
                                          <p:spTgt spid="389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pPr eaLnBrk="1" hangingPunct="1"/>
            <a:endParaRPr lang="en-US" altLang="en-US"/>
          </a:p>
        </p:txBody>
      </p:sp>
      <p:sp>
        <p:nvSpPr>
          <p:cNvPr id="17411" name="Rectangle 3"/>
          <p:cNvSpPr>
            <a:spLocks noGrp="1" noChangeArrowheads="1"/>
          </p:cNvSpPr>
          <p:nvPr>
            <p:ph type="body" idx="1"/>
          </p:nvPr>
        </p:nvSpPr>
        <p:spPr/>
        <p:txBody>
          <a:bodyPr/>
          <a:lstStyle/>
          <a:p>
            <a:pPr eaLnBrk="1" hangingPunct="1"/>
            <a:endParaRPr lang="en-US" altLang="en-US"/>
          </a:p>
        </p:txBody>
      </p:sp>
      <p:pic>
        <p:nvPicPr>
          <p:cNvPr id="17412" name="Picture 4" descr="D:\GA dien tu hien\anh day hoc\trung thu\16.jpg"/>
          <p:cNvPicPr>
            <a:picLocks noChangeAspect="1" noChangeArrowheads="1"/>
          </p:cNvPicPr>
          <p:nvPr>
            <p:custDataLst>
              <p:tags r:id="rId1"/>
            </p:custDataLst>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3"/>
    </p:custDataLst>
  </p:cSld>
  <p:clrMapOvr>
    <a:masterClrMapping/>
  </p:clrMapOvr>
  <p:transition>
    <p:wheel spokes="3"/>
    <p:sndAc>
      <p:stSnd>
        <p:snd r:embed="rId4" name="chimes.wav"/>
      </p:stSnd>
    </p:sndAc>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434" name="Group 2"/>
          <p:cNvGrpSpPr/>
          <p:nvPr/>
        </p:nvGrpSpPr>
        <p:grpSpPr bwMode="auto">
          <a:xfrm>
            <a:off x="0" y="0"/>
            <a:ext cx="9144000" cy="6948488"/>
            <a:chOff x="0" y="0"/>
            <a:chExt cx="5760" cy="4377"/>
          </a:xfrm>
        </p:grpSpPr>
        <p:pic>
          <p:nvPicPr>
            <p:cNvPr id="18436" name="Picture 3" descr="flower[1][1][1][1]"/>
            <p:cNvPicPr>
              <a:picLocks noChangeAspect="1" noChangeArrowheads="1" noCrop="1"/>
            </p:cNvPicPr>
            <p:nvPr/>
          </p:nvPicPr>
          <p:blipFill>
            <a:blip r:embed="rId1">
              <a:extLst>
                <a:ext uri="{28A0092B-C50C-407E-A947-70E740481C1C}">
                  <a14:useLocalDpi xmlns:a14="http://schemas.microsoft.com/office/drawing/2010/main" val="0"/>
                </a:ext>
              </a:extLst>
            </a:blip>
            <a:srcRect/>
            <a:stretch>
              <a:fillRect/>
            </a:stretch>
          </p:blipFill>
          <p:spPr bwMode="auto">
            <a:xfrm rot="5400000">
              <a:off x="3458" y="2037"/>
              <a:ext cx="4320" cy="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7" name="Picture 4" descr="flower[1][1][1][1]"/>
            <p:cNvPicPr>
              <a:picLocks noChangeAspect="1" noChangeArrowheads="1" noCrop="1"/>
            </p:cNvPicPr>
            <p:nvPr/>
          </p:nvPicPr>
          <p:blipFill>
            <a:blip r:embed="rId1">
              <a:extLst>
                <a:ext uri="{28A0092B-C50C-407E-A947-70E740481C1C}">
                  <a14:useLocalDpi xmlns:a14="http://schemas.microsoft.com/office/drawing/2010/main" val="0"/>
                </a:ext>
              </a:extLst>
            </a:blip>
            <a:srcRect/>
            <a:stretch>
              <a:fillRect/>
            </a:stretch>
          </p:blipFill>
          <p:spPr bwMode="auto">
            <a:xfrm rot="-5400000">
              <a:off x="-1996" y="2037"/>
              <a:ext cx="4320" cy="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8" name="Picture 5" descr="flower[1][1][1][1]"/>
            <p:cNvPicPr>
              <a:picLocks noChangeAspect="1" noChangeArrowheads="1" noCrop="1"/>
            </p:cNvPicPr>
            <p:nvPr/>
          </p:nvPicPr>
          <p:blipFill>
            <a:blip r:embed="rId1">
              <a:extLst>
                <a:ext uri="{28A0092B-C50C-407E-A947-70E740481C1C}">
                  <a14:useLocalDpi xmlns:a14="http://schemas.microsoft.com/office/drawing/2010/main" val="0"/>
                </a:ext>
              </a:extLst>
            </a:blip>
            <a:srcRect/>
            <a:stretch>
              <a:fillRect/>
            </a:stretch>
          </p:blipFill>
          <p:spPr bwMode="auto">
            <a:xfrm>
              <a:off x="0" y="3998"/>
              <a:ext cx="5760" cy="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9" name="Picture 6" descr="flower[1][1][1][1]"/>
            <p:cNvPicPr>
              <a:picLocks noChangeAspect="1" noChangeArrowheads="1" noCrop="1"/>
            </p:cNvPicPr>
            <p:nvPr/>
          </p:nvPicPr>
          <p:blipFill>
            <a:blip r:embed="rId1">
              <a:extLst>
                <a:ext uri="{28A0092B-C50C-407E-A947-70E740481C1C}">
                  <a14:useLocalDpi xmlns:a14="http://schemas.microsoft.com/office/drawing/2010/main" val="0"/>
                </a:ext>
              </a:extLst>
            </a:blip>
            <a:srcRect/>
            <a:stretch>
              <a:fillRect/>
            </a:stretch>
          </p:blipFill>
          <p:spPr bwMode="auto">
            <a:xfrm>
              <a:off x="0" y="0"/>
              <a:ext cx="5760" cy="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0" name="Picture 7" descr="012"/>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816" cy="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1" name="Picture 8" descr="012"/>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rot="10800000">
              <a:off x="4944" y="0"/>
              <a:ext cx="816" cy="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2" name="Picture 9" descr="012"/>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0" y="3597"/>
              <a:ext cx="816" cy="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3" name="Picture 10" descr="012"/>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rot="10800000">
              <a:off x="4944" y="3597"/>
              <a:ext cx="816" cy="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8435" name="Text Box 14"/>
          <p:cNvSpPr txBox="1">
            <a:spLocks noChangeArrowheads="1"/>
          </p:cNvSpPr>
          <p:nvPr/>
        </p:nvSpPr>
        <p:spPr bwMode="auto">
          <a:xfrm>
            <a:off x="698500" y="1889125"/>
            <a:ext cx="8001000" cy="3140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fontAlgn="base" hangingPunct="1">
              <a:spcBef>
                <a:spcPct val="50000"/>
              </a:spcBef>
              <a:spcAft>
                <a:spcPct val="0"/>
              </a:spcAft>
              <a:buFontTx/>
              <a:buNone/>
            </a:pPr>
            <a:r>
              <a:rPr lang="en-US" altLang="en-US" sz="3600">
                <a:solidFill>
                  <a:srgbClr val="0000FF"/>
                </a:solidFill>
                <a:latin typeface="Times New Roman" panose="02020603050405020304" pitchFamily="18" charset="0"/>
              </a:rPr>
              <a:t>Bánh gì chỉ có vào ngày tết trung thu?</a:t>
            </a:r>
            <a:endParaRPr lang="en-US" altLang="en-US" sz="3600">
              <a:solidFill>
                <a:srgbClr val="0000FF"/>
              </a:solidFill>
              <a:latin typeface="Times New Roman" panose="02020603050405020304" pitchFamily="18" charset="0"/>
            </a:endParaRPr>
          </a:p>
          <a:p>
            <a:pPr algn="ctr" eaLnBrk="1" fontAlgn="base" hangingPunct="1">
              <a:spcBef>
                <a:spcPct val="50000"/>
              </a:spcBef>
              <a:spcAft>
                <a:spcPct val="0"/>
              </a:spcAft>
              <a:buFontTx/>
              <a:buNone/>
            </a:pPr>
            <a:r>
              <a:rPr lang="en-US" altLang="en-US" sz="3600">
                <a:solidFill>
                  <a:srgbClr val="0000FF"/>
                </a:solidFill>
                <a:latin typeface="Times New Roman" panose="02020603050405020304" pitchFamily="18" charset="0"/>
              </a:rPr>
              <a:t>Con thấy loại quả nào thường bày trong mâm cỗ trung thu?</a:t>
            </a:r>
            <a:endParaRPr lang="en-US" altLang="en-US" sz="3600">
              <a:solidFill>
                <a:srgbClr val="0000FF"/>
              </a:solidFill>
              <a:latin typeface="Times New Roman" panose="02020603050405020304" pitchFamily="18" charset="0"/>
            </a:endParaRPr>
          </a:p>
          <a:p>
            <a:pPr algn="ctr" eaLnBrk="1" fontAlgn="base" hangingPunct="1">
              <a:spcBef>
                <a:spcPct val="50000"/>
              </a:spcBef>
              <a:spcAft>
                <a:spcPct val="0"/>
              </a:spcAft>
              <a:buFontTx/>
              <a:buNone/>
            </a:pPr>
            <a:endParaRPr lang="en-US" altLang="en-US" sz="4800">
              <a:solidFill>
                <a:srgbClr val="0000FF"/>
              </a:solidFill>
              <a:latin typeface="Times New Roman" panose="02020603050405020304" pitchFamily="18" charset="0"/>
            </a:endParaRPr>
          </a:p>
        </p:txBody>
      </p:sp>
    </p:spTree>
    <p:custDataLst>
      <p:tags r:id="rId3"/>
    </p:custDataLst>
  </p:cSld>
  <p:clrMapOvr>
    <a:masterClrMapping/>
  </p:clrMapOvr>
  <p:transition>
    <p:wheel spokes="3"/>
    <p:sndAc>
      <p:stSnd>
        <p:snd r:embed="rId4" name="chimes.wav"/>
      </p:stSnd>
    </p:sndAc>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6927" y="0"/>
            <a:ext cx="5251622" cy="3886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19599" y="3297382"/>
            <a:ext cx="4747491" cy="35606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3"/>
    </p:custDataLst>
  </p:cSld>
  <p:clrMapOvr>
    <a:masterClrMapping/>
  </p:clrMapOvr>
  <p:transition>
    <p:wheel spokes="3"/>
    <p:sndAc>
      <p:stSnd>
        <p:snd r:embed="rId4" name="chimes.wav"/>
      </p:stSnd>
    </p:sndAc>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325581" y="304799"/>
            <a:ext cx="7993811" cy="57773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ustDataLst>
      <p:tags r:id="rId2"/>
    </p:custDataLst>
  </p:cSld>
  <p:clrMapOvr>
    <a:masterClrMapping/>
  </p:clrMapOvr>
  <p:transition>
    <p:wheel spokes="3"/>
    <p:sndAc>
      <p:stSnd>
        <p:snd r:embed="rId3" name="chimes.wav"/>
      </p:stSnd>
    </p:sndAc>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pPr eaLnBrk="1" hangingPunct="1"/>
            <a:endParaRPr lang="en-US" altLang="en-US"/>
          </a:p>
        </p:txBody>
      </p:sp>
      <p:sp>
        <p:nvSpPr>
          <p:cNvPr id="21507" name="Rectangle 3"/>
          <p:cNvSpPr>
            <a:spLocks noGrp="1" noChangeArrowheads="1"/>
          </p:cNvSpPr>
          <p:nvPr>
            <p:ph type="body" idx="1"/>
          </p:nvPr>
        </p:nvSpPr>
        <p:spPr/>
        <p:txBody>
          <a:bodyPr/>
          <a:lstStyle/>
          <a:p>
            <a:pPr eaLnBrk="1" hangingPunct="1"/>
            <a:endParaRPr lang="en-US" altLang="en-US"/>
          </a:p>
        </p:txBody>
      </p:sp>
      <p:pic>
        <p:nvPicPr>
          <p:cNvPr id="5122"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6926" y="-1"/>
            <a:ext cx="9137073" cy="68580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ustDataLst>
      <p:tags r:id="rId2"/>
    </p:custDataLst>
  </p:cSld>
  <p:clrMapOvr>
    <a:masterClrMapping/>
  </p:clrMapOvr>
  <p:transition>
    <p:wheel spokes="3"/>
    <p:sndAc>
      <p:stSnd>
        <p:snd r:embed="rId3" name="chimes.wav"/>
      </p:stSnd>
    </p:sndAc>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3"/>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ustDataLst>
      <p:tags r:id="rId2"/>
    </p:custDataLst>
  </p:cSld>
  <p:clrMapOvr>
    <a:masterClrMapping/>
  </p:clrMapOvr>
  <p:transition>
    <p:wheel spokes="3"/>
    <p:sndAc>
      <p:stSnd>
        <p:snd r:embed="rId3" name="chimes.wav"/>
      </p:stSnd>
    </p:sndAc>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146" name="Group 2"/>
          <p:cNvGrpSpPr/>
          <p:nvPr/>
        </p:nvGrpSpPr>
        <p:grpSpPr bwMode="auto">
          <a:xfrm>
            <a:off x="0" y="0"/>
            <a:ext cx="9144000" cy="6948488"/>
            <a:chOff x="0" y="0"/>
            <a:chExt cx="5760" cy="4377"/>
          </a:xfrm>
        </p:grpSpPr>
        <p:pic>
          <p:nvPicPr>
            <p:cNvPr id="6148" name="Picture 3" descr="flower[1][1][1][1]"/>
            <p:cNvPicPr>
              <a:picLocks noChangeAspect="1" noChangeArrowheads="1" noCrop="1"/>
            </p:cNvPicPr>
            <p:nvPr/>
          </p:nvPicPr>
          <p:blipFill>
            <a:blip r:embed="rId1">
              <a:extLst>
                <a:ext uri="{28A0092B-C50C-407E-A947-70E740481C1C}">
                  <a14:useLocalDpi xmlns:a14="http://schemas.microsoft.com/office/drawing/2010/main" val="0"/>
                </a:ext>
              </a:extLst>
            </a:blip>
            <a:srcRect/>
            <a:stretch>
              <a:fillRect/>
            </a:stretch>
          </p:blipFill>
          <p:spPr bwMode="auto">
            <a:xfrm rot="5400000">
              <a:off x="3458" y="2037"/>
              <a:ext cx="4320" cy="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9" name="Picture 4" descr="flower[1][1][1][1]"/>
            <p:cNvPicPr>
              <a:picLocks noChangeAspect="1" noChangeArrowheads="1" noCrop="1"/>
            </p:cNvPicPr>
            <p:nvPr/>
          </p:nvPicPr>
          <p:blipFill>
            <a:blip r:embed="rId1">
              <a:extLst>
                <a:ext uri="{28A0092B-C50C-407E-A947-70E740481C1C}">
                  <a14:useLocalDpi xmlns:a14="http://schemas.microsoft.com/office/drawing/2010/main" val="0"/>
                </a:ext>
              </a:extLst>
            </a:blip>
            <a:srcRect/>
            <a:stretch>
              <a:fillRect/>
            </a:stretch>
          </p:blipFill>
          <p:spPr bwMode="auto">
            <a:xfrm rot="-5400000">
              <a:off x="-1996" y="2037"/>
              <a:ext cx="4320" cy="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0" name="Picture 5" descr="flower[1][1][1][1]"/>
            <p:cNvPicPr>
              <a:picLocks noChangeAspect="1" noChangeArrowheads="1" noCrop="1"/>
            </p:cNvPicPr>
            <p:nvPr/>
          </p:nvPicPr>
          <p:blipFill>
            <a:blip r:embed="rId1">
              <a:extLst>
                <a:ext uri="{28A0092B-C50C-407E-A947-70E740481C1C}">
                  <a14:useLocalDpi xmlns:a14="http://schemas.microsoft.com/office/drawing/2010/main" val="0"/>
                </a:ext>
              </a:extLst>
            </a:blip>
            <a:srcRect/>
            <a:stretch>
              <a:fillRect/>
            </a:stretch>
          </p:blipFill>
          <p:spPr bwMode="auto">
            <a:xfrm>
              <a:off x="0" y="3998"/>
              <a:ext cx="5760" cy="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1" name="Picture 6" descr="flower[1][1][1][1]"/>
            <p:cNvPicPr>
              <a:picLocks noChangeAspect="1" noChangeArrowheads="1" noCrop="1"/>
            </p:cNvPicPr>
            <p:nvPr/>
          </p:nvPicPr>
          <p:blipFill>
            <a:blip r:embed="rId1">
              <a:extLst>
                <a:ext uri="{28A0092B-C50C-407E-A947-70E740481C1C}">
                  <a14:useLocalDpi xmlns:a14="http://schemas.microsoft.com/office/drawing/2010/main" val="0"/>
                </a:ext>
              </a:extLst>
            </a:blip>
            <a:srcRect/>
            <a:stretch>
              <a:fillRect/>
            </a:stretch>
          </p:blipFill>
          <p:spPr bwMode="auto">
            <a:xfrm>
              <a:off x="0" y="0"/>
              <a:ext cx="5760" cy="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2" name="Picture 7" descr="012"/>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816" cy="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3" name="Picture 8" descr="012"/>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rot="10800000">
              <a:off x="4944" y="0"/>
              <a:ext cx="816" cy="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4" name="Picture 9" descr="012"/>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0" y="3597"/>
              <a:ext cx="816" cy="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5" name="Picture 10" descr="012"/>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rot="10800000">
              <a:off x="4944" y="3597"/>
              <a:ext cx="816" cy="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147" name="Text Box 18"/>
          <p:cNvSpPr txBox="1">
            <a:spLocks noChangeArrowheads="1"/>
          </p:cNvSpPr>
          <p:nvPr/>
        </p:nvSpPr>
        <p:spPr bwMode="auto">
          <a:xfrm>
            <a:off x="1752600" y="1295400"/>
            <a:ext cx="5943600" cy="1754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fontAlgn="base" hangingPunct="1">
              <a:spcBef>
                <a:spcPct val="50000"/>
              </a:spcBef>
              <a:spcAft>
                <a:spcPct val="0"/>
              </a:spcAft>
              <a:buFontTx/>
              <a:buNone/>
            </a:pPr>
            <a:r>
              <a:rPr lang="en-US" altLang="en-US" sz="4800" b="1">
                <a:solidFill>
                  <a:srgbClr val="C00000"/>
                </a:solidFill>
                <a:latin typeface="Times New Roman" panose="02020603050405020304" pitchFamily="18" charset="0"/>
              </a:rPr>
              <a:t>Hoạt động 1:</a:t>
            </a:r>
            <a:r>
              <a:rPr lang="en-US" altLang="en-US" sz="4800">
                <a:solidFill>
                  <a:srgbClr val="C00000"/>
                </a:solidFill>
                <a:latin typeface="Times New Roman" panose="02020603050405020304" pitchFamily="18" charset="0"/>
              </a:rPr>
              <a:t> </a:t>
            </a:r>
            <a:endParaRPr lang="en-US" altLang="en-US" sz="4800">
              <a:solidFill>
                <a:srgbClr val="C00000"/>
              </a:solidFill>
              <a:latin typeface="Times New Roman" panose="02020603050405020304" pitchFamily="18" charset="0"/>
            </a:endParaRPr>
          </a:p>
          <a:p>
            <a:pPr eaLnBrk="1" fontAlgn="base" hangingPunct="1">
              <a:spcBef>
                <a:spcPct val="50000"/>
              </a:spcBef>
              <a:spcAft>
                <a:spcPct val="0"/>
              </a:spcAft>
              <a:buFontTx/>
              <a:buNone/>
            </a:pPr>
            <a:r>
              <a:rPr lang="en-US" altLang="en-US" sz="4000">
                <a:solidFill>
                  <a:srgbClr val="0000FF"/>
                </a:solidFill>
                <a:latin typeface="Times New Roman" panose="02020603050405020304" pitchFamily="18" charset="0"/>
              </a:rPr>
              <a:t>      </a:t>
            </a:r>
            <a:r>
              <a:rPr lang="en-US" altLang="en-US" sz="4000" b="1">
                <a:solidFill>
                  <a:srgbClr val="0000FF"/>
                </a:solidFill>
                <a:latin typeface="Times New Roman" panose="02020603050405020304" pitchFamily="18" charset="0"/>
              </a:rPr>
              <a:t>Trò chơi: Tom và jery</a:t>
            </a:r>
            <a:endParaRPr lang="en-US" altLang="en-US" sz="4000" b="1">
              <a:solidFill>
                <a:srgbClr val="0000FF"/>
              </a:solidFill>
              <a:latin typeface="Times New Roman" panose="02020603050405020304" pitchFamily="18" charset="0"/>
            </a:endParaRPr>
          </a:p>
        </p:txBody>
      </p:sp>
    </p:spTree>
    <p:custDataLst>
      <p:tags r:id="rId3"/>
    </p:custDataLst>
  </p:cSld>
  <p:clrMapOvr>
    <a:masterClrMapping/>
  </p:clrMapOvr>
  <p:transition>
    <p:wheel spokes="3"/>
    <p:sndAc>
      <p:stSnd>
        <p:snd r:embed="rId4" name="chimes.wav"/>
      </p:stSnd>
    </p:sndAc>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554" name="Group 2"/>
          <p:cNvGrpSpPr/>
          <p:nvPr/>
        </p:nvGrpSpPr>
        <p:grpSpPr bwMode="auto">
          <a:xfrm>
            <a:off x="0" y="0"/>
            <a:ext cx="9144000" cy="6948488"/>
            <a:chOff x="0" y="0"/>
            <a:chExt cx="5760" cy="4377"/>
          </a:xfrm>
        </p:grpSpPr>
        <p:pic>
          <p:nvPicPr>
            <p:cNvPr id="23556" name="Picture 3" descr="flower[1][1][1][1]"/>
            <p:cNvPicPr>
              <a:picLocks noChangeAspect="1" noChangeArrowheads="1" noCrop="1"/>
            </p:cNvPicPr>
            <p:nvPr/>
          </p:nvPicPr>
          <p:blipFill>
            <a:blip r:embed="rId1">
              <a:extLst>
                <a:ext uri="{28A0092B-C50C-407E-A947-70E740481C1C}">
                  <a14:useLocalDpi xmlns:a14="http://schemas.microsoft.com/office/drawing/2010/main" val="0"/>
                </a:ext>
              </a:extLst>
            </a:blip>
            <a:srcRect/>
            <a:stretch>
              <a:fillRect/>
            </a:stretch>
          </p:blipFill>
          <p:spPr bwMode="auto">
            <a:xfrm rot="5400000">
              <a:off x="3458" y="2037"/>
              <a:ext cx="4320" cy="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7" name="Picture 4" descr="flower[1][1][1][1]"/>
            <p:cNvPicPr>
              <a:picLocks noChangeAspect="1" noChangeArrowheads="1" noCrop="1"/>
            </p:cNvPicPr>
            <p:nvPr/>
          </p:nvPicPr>
          <p:blipFill>
            <a:blip r:embed="rId1">
              <a:extLst>
                <a:ext uri="{28A0092B-C50C-407E-A947-70E740481C1C}">
                  <a14:useLocalDpi xmlns:a14="http://schemas.microsoft.com/office/drawing/2010/main" val="0"/>
                </a:ext>
              </a:extLst>
            </a:blip>
            <a:srcRect/>
            <a:stretch>
              <a:fillRect/>
            </a:stretch>
          </p:blipFill>
          <p:spPr bwMode="auto">
            <a:xfrm rot="-5400000">
              <a:off x="-1996" y="2037"/>
              <a:ext cx="4320" cy="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8" name="Picture 5" descr="flower[1][1][1][1]"/>
            <p:cNvPicPr>
              <a:picLocks noChangeAspect="1" noChangeArrowheads="1" noCrop="1"/>
            </p:cNvPicPr>
            <p:nvPr/>
          </p:nvPicPr>
          <p:blipFill>
            <a:blip r:embed="rId1">
              <a:extLst>
                <a:ext uri="{28A0092B-C50C-407E-A947-70E740481C1C}">
                  <a14:useLocalDpi xmlns:a14="http://schemas.microsoft.com/office/drawing/2010/main" val="0"/>
                </a:ext>
              </a:extLst>
            </a:blip>
            <a:srcRect/>
            <a:stretch>
              <a:fillRect/>
            </a:stretch>
          </p:blipFill>
          <p:spPr bwMode="auto">
            <a:xfrm>
              <a:off x="0" y="3998"/>
              <a:ext cx="5760" cy="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9" name="Picture 6" descr="flower[1][1][1][1]"/>
            <p:cNvPicPr>
              <a:picLocks noChangeAspect="1" noChangeArrowheads="1" noCrop="1"/>
            </p:cNvPicPr>
            <p:nvPr/>
          </p:nvPicPr>
          <p:blipFill>
            <a:blip r:embed="rId1">
              <a:extLst>
                <a:ext uri="{28A0092B-C50C-407E-A947-70E740481C1C}">
                  <a14:useLocalDpi xmlns:a14="http://schemas.microsoft.com/office/drawing/2010/main" val="0"/>
                </a:ext>
              </a:extLst>
            </a:blip>
            <a:srcRect/>
            <a:stretch>
              <a:fillRect/>
            </a:stretch>
          </p:blipFill>
          <p:spPr bwMode="auto">
            <a:xfrm>
              <a:off x="0" y="0"/>
              <a:ext cx="5760" cy="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60" name="Picture 7" descr="012"/>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816" cy="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61" name="Picture 8" descr="012"/>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rot="10800000">
              <a:off x="4944" y="0"/>
              <a:ext cx="816" cy="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62" name="Picture 9" descr="012"/>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0" y="3597"/>
              <a:ext cx="816" cy="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63" name="Picture 10" descr="012"/>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rot="10800000">
              <a:off x="4944" y="3597"/>
              <a:ext cx="816" cy="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3555" name="Text Box 14"/>
          <p:cNvSpPr txBox="1">
            <a:spLocks noChangeArrowheads="1"/>
          </p:cNvSpPr>
          <p:nvPr/>
        </p:nvSpPr>
        <p:spPr bwMode="auto">
          <a:xfrm>
            <a:off x="692150" y="762000"/>
            <a:ext cx="8001000" cy="3786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fontAlgn="base" hangingPunct="1">
              <a:spcBef>
                <a:spcPct val="50000"/>
              </a:spcBef>
              <a:spcAft>
                <a:spcPct val="0"/>
              </a:spcAft>
              <a:buFontTx/>
              <a:buNone/>
            </a:pPr>
            <a:endParaRPr lang="en-US" altLang="en-US" sz="4800">
              <a:solidFill>
                <a:srgbClr val="0000FF"/>
              </a:solidFill>
              <a:latin typeface="Times New Roman" panose="02020603050405020304" pitchFamily="18" charset="0"/>
            </a:endParaRPr>
          </a:p>
          <a:p>
            <a:pPr algn="ctr" eaLnBrk="1" fontAlgn="base" hangingPunct="1">
              <a:spcBef>
                <a:spcPct val="50000"/>
              </a:spcBef>
              <a:spcAft>
                <a:spcPct val="0"/>
              </a:spcAft>
              <a:buFontTx/>
              <a:buNone/>
            </a:pPr>
            <a:r>
              <a:rPr lang="en-US" altLang="en-US" sz="4800">
                <a:solidFill>
                  <a:srgbClr val="0000FF"/>
                </a:solidFill>
                <a:latin typeface="Times New Roman" panose="02020603050405020304" pitchFamily="18" charset="0"/>
              </a:rPr>
              <a:t>Vào ngày tết trung thu có những hoạt động gì?</a:t>
            </a:r>
            <a:endParaRPr lang="en-US" altLang="en-US" sz="4800">
              <a:solidFill>
                <a:srgbClr val="0000FF"/>
              </a:solidFill>
              <a:latin typeface="Times New Roman" panose="02020603050405020304" pitchFamily="18" charset="0"/>
            </a:endParaRPr>
          </a:p>
          <a:p>
            <a:pPr algn="ctr" eaLnBrk="1" fontAlgn="base" hangingPunct="1">
              <a:spcBef>
                <a:spcPct val="50000"/>
              </a:spcBef>
              <a:spcAft>
                <a:spcPct val="0"/>
              </a:spcAft>
              <a:buFontTx/>
              <a:buNone/>
            </a:pPr>
            <a:endParaRPr lang="en-US" altLang="en-US" sz="4800">
              <a:solidFill>
                <a:srgbClr val="0000FF"/>
              </a:solidFill>
              <a:latin typeface="Times New Roman" panose="02020603050405020304" pitchFamily="18" charset="0"/>
            </a:endParaRPr>
          </a:p>
        </p:txBody>
      </p:sp>
    </p:spTree>
    <p:custDataLst>
      <p:tags r:id="rId3"/>
    </p:custDataLst>
  </p:cSld>
  <p:clrMapOvr>
    <a:masterClrMapping/>
  </p:clrMapOvr>
  <p:transition>
    <p:wheel spokes="3"/>
    <p:sndAc>
      <p:stSnd>
        <p:snd r:embed="rId4" name="chimes.wav"/>
      </p:stSnd>
    </p:sndAc>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p:txBody>
          <a:bodyPr/>
          <a:lstStyle/>
          <a:p>
            <a:pPr eaLnBrk="1" hangingPunct="1"/>
            <a:endParaRPr lang="en-US" altLang="en-US"/>
          </a:p>
        </p:txBody>
      </p:sp>
      <p:sp>
        <p:nvSpPr>
          <p:cNvPr id="24579" name="Rectangle 3"/>
          <p:cNvSpPr>
            <a:spLocks noGrp="1" noChangeArrowheads="1"/>
          </p:cNvSpPr>
          <p:nvPr>
            <p:ph type="body" idx="1"/>
          </p:nvPr>
        </p:nvSpPr>
        <p:spPr/>
        <p:txBody>
          <a:bodyPr/>
          <a:lstStyle/>
          <a:p>
            <a:pPr eaLnBrk="1" hangingPunct="1"/>
            <a:endParaRPr lang="en-US" altLang="en-US"/>
          </a:p>
        </p:txBody>
      </p:sp>
      <p:pic>
        <p:nvPicPr>
          <p:cNvPr id="7170"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13855"/>
            <a:ext cx="9156458" cy="68718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ustDataLst>
      <p:tags r:id="rId2"/>
    </p:custDataLst>
  </p:cSld>
  <p:clrMapOvr>
    <a:masterClrMapping/>
  </p:clrMapOvr>
  <p:transition>
    <p:wheel spokes="3"/>
    <p:sndAc>
      <p:stSnd>
        <p:snd r:embed="rId3" name="chimes.wav"/>
      </p:stSnd>
    </p:sndAc>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descr="D:\GA dien tu hien\anh day hoc\trung thu\7_82.jpg"/>
          <p:cNvPicPr>
            <a:picLocks noChangeAspect="1" noChangeArrowheads="1"/>
          </p:cNvPicPr>
          <p:nvPr>
            <p:custDataLst>
              <p:tags r:id="rId1"/>
            </p:custDataLst>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1" name="Picture 3" descr="D:\GA dien tu hien\anh day hoc\trung thu\1190344419_nv.jpg"/>
          <p:cNvPicPr>
            <a:picLocks noChangeAspect="1" noChangeArrowheads="1"/>
          </p:cNvPicPr>
          <p:nvPr>
            <p:custDataLst>
              <p:tags r:id="rId3"/>
            </p:custDataLst>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8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2" name="Picture 4" descr="D:\GA dien tu hien\anh day hoc\trung thu\Rong%20ran%20len%20may%20theo%20Su%20tu2.jpg"/>
          <p:cNvPicPr>
            <a:picLocks noChangeAspect="1" noChangeArrowheads="1"/>
          </p:cNvPicPr>
          <p:nvPr>
            <p:custDataLst>
              <p:tags r:id="rId5"/>
            </p:custDataLst>
          </p:nvPr>
        </p:nvPicPr>
        <p:blipFill>
          <a:blip r:embed="rId6">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7"/>
    </p:custDataLst>
  </p:cSld>
  <p:clrMapOvr>
    <a:masterClrMapping/>
  </p:clrMapOvr>
  <p:transition>
    <p:wheel spokes="3"/>
    <p:sndAc>
      <p:stSnd>
        <p:snd r:embed="rId8" name="chimes.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16" fill="hold" nodeType="withEffect">
                                  <p:stCondLst>
                                    <p:cond delay="0"/>
                                  </p:stCondLst>
                                  <p:childTnLst>
                                    <p:set>
                                      <p:cBhvr>
                                        <p:cTn id="6" dur="1" fill="hold">
                                          <p:stCondLst>
                                            <p:cond delay="0"/>
                                          </p:stCondLst>
                                        </p:cTn>
                                        <p:tgtEl>
                                          <p:spTgt spid="37890"/>
                                        </p:tgtEl>
                                        <p:attrNameLst>
                                          <p:attrName>style.visibility</p:attrName>
                                        </p:attrNameLst>
                                      </p:cBhvr>
                                      <p:to>
                                        <p:strVal val="visible"/>
                                      </p:to>
                                    </p:set>
                                    <p:animEffect transition="in" filter="diamond(in)">
                                      <p:cBhvr>
                                        <p:cTn id="7" dur="3000"/>
                                        <p:tgtEl>
                                          <p:spTgt spid="37890"/>
                                        </p:tgtEl>
                                      </p:cBhvr>
                                    </p:animEffect>
                                  </p:childTnLst>
                                </p:cTn>
                              </p:par>
                            </p:childTnLst>
                          </p:cTn>
                        </p:par>
                        <p:par>
                          <p:cTn id="8" fill="hold">
                            <p:stCondLst>
                              <p:cond delay="3000"/>
                            </p:stCondLst>
                            <p:childTnLst>
                              <p:par>
                                <p:cTn id="9" presetID="8" presetClass="entr" presetSubtype="16" fill="hold" nodeType="afterEffect">
                                  <p:stCondLst>
                                    <p:cond delay="0"/>
                                  </p:stCondLst>
                                  <p:childTnLst>
                                    <p:set>
                                      <p:cBhvr>
                                        <p:cTn id="10" dur="1" fill="hold">
                                          <p:stCondLst>
                                            <p:cond delay="0"/>
                                          </p:stCondLst>
                                        </p:cTn>
                                        <p:tgtEl>
                                          <p:spTgt spid="37891"/>
                                        </p:tgtEl>
                                        <p:attrNameLst>
                                          <p:attrName>style.visibility</p:attrName>
                                        </p:attrNameLst>
                                      </p:cBhvr>
                                      <p:to>
                                        <p:strVal val="visible"/>
                                      </p:to>
                                    </p:set>
                                    <p:animEffect transition="in" filter="diamond(in)">
                                      <p:cBhvr>
                                        <p:cTn id="11" dur="3000"/>
                                        <p:tgtEl>
                                          <p:spTgt spid="37891"/>
                                        </p:tgtEl>
                                      </p:cBhvr>
                                    </p:animEffect>
                                  </p:childTnLst>
                                </p:cTn>
                              </p:par>
                            </p:childTnLst>
                          </p:cTn>
                        </p:par>
                        <p:par>
                          <p:cTn id="12" fill="hold">
                            <p:stCondLst>
                              <p:cond delay="6000"/>
                            </p:stCondLst>
                            <p:childTnLst>
                              <p:par>
                                <p:cTn id="13" presetID="8" presetClass="entr" presetSubtype="16" fill="hold" nodeType="afterEffect">
                                  <p:stCondLst>
                                    <p:cond delay="0"/>
                                  </p:stCondLst>
                                  <p:childTnLst>
                                    <p:set>
                                      <p:cBhvr>
                                        <p:cTn id="14" dur="1" fill="hold">
                                          <p:stCondLst>
                                            <p:cond delay="0"/>
                                          </p:stCondLst>
                                        </p:cTn>
                                        <p:tgtEl>
                                          <p:spTgt spid="37892"/>
                                        </p:tgtEl>
                                        <p:attrNameLst>
                                          <p:attrName>style.visibility</p:attrName>
                                        </p:attrNameLst>
                                      </p:cBhvr>
                                      <p:to>
                                        <p:strVal val="visible"/>
                                      </p:to>
                                    </p:set>
                                    <p:animEffect transition="in" filter="diamond(in)">
                                      <p:cBhvr>
                                        <p:cTn id="15" dur="3000"/>
                                        <p:tgtEl>
                                          <p:spTgt spid="378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p:txBody>
          <a:bodyPr/>
          <a:lstStyle/>
          <a:p>
            <a:pPr eaLnBrk="1" hangingPunct="1"/>
            <a:endParaRPr lang="en-US" altLang="en-US"/>
          </a:p>
        </p:txBody>
      </p:sp>
      <p:sp>
        <p:nvSpPr>
          <p:cNvPr id="26627" name="Rectangle 3"/>
          <p:cNvSpPr>
            <a:spLocks noGrp="1" noChangeArrowheads="1"/>
          </p:cNvSpPr>
          <p:nvPr>
            <p:ph type="body" idx="1"/>
          </p:nvPr>
        </p:nvSpPr>
        <p:spPr/>
        <p:txBody>
          <a:bodyPr/>
          <a:lstStyle/>
          <a:p>
            <a:pPr eaLnBrk="1" hangingPunct="1"/>
            <a:endParaRPr lang="en-US" altLang="en-US"/>
          </a:p>
        </p:txBody>
      </p:sp>
      <p:pic>
        <p:nvPicPr>
          <p:cNvPr id="8194"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1"/>
            <a:ext cx="9144000" cy="68580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ustDataLst>
      <p:tags r:id="rId2"/>
    </p:custDataLst>
  </p:cSld>
  <p:clrMapOvr>
    <a:masterClrMapping/>
  </p:clrMapOvr>
  <p:transition>
    <p:wheel spokes="3"/>
    <p:sndAc>
      <p:stSnd>
        <p:snd r:embed="rId3" name="chimes.wav"/>
      </p:stSnd>
    </p:sndAc>
  </p:transition>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FFF99"/>
        </a:solidFill>
        <a:effectLst/>
      </p:bgPr>
    </p:bg>
    <p:spTree>
      <p:nvGrpSpPr>
        <p:cNvPr id="1" name=""/>
        <p:cNvGrpSpPr/>
        <p:nvPr/>
      </p:nvGrpSpPr>
      <p:grpSpPr>
        <a:xfrm>
          <a:off x="0" y="0"/>
          <a:ext cx="0" cy="0"/>
          <a:chOff x="0" y="0"/>
          <a:chExt cx="0" cy="0"/>
        </a:xfrm>
      </p:grpSpPr>
      <p:grpSp>
        <p:nvGrpSpPr>
          <p:cNvPr id="27650" name="Group 2"/>
          <p:cNvGrpSpPr/>
          <p:nvPr/>
        </p:nvGrpSpPr>
        <p:grpSpPr bwMode="auto">
          <a:xfrm>
            <a:off x="0" y="0"/>
            <a:ext cx="9144000" cy="6948488"/>
            <a:chOff x="0" y="0"/>
            <a:chExt cx="5760" cy="4377"/>
          </a:xfrm>
        </p:grpSpPr>
        <p:pic>
          <p:nvPicPr>
            <p:cNvPr id="27652" name="Picture 3" descr="flower[1][1][1][1]"/>
            <p:cNvPicPr>
              <a:picLocks noChangeAspect="1" noChangeArrowheads="1" noCrop="1"/>
            </p:cNvPicPr>
            <p:nvPr/>
          </p:nvPicPr>
          <p:blipFill>
            <a:blip r:embed="rId1">
              <a:extLst>
                <a:ext uri="{28A0092B-C50C-407E-A947-70E740481C1C}">
                  <a14:useLocalDpi xmlns:a14="http://schemas.microsoft.com/office/drawing/2010/main" val="0"/>
                </a:ext>
              </a:extLst>
            </a:blip>
            <a:srcRect/>
            <a:stretch>
              <a:fillRect/>
            </a:stretch>
          </p:blipFill>
          <p:spPr bwMode="auto">
            <a:xfrm rot="5400000">
              <a:off x="3458" y="2037"/>
              <a:ext cx="4320" cy="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3" name="Picture 4" descr="flower[1][1][1][1]"/>
            <p:cNvPicPr>
              <a:picLocks noChangeAspect="1" noChangeArrowheads="1" noCrop="1"/>
            </p:cNvPicPr>
            <p:nvPr/>
          </p:nvPicPr>
          <p:blipFill>
            <a:blip r:embed="rId1">
              <a:extLst>
                <a:ext uri="{28A0092B-C50C-407E-A947-70E740481C1C}">
                  <a14:useLocalDpi xmlns:a14="http://schemas.microsoft.com/office/drawing/2010/main" val="0"/>
                </a:ext>
              </a:extLst>
            </a:blip>
            <a:srcRect/>
            <a:stretch>
              <a:fillRect/>
            </a:stretch>
          </p:blipFill>
          <p:spPr bwMode="auto">
            <a:xfrm rot="-5400000">
              <a:off x="-1996" y="2037"/>
              <a:ext cx="4320" cy="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4" name="Picture 5" descr="flower[1][1][1][1]"/>
            <p:cNvPicPr>
              <a:picLocks noChangeAspect="1" noChangeArrowheads="1" noCrop="1"/>
            </p:cNvPicPr>
            <p:nvPr/>
          </p:nvPicPr>
          <p:blipFill>
            <a:blip r:embed="rId1">
              <a:extLst>
                <a:ext uri="{28A0092B-C50C-407E-A947-70E740481C1C}">
                  <a14:useLocalDpi xmlns:a14="http://schemas.microsoft.com/office/drawing/2010/main" val="0"/>
                </a:ext>
              </a:extLst>
            </a:blip>
            <a:srcRect/>
            <a:stretch>
              <a:fillRect/>
            </a:stretch>
          </p:blipFill>
          <p:spPr bwMode="auto">
            <a:xfrm>
              <a:off x="0" y="3998"/>
              <a:ext cx="5760" cy="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5" name="Picture 6" descr="flower[1][1][1][1]"/>
            <p:cNvPicPr>
              <a:picLocks noChangeAspect="1" noChangeArrowheads="1" noCrop="1"/>
            </p:cNvPicPr>
            <p:nvPr/>
          </p:nvPicPr>
          <p:blipFill>
            <a:blip r:embed="rId1">
              <a:extLst>
                <a:ext uri="{28A0092B-C50C-407E-A947-70E740481C1C}">
                  <a14:useLocalDpi xmlns:a14="http://schemas.microsoft.com/office/drawing/2010/main" val="0"/>
                </a:ext>
              </a:extLst>
            </a:blip>
            <a:srcRect/>
            <a:stretch>
              <a:fillRect/>
            </a:stretch>
          </p:blipFill>
          <p:spPr bwMode="auto">
            <a:xfrm>
              <a:off x="0" y="0"/>
              <a:ext cx="5760" cy="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6" name="Picture 7" descr="012"/>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816" cy="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7" name="Picture 8" descr="012"/>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rot="10800000">
              <a:off x="4944" y="0"/>
              <a:ext cx="816" cy="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8" name="Picture 9" descr="012"/>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0" y="3597"/>
              <a:ext cx="816" cy="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9" name="Picture 10" descr="012"/>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rot="10800000">
              <a:off x="4944" y="3597"/>
              <a:ext cx="816" cy="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7651" name="Text Box 14"/>
          <p:cNvSpPr txBox="1">
            <a:spLocks noChangeArrowheads="1"/>
          </p:cNvSpPr>
          <p:nvPr/>
        </p:nvSpPr>
        <p:spPr bwMode="auto">
          <a:xfrm>
            <a:off x="1562100" y="2120900"/>
            <a:ext cx="6019800" cy="2678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fontAlgn="base" hangingPunct="1">
              <a:spcBef>
                <a:spcPct val="50000"/>
              </a:spcBef>
              <a:spcAft>
                <a:spcPct val="0"/>
              </a:spcAft>
              <a:buFontTx/>
              <a:buNone/>
            </a:pPr>
            <a:r>
              <a:rPr lang="en-US" altLang="en-US" sz="4800" b="1">
                <a:solidFill>
                  <a:srgbClr val="C00000"/>
                </a:solidFill>
                <a:latin typeface="Times New Roman" panose="02020603050405020304" pitchFamily="18" charset="0"/>
              </a:rPr>
              <a:t>Hoạt động 3:</a:t>
            </a:r>
            <a:endParaRPr lang="en-US" altLang="en-US" sz="4800" b="1">
              <a:solidFill>
                <a:srgbClr val="C00000"/>
              </a:solidFill>
              <a:latin typeface="Times New Roman" panose="02020603050405020304" pitchFamily="18" charset="0"/>
            </a:endParaRPr>
          </a:p>
          <a:p>
            <a:pPr algn="ctr" eaLnBrk="1" fontAlgn="base" hangingPunct="1">
              <a:spcBef>
                <a:spcPct val="50000"/>
              </a:spcBef>
              <a:spcAft>
                <a:spcPct val="0"/>
              </a:spcAft>
              <a:buFontTx/>
              <a:buNone/>
            </a:pPr>
            <a:r>
              <a:rPr lang="en-US" altLang="en-US" sz="4800" b="1">
                <a:solidFill>
                  <a:srgbClr val="0000FF"/>
                </a:solidFill>
                <a:latin typeface="Times New Roman" panose="02020603050405020304" pitchFamily="18" charset="0"/>
              </a:rPr>
              <a:t>Trò chơi: Cọp ơi, cậu ở đâu thế?</a:t>
            </a:r>
            <a:endParaRPr lang="en-US" altLang="en-US" sz="4800" b="1">
              <a:solidFill>
                <a:srgbClr val="0000FF"/>
              </a:solidFill>
              <a:latin typeface="Times New Roman" panose="02020603050405020304" pitchFamily="18" charset="0"/>
            </a:endParaRPr>
          </a:p>
        </p:txBody>
      </p:sp>
    </p:spTree>
    <p:custDataLst>
      <p:tags r:id="rId3"/>
    </p:custDataLst>
  </p:cSld>
  <p:clrMapOvr>
    <a:masterClrMapping/>
  </p:clrMapOvr>
  <p:transition>
    <p:wheel spokes="3"/>
    <p:sndAc>
      <p:stSnd>
        <p:snd r:embed="rId4" name="chimes.wav"/>
      </p:stSnd>
    </p:sndAc>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C:\Users\User\Desktop\Tap huan MN Thuy Phuong 2018\File nguon Game\Cop oi cau o dau\dũ liẹu\ppt\media\image2.png"/>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22225"/>
            <a:ext cx="9144000" cy="683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1647896" y="71398"/>
            <a:ext cx="7264162" cy="2339098"/>
          </a:xfrm>
          <a:prstGeom prst="rect">
            <a:avLst/>
          </a:prstGeom>
          <a:noFill/>
        </p:spPr>
        <p:txBody>
          <a:bodyPr wrap="none" lIns="121917" tIns="60958" rIns="121917" bIns="60958">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base">
              <a:spcBef>
                <a:spcPct val="0"/>
              </a:spcBef>
              <a:spcAft>
                <a:spcPct val="0"/>
              </a:spcAft>
              <a:defRPr/>
            </a:pPr>
            <a:r>
              <a:rPr lang="en-US" sz="7200" b="1">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rPr>
              <a:t>Cọp ơi! </a:t>
            </a:r>
            <a:endParaRPr lang="en-US" sz="7200" b="1">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endParaRPr>
          </a:p>
          <a:p>
            <a:pPr algn="ctr" fontAlgn="base">
              <a:spcBef>
                <a:spcPct val="0"/>
              </a:spcBef>
              <a:spcAft>
                <a:spcPct val="0"/>
              </a:spcAft>
              <a:defRPr/>
            </a:pPr>
            <a:r>
              <a:rPr lang="en-US" sz="7200" b="1">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rPr>
              <a:t>Cậu ở đâu thế ?</a:t>
            </a:r>
            <a:endParaRPr lang="en-US" sz="7200" b="1">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endParaRPr>
          </a:p>
        </p:txBody>
      </p:sp>
      <p:pic>
        <p:nvPicPr>
          <p:cNvPr id="28676" name="Picture 8"/>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flipH="1">
            <a:off x="454025" y="4052888"/>
            <a:ext cx="2085975" cy="199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tangle 13"/>
          <p:cNvSpPr/>
          <p:nvPr/>
        </p:nvSpPr>
        <p:spPr>
          <a:xfrm>
            <a:off x="2844800" y="2722179"/>
            <a:ext cx="3787523" cy="2133600"/>
          </a:xfrm>
          <a:prstGeom prst="rect">
            <a:avLst/>
          </a:prstGeom>
          <a:noFill/>
        </p:spPr>
        <p:txBody>
          <a:bodyPr wrap="none" lIns="121917" tIns="60958" rIns="121917" bIns="60958">
            <a:prstTxWarp prst="textFadeLeft">
              <a:avLst/>
            </a:prstTxWarp>
            <a:spAutoFit/>
          </a:bodyPr>
          <a:lstStyle/>
          <a:p>
            <a:pPr fontAlgn="base">
              <a:spcBef>
                <a:spcPct val="0"/>
              </a:spcBef>
              <a:spcAft>
                <a:spcPct val="0"/>
              </a:spcAft>
              <a:defRPr/>
            </a:pPr>
            <a:r>
              <a:rPr lang="en-US" b="1" dirty="0">
                <a:solidFill>
                  <a:srgbClr val="FF0000"/>
                </a:solidFill>
                <a:cs typeface="Arial" panose="020B0604020202020204" pitchFamily="34" charset="0"/>
              </a:rPr>
              <a:t>TỚ SẼ TÌM RA CẬU</a:t>
            </a:r>
            <a:endParaRPr lang="en-US" b="1" dirty="0">
              <a:solidFill>
                <a:srgbClr val="FF0000"/>
              </a:solidFill>
              <a:cs typeface="Arial" panose="020B0604020202020204" pitchFamily="34" charset="0"/>
            </a:endParaRPr>
          </a:p>
        </p:txBody>
      </p:sp>
      <p:pic>
        <p:nvPicPr>
          <p:cNvPr id="28678" name="Crystal.mp3">
            <a:hlinkClick r:id="" action="ppaction://media"/>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94400" y="7188200"/>
            <a:ext cx="812800"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9" name="Picture 1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47663" y="841375"/>
            <a:ext cx="39243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80" name="Picture 17"/>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295775" y="4297363"/>
            <a:ext cx="27559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81" name="Picture 18"/>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781175" y="3484563"/>
            <a:ext cx="352425"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3" descr="C:\Users\ADMIN\Desktop\Tai nguyen thiet ke tro choi\Bảng gỗ\bat dau.png">
            <a:hlinkClick r:id="" action="ppaction://hlinkshowjump?jump=nextslide"/>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051675" y="5994400"/>
            <a:ext cx="2092325" cy="88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withEffect">
                                  <p:stCondLst>
                                    <p:cond delay="0"/>
                                  </p:stCondLst>
                                  <p:childTnLst>
                                    <p:animEffect transition="out" filter="fade">
                                      <p:cBhvr>
                                        <p:cTn id="6" dur="500" tmFilter="0, 0; .2, .5; .8, .5; 1, 0"/>
                                        <p:tgtEl>
                                          <p:spTgt spid="4"/>
                                        </p:tgtEl>
                                      </p:cBhvr>
                                    </p:animEffect>
                                    <p:animScale>
                                      <p:cBhvr>
                                        <p:cTn id="7" dur="250" autoRev="1" fill="hold"/>
                                        <p:tgtEl>
                                          <p:spTgt spid="4"/>
                                        </p:tgtEl>
                                      </p:cBhvr>
                                      <p:by x="105000" y="105000"/>
                                    </p:animScale>
                                  </p:childTnLst>
                                </p:cTn>
                              </p:par>
                              <p:par>
                                <p:cTn id="8" presetID="41" presetClass="entr" presetSubtype="0" repeatCount="indefinite" fill="hold" nodeType="withEffect">
                                  <p:stCondLst>
                                    <p:cond delay="0"/>
                                  </p:stCondLst>
                                  <p:iterate type="lt">
                                    <p:tmPct val="10000"/>
                                  </p:iterate>
                                  <p:childTnLst>
                                    <p:set>
                                      <p:cBhvr>
                                        <p:cTn id="9" dur="1" fill="hold">
                                          <p:stCondLst>
                                            <p:cond delay="0"/>
                                          </p:stCondLst>
                                        </p:cTn>
                                        <p:tgtEl>
                                          <p:spTgt spid="14"/>
                                        </p:tgtEl>
                                        <p:attrNameLst>
                                          <p:attrName>style.visibility</p:attrName>
                                        </p:attrNameLst>
                                      </p:cBhvr>
                                      <p:to>
                                        <p:strVal val="visible"/>
                                      </p:to>
                                    </p:set>
                                    <p:anim calcmode="lin" valueType="num">
                                      <p:cBhvr>
                                        <p:cTn id="10" dur="500" fill="hold"/>
                                        <p:tgtEl>
                                          <p:spTgt spid="14"/>
                                        </p:tgtEl>
                                        <p:attrNameLst>
                                          <p:attrName>ppt_x</p:attrName>
                                        </p:attrNameLst>
                                      </p:cBhvr>
                                      <p:tavLst>
                                        <p:tav tm="0">
                                          <p:val>
                                            <p:strVal val="#ppt_x"/>
                                          </p:val>
                                        </p:tav>
                                        <p:tav tm="50000">
                                          <p:val>
                                            <p:strVal val="#ppt_x+.1"/>
                                          </p:val>
                                        </p:tav>
                                        <p:tav tm="100000">
                                          <p:val>
                                            <p:strVal val="#ppt_x"/>
                                          </p:val>
                                        </p:tav>
                                      </p:tavLst>
                                    </p:anim>
                                    <p:anim calcmode="lin" valueType="num">
                                      <p:cBhvr>
                                        <p:cTn id="11" dur="500" fill="hold"/>
                                        <p:tgtEl>
                                          <p:spTgt spid="14"/>
                                        </p:tgtEl>
                                        <p:attrNameLst>
                                          <p:attrName>ppt_y</p:attrName>
                                        </p:attrNameLst>
                                      </p:cBhvr>
                                      <p:tavLst>
                                        <p:tav tm="0">
                                          <p:val>
                                            <p:strVal val="#ppt_y"/>
                                          </p:val>
                                        </p:tav>
                                        <p:tav tm="100000">
                                          <p:val>
                                            <p:strVal val="#ppt_y"/>
                                          </p:val>
                                        </p:tav>
                                      </p:tavLst>
                                    </p:anim>
                                    <p:anim calcmode="lin" valueType="num">
                                      <p:cBhvr>
                                        <p:cTn id="12" dur="500" fill="hold"/>
                                        <p:tgtEl>
                                          <p:spTgt spid="14"/>
                                        </p:tgtEl>
                                        <p:attrNameLst>
                                          <p:attrName>ppt_h</p:attrName>
                                        </p:attrNameLst>
                                      </p:cBhvr>
                                      <p:tavLst>
                                        <p:tav tm="0">
                                          <p:val>
                                            <p:strVal val="#ppt_h/10"/>
                                          </p:val>
                                        </p:tav>
                                        <p:tav tm="50000">
                                          <p:val>
                                            <p:strVal val="#ppt_h+.01"/>
                                          </p:val>
                                        </p:tav>
                                        <p:tav tm="100000">
                                          <p:val>
                                            <p:strVal val="#ppt_h"/>
                                          </p:val>
                                        </p:tav>
                                      </p:tavLst>
                                    </p:anim>
                                    <p:anim calcmode="lin" valueType="num">
                                      <p:cBhvr>
                                        <p:cTn id="13" dur="500" fill="hold"/>
                                        <p:tgtEl>
                                          <p:spTgt spid="14"/>
                                        </p:tgtEl>
                                        <p:attrNameLst>
                                          <p:attrName>ppt_w</p:attrName>
                                        </p:attrNameLst>
                                      </p:cBhvr>
                                      <p:tavLst>
                                        <p:tav tm="0">
                                          <p:val>
                                            <p:strVal val="#ppt_w/10"/>
                                          </p:val>
                                        </p:tav>
                                        <p:tav tm="50000">
                                          <p:val>
                                            <p:strVal val="#ppt_w+.01"/>
                                          </p:val>
                                        </p:tav>
                                        <p:tav tm="100000">
                                          <p:val>
                                            <p:strVal val="#ppt_w"/>
                                          </p:val>
                                        </p:tav>
                                      </p:tavLst>
                                    </p:anim>
                                    <p:animEffect transition="in" filter="fade">
                                      <p:cBhvr>
                                        <p:cTn id="14" dur="500" tmFilter="0,0; .5, 1; 1, 1"/>
                                        <p:tgtEl>
                                          <p:spTgt spid="14"/>
                                        </p:tgtEl>
                                      </p:cBhvr>
                                    </p:animEffect>
                                  </p:childTnLst>
                                </p:cTn>
                              </p:par>
                            </p:childTnLst>
                          </p:cTn>
                        </p:par>
                        <p:par>
                          <p:cTn id="15" fill="hold">
                            <p:stCondLst>
                              <p:cond delay="0"/>
                            </p:stCondLst>
                            <p:childTnLst>
                              <p:par>
                                <p:cTn id="16" presetID="10" presetClass="entr" presetSubtype="0" fill="hold" nodeType="after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descr="C:\Users\User\Desktop\Tap huan MN Thuy Phuong 2018\File nguon Game\Cop oi cau o dau\dũ liẹu\ppt\media\image1.jpg"/>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49213" y="-31750"/>
            <a:ext cx="9193213" cy="688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1219200" y="-25400"/>
            <a:ext cx="7865829" cy="943848"/>
          </a:xfrm>
          <a:prstGeom prst="rect">
            <a:avLst/>
          </a:prstGeom>
          <a:noFill/>
        </p:spPr>
        <p:txBody>
          <a:bodyPr wrap="none" lIns="121917" tIns="60958" rIns="121917" bIns="60958">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base">
              <a:spcBef>
                <a:spcPct val="0"/>
              </a:spcBef>
              <a:spcAft>
                <a:spcPct val="0"/>
              </a:spcAft>
              <a:defRPr/>
            </a:pPr>
            <a:r>
              <a:rPr lang="en-US" sz="5300" b="1" dirty="0" err="1">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rPr>
              <a:t>Cọp</a:t>
            </a:r>
            <a:r>
              <a:rPr lang="en-US" sz="5300" b="1" dirty="0">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rPr>
              <a:t> </a:t>
            </a:r>
            <a:r>
              <a:rPr lang="en-US" sz="5300" b="1" dirty="0" err="1">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rPr>
              <a:t>ơi</a:t>
            </a:r>
            <a:r>
              <a:rPr lang="en-US" sz="5300" b="1" dirty="0">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rPr>
              <a:t>! </a:t>
            </a:r>
            <a:r>
              <a:rPr lang="en-US" sz="5300" b="1" dirty="0" err="1">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rPr>
              <a:t>Cậu</a:t>
            </a:r>
            <a:r>
              <a:rPr lang="en-US" sz="5300" b="1" dirty="0">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rPr>
              <a:t> ở </a:t>
            </a:r>
            <a:r>
              <a:rPr lang="en-US" sz="5300" b="1" dirty="0" err="1">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rPr>
              <a:t>đâu</a:t>
            </a:r>
            <a:r>
              <a:rPr lang="en-US" sz="5300" b="1" dirty="0">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rPr>
              <a:t> </a:t>
            </a:r>
            <a:r>
              <a:rPr lang="en-US" sz="5300" b="1" dirty="0" err="1">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rPr>
              <a:t>thế</a:t>
            </a:r>
            <a:r>
              <a:rPr lang="en-US" sz="5300" b="1" dirty="0">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rPr>
              <a:t>?</a:t>
            </a:r>
            <a:endParaRPr lang="en-US" sz="5300" b="1" dirty="0">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endParaRPr>
          </a:p>
        </p:txBody>
      </p:sp>
      <p:pic>
        <p:nvPicPr>
          <p:cNvPr id="29700" name="Picture 8"/>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flipH="1">
            <a:off x="0" y="5656263"/>
            <a:ext cx="1327150" cy="127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1" name="Crystal.mp3">
            <a:hlinkClick r:id="" action="ppaction://media"/>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94400" y="7188200"/>
            <a:ext cx="812800"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2" name="Picture 1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2550" y="71438"/>
            <a:ext cx="3108325" cy="156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3" name="Picture 17"/>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484563" y="5105400"/>
            <a:ext cx="27559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4" name="Picture 18"/>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35050" y="5378450"/>
            <a:ext cx="352425"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a:hlinkClick r:id="rId7" action="ppaction://hlinksldjump"/>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471695" y="1803401"/>
            <a:ext cx="1854200" cy="1866900"/>
          </a:xfrm>
          <a:prstGeom prst="rect">
            <a:avLst/>
          </a:prstGeom>
          <a:noFill/>
          <a:ln>
            <a:noFill/>
          </a:ln>
          <a:effectLst/>
          <a:scene3d>
            <a:camera prst="orthographicFront"/>
            <a:lightRig rig="threePt" dir="t"/>
          </a:scene3d>
          <a:sp3d>
            <a:bevelT prst="convex"/>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a:hlinkClick r:id="rId9" action="ppaction://hlinksldjump"/>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689600" y="1020063"/>
            <a:ext cx="1854200" cy="1866900"/>
          </a:xfrm>
          <a:prstGeom prst="rect">
            <a:avLst/>
          </a:prstGeom>
          <a:noFill/>
          <a:ln>
            <a:noFill/>
          </a:ln>
          <a:effectLst/>
          <a:scene3d>
            <a:camera prst="orthographicFront"/>
            <a:lightRig rig="threePt" dir="t"/>
          </a:scene3d>
          <a:sp3d>
            <a:bevelT prst="convex"/>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a:hlinkClick r:id="rId11" action="ppaction://hlinksldjump"/>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531378" y="3297604"/>
            <a:ext cx="1841500" cy="1828800"/>
          </a:xfrm>
          <a:prstGeom prst="rect">
            <a:avLst/>
          </a:prstGeom>
          <a:noFill/>
          <a:ln>
            <a:noFill/>
          </a:ln>
          <a:effectLst/>
          <a:scene3d>
            <a:camera prst="orthographicFront"/>
            <a:lightRig rig="threePt" dir="t"/>
          </a:scene3d>
          <a:sp3d>
            <a:bevelT prst="convex"/>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a:hlinkClick r:id="rId13" action="ppaction://hlinksldjump"/>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438899" y="3124201"/>
            <a:ext cx="1816100" cy="1841500"/>
          </a:xfrm>
          <a:prstGeom prst="rect">
            <a:avLst/>
          </a:prstGeom>
          <a:noFill/>
          <a:ln>
            <a:noFill/>
          </a:ln>
          <a:effectLst/>
          <a:scene3d>
            <a:camera prst="orthographicFront"/>
            <a:lightRig rig="threePt" dir="t"/>
          </a:scene3d>
          <a:sp3d>
            <a:bevelT prst="convex"/>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Action Button: Home 1">
            <a:hlinkClick r:id="rId15" action="ppaction://hlinksldjump" highlightClick="1"/>
          </p:cNvPr>
          <p:cNvSpPr/>
          <p:nvPr/>
        </p:nvSpPr>
        <p:spPr>
          <a:xfrm>
            <a:off x="8636000" y="6291263"/>
            <a:ext cx="508000" cy="566737"/>
          </a:xfrm>
          <a:prstGeom prst="actionButtonHom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anchor="ctr"/>
          <a:lstStyle/>
          <a:p>
            <a:pPr algn="ctr" fontAlgn="base">
              <a:spcBef>
                <a:spcPct val="0"/>
              </a:spcBef>
              <a:spcAft>
                <a:spcPct val="0"/>
              </a:spcAft>
              <a:defRPr/>
            </a:pPr>
            <a:endParaRPr lang="en-US">
              <a:solidFill>
                <a:srgbClr val="FFFFFF"/>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withEffect">
                                  <p:stCondLst>
                                    <p:cond delay="0"/>
                                  </p:stCondLst>
                                  <p:childTnLst>
                                    <p:animEffect transition="out" filter="fade">
                                      <p:cBhvr>
                                        <p:cTn id="6" dur="500" tmFilter="0, 0; .2, .5; .8, .5; 1, 0"/>
                                        <p:tgtEl>
                                          <p:spTgt spid="4"/>
                                        </p:tgtEl>
                                      </p:cBhvr>
                                    </p:animEffect>
                                    <p:animScale>
                                      <p:cBhvr>
                                        <p:cTn id="7" dur="250" autoRev="1" fill="hold"/>
                                        <p:tgtEl>
                                          <p:spTgt spid="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1026"/>
                    </p:tgtEl>
                  </p:cond>
                </p:stCondLst>
                <p:endSync evt="end" delay="0">
                  <p:rtn val="all"/>
                </p:endSync>
                <p:childTnLst>
                  <p:par>
                    <p:cTn id="9" fill="hold">
                      <p:stCondLst>
                        <p:cond delay="0"/>
                      </p:stCondLst>
                      <p:childTnLst>
                        <p:par>
                          <p:cTn id="10" fill="hold">
                            <p:stCondLst>
                              <p:cond delay="0"/>
                            </p:stCondLst>
                            <p:childTnLst>
                              <p:par>
                                <p:cTn id="11" presetID="42" presetClass="exit" presetSubtype="0" fill="hold" nodeType="clickEffect">
                                  <p:stCondLst>
                                    <p:cond delay="0"/>
                                  </p:stCondLst>
                                  <p:childTnLst>
                                    <p:animEffect transition="out" filter="fade">
                                      <p:cBhvr>
                                        <p:cTn id="12" dur="1000"/>
                                        <p:tgtEl>
                                          <p:spTgt spid="1026"/>
                                        </p:tgtEl>
                                      </p:cBhvr>
                                    </p:animEffect>
                                    <p:anim calcmode="lin" valueType="num">
                                      <p:cBhvr>
                                        <p:cTn id="13" dur="1000"/>
                                        <p:tgtEl>
                                          <p:spTgt spid="1026"/>
                                        </p:tgtEl>
                                        <p:attrNameLst>
                                          <p:attrName>ppt_x</p:attrName>
                                        </p:attrNameLst>
                                      </p:cBhvr>
                                      <p:tavLst>
                                        <p:tav tm="0">
                                          <p:val>
                                            <p:strVal val="ppt_x"/>
                                          </p:val>
                                        </p:tav>
                                        <p:tav tm="100000">
                                          <p:val>
                                            <p:strVal val="ppt_x"/>
                                          </p:val>
                                        </p:tav>
                                      </p:tavLst>
                                    </p:anim>
                                    <p:anim calcmode="lin" valueType="num">
                                      <p:cBhvr>
                                        <p:cTn id="14" dur="1000"/>
                                        <p:tgtEl>
                                          <p:spTgt spid="1026"/>
                                        </p:tgtEl>
                                        <p:attrNameLst>
                                          <p:attrName>ppt_y</p:attrName>
                                        </p:attrNameLst>
                                      </p:cBhvr>
                                      <p:tavLst>
                                        <p:tav tm="0">
                                          <p:val>
                                            <p:strVal val="ppt_y"/>
                                          </p:val>
                                        </p:tav>
                                        <p:tav tm="100000">
                                          <p:val>
                                            <p:strVal val="ppt_y+.1"/>
                                          </p:val>
                                        </p:tav>
                                      </p:tavLst>
                                    </p:anim>
                                    <p:set>
                                      <p:cBhvr>
                                        <p:cTn id="15" dur="1" fill="hold">
                                          <p:stCondLst>
                                            <p:cond delay="999"/>
                                          </p:stCondLst>
                                        </p:cTn>
                                        <p:tgtEl>
                                          <p:spTgt spid="1026"/>
                                        </p:tgtEl>
                                        <p:attrNameLst>
                                          <p:attrName>style.visibility</p:attrName>
                                        </p:attrNameLst>
                                      </p:cBhvr>
                                      <p:to>
                                        <p:strVal val="hidden"/>
                                      </p:to>
                                    </p:set>
                                  </p:childTnLst>
                                </p:cTn>
                              </p:par>
                            </p:childTnLst>
                          </p:cTn>
                        </p:par>
                      </p:childTnLst>
                    </p:cTn>
                  </p:par>
                </p:childTnLst>
              </p:cTn>
              <p:nextCondLst>
                <p:cond evt="onClick" delay="0">
                  <p:tgtEl>
                    <p:spTgt spid="1026"/>
                  </p:tgtEl>
                </p:cond>
              </p:nextCondLst>
            </p:seq>
            <p:seq concurrent="1" nextAc="seek">
              <p:cTn id="16" restart="whenNotActive" fill="hold" evtFilter="cancelBubble" nodeType="interactiveSeq">
                <p:stCondLst>
                  <p:cond evt="onClick" delay="0">
                    <p:tgtEl>
                      <p:spTgt spid="1027"/>
                    </p:tgtEl>
                  </p:cond>
                </p:stCondLst>
                <p:endSync evt="end" delay="0">
                  <p:rtn val="all"/>
                </p:endSync>
                <p:childTnLst>
                  <p:par>
                    <p:cTn id="17" fill="hold">
                      <p:stCondLst>
                        <p:cond delay="0"/>
                      </p:stCondLst>
                      <p:childTnLst>
                        <p:par>
                          <p:cTn id="18" fill="hold">
                            <p:stCondLst>
                              <p:cond delay="0"/>
                            </p:stCondLst>
                            <p:childTnLst>
                              <p:par>
                                <p:cTn id="19" presetID="42" presetClass="exit" presetSubtype="0" fill="hold" nodeType="clickEffect">
                                  <p:stCondLst>
                                    <p:cond delay="0"/>
                                  </p:stCondLst>
                                  <p:childTnLst>
                                    <p:animEffect transition="out" filter="fade">
                                      <p:cBhvr>
                                        <p:cTn id="20" dur="1000"/>
                                        <p:tgtEl>
                                          <p:spTgt spid="1027"/>
                                        </p:tgtEl>
                                      </p:cBhvr>
                                    </p:animEffect>
                                    <p:anim calcmode="lin" valueType="num">
                                      <p:cBhvr>
                                        <p:cTn id="21" dur="1000"/>
                                        <p:tgtEl>
                                          <p:spTgt spid="1027"/>
                                        </p:tgtEl>
                                        <p:attrNameLst>
                                          <p:attrName>ppt_x</p:attrName>
                                        </p:attrNameLst>
                                      </p:cBhvr>
                                      <p:tavLst>
                                        <p:tav tm="0">
                                          <p:val>
                                            <p:strVal val="ppt_x"/>
                                          </p:val>
                                        </p:tav>
                                        <p:tav tm="100000">
                                          <p:val>
                                            <p:strVal val="ppt_x"/>
                                          </p:val>
                                        </p:tav>
                                      </p:tavLst>
                                    </p:anim>
                                    <p:anim calcmode="lin" valueType="num">
                                      <p:cBhvr>
                                        <p:cTn id="22" dur="1000"/>
                                        <p:tgtEl>
                                          <p:spTgt spid="1027"/>
                                        </p:tgtEl>
                                        <p:attrNameLst>
                                          <p:attrName>ppt_y</p:attrName>
                                        </p:attrNameLst>
                                      </p:cBhvr>
                                      <p:tavLst>
                                        <p:tav tm="0">
                                          <p:val>
                                            <p:strVal val="ppt_y"/>
                                          </p:val>
                                        </p:tav>
                                        <p:tav tm="100000">
                                          <p:val>
                                            <p:strVal val="ppt_y+.1"/>
                                          </p:val>
                                        </p:tav>
                                      </p:tavLst>
                                    </p:anim>
                                    <p:set>
                                      <p:cBhvr>
                                        <p:cTn id="23" dur="1" fill="hold">
                                          <p:stCondLst>
                                            <p:cond delay="999"/>
                                          </p:stCondLst>
                                        </p:cTn>
                                        <p:tgtEl>
                                          <p:spTgt spid="1027"/>
                                        </p:tgtEl>
                                        <p:attrNameLst>
                                          <p:attrName>style.visibility</p:attrName>
                                        </p:attrNameLst>
                                      </p:cBhvr>
                                      <p:to>
                                        <p:strVal val="hidden"/>
                                      </p:to>
                                    </p:set>
                                  </p:childTnLst>
                                </p:cTn>
                              </p:par>
                            </p:childTnLst>
                          </p:cTn>
                        </p:par>
                      </p:childTnLst>
                    </p:cTn>
                  </p:par>
                </p:childTnLst>
              </p:cTn>
              <p:nextCondLst>
                <p:cond evt="onClick" delay="0">
                  <p:tgtEl>
                    <p:spTgt spid="1027"/>
                  </p:tgtEl>
                </p:cond>
              </p:nextCondLst>
            </p:seq>
            <p:seq concurrent="1" nextAc="seek">
              <p:cTn id="24" restart="whenNotActive" fill="hold" evtFilter="cancelBubble" nodeType="interactiveSeq">
                <p:stCondLst>
                  <p:cond evt="onClick" delay="0">
                    <p:tgtEl>
                      <p:spTgt spid="1028"/>
                    </p:tgtEl>
                  </p:cond>
                </p:stCondLst>
                <p:endSync evt="end" delay="0">
                  <p:rtn val="all"/>
                </p:endSync>
                <p:childTnLst>
                  <p:par>
                    <p:cTn id="25" fill="hold">
                      <p:stCondLst>
                        <p:cond delay="0"/>
                      </p:stCondLst>
                      <p:childTnLst>
                        <p:par>
                          <p:cTn id="26" fill="hold">
                            <p:stCondLst>
                              <p:cond delay="0"/>
                            </p:stCondLst>
                            <p:childTnLst>
                              <p:par>
                                <p:cTn id="27" presetID="42" presetClass="exit" presetSubtype="0" fill="hold" nodeType="clickEffect">
                                  <p:stCondLst>
                                    <p:cond delay="0"/>
                                  </p:stCondLst>
                                  <p:childTnLst>
                                    <p:animEffect transition="out" filter="fade">
                                      <p:cBhvr>
                                        <p:cTn id="28" dur="1000"/>
                                        <p:tgtEl>
                                          <p:spTgt spid="1028"/>
                                        </p:tgtEl>
                                      </p:cBhvr>
                                    </p:animEffect>
                                    <p:anim calcmode="lin" valueType="num">
                                      <p:cBhvr>
                                        <p:cTn id="29" dur="1000"/>
                                        <p:tgtEl>
                                          <p:spTgt spid="1028"/>
                                        </p:tgtEl>
                                        <p:attrNameLst>
                                          <p:attrName>ppt_x</p:attrName>
                                        </p:attrNameLst>
                                      </p:cBhvr>
                                      <p:tavLst>
                                        <p:tav tm="0">
                                          <p:val>
                                            <p:strVal val="ppt_x"/>
                                          </p:val>
                                        </p:tav>
                                        <p:tav tm="100000">
                                          <p:val>
                                            <p:strVal val="ppt_x"/>
                                          </p:val>
                                        </p:tav>
                                      </p:tavLst>
                                    </p:anim>
                                    <p:anim calcmode="lin" valueType="num">
                                      <p:cBhvr>
                                        <p:cTn id="30" dur="1000"/>
                                        <p:tgtEl>
                                          <p:spTgt spid="1028"/>
                                        </p:tgtEl>
                                        <p:attrNameLst>
                                          <p:attrName>ppt_y</p:attrName>
                                        </p:attrNameLst>
                                      </p:cBhvr>
                                      <p:tavLst>
                                        <p:tav tm="0">
                                          <p:val>
                                            <p:strVal val="ppt_y"/>
                                          </p:val>
                                        </p:tav>
                                        <p:tav tm="100000">
                                          <p:val>
                                            <p:strVal val="ppt_y+.1"/>
                                          </p:val>
                                        </p:tav>
                                      </p:tavLst>
                                    </p:anim>
                                    <p:set>
                                      <p:cBhvr>
                                        <p:cTn id="31" dur="1" fill="hold">
                                          <p:stCondLst>
                                            <p:cond delay="999"/>
                                          </p:stCondLst>
                                        </p:cTn>
                                        <p:tgtEl>
                                          <p:spTgt spid="1028"/>
                                        </p:tgtEl>
                                        <p:attrNameLst>
                                          <p:attrName>style.visibility</p:attrName>
                                        </p:attrNameLst>
                                      </p:cBhvr>
                                      <p:to>
                                        <p:strVal val="hidden"/>
                                      </p:to>
                                    </p:set>
                                  </p:childTnLst>
                                </p:cTn>
                              </p:par>
                            </p:childTnLst>
                          </p:cTn>
                        </p:par>
                      </p:childTnLst>
                    </p:cTn>
                  </p:par>
                </p:childTnLst>
              </p:cTn>
              <p:nextCondLst>
                <p:cond evt="onClick" delay="0">
                  <p:tgtEl>
                    <p:spTgt spid="1028"/>
                  </p:tgtEl>
                </p:cond>
              </p:nextCondLst>
            </p:seq>
            <p:seq concurrent="1" nextAc="seek">
              <p:cTn id="32" restart="whenNotActive" fill="hold" evtFilter="cancelBubble" nodeType="interactiveSeq">
                <p:stCondLst>
                  <p:cond evt="onClick" delay="0">
                    <p:tgtEl>
                      <p:spTgt spid="1029"/>
                    </p:tgtEl>
                  </p:cond>
                </p:stCondLst>
                <p:endSync evt="end" delay="0">
                  <p:rtn val="all"/>
                </p:endSync>
                <p:childTnLst>
                  <p:par>
                    <p:cTn id="33" fill="hold">
                      <p:stCondLst>
                        <p:cond delay="0"/>
                      </p:stCondLst>
                      <p:childTnLst>
                        <p:par>
                          <p:cTn id="34" fill="hold">
                            <p:stCondLst>
                              <p:cond delay="0"/>
                            </p:stCondLst>
                            <p:childTnLst>
                              <p:par>
                                <p:cTn id="35" presetID="42" presetClass="exit" presetSubtype="0" fill="hold" nodeType="clickEffect">
                                  <p:stCondLst>
                                    <p:cond delay="0"/>
                                  </p:stCondLst>
                                  <p:childTnLst>
                                    <p:animEffect transition="out" filter="fade">
                                      <p:cBhvr>
                                        <p:cTn id="36" dur="1000"/>
                                        <p:tgtEl>
                                          <p:spTgt spid="1029"/>
                                        </p:tgtEl>
                                      </p:cBhvr>
                                    </p:animEffect>
                                    <p:anim calcmode="lin" valueType="num">
                                      <p:cBhvr>
                                        <p:cTn id="37" dur="1000"/>
                                        <p:tgtEl>
                                          <p:spTgt spid="1029"/>
                                        </p:tgtEl>
                                        <p:attrNameLst>
                                          <p:attrName>ppt_x</p:attrName>
                                        </p:attrNameLst>
                                      </p:cBhvr>
                                      <p:tavLst>
                                        <p:tav tm="0">
                                          <p:val>
                                            <p:strVal val="ppt_x"/>
                                          </p:val>
                                        </p:tav>
                                        <p:tav tm="100000">
                                          <p:val>
                                            <p:strVal val="ppt_x"/>
                                          </p:val>
                                        </p:tav>
                                      </p:tavLst>
                                    </p:anim>
                                    <p:anim calcmode="lin" valueType="num">
                                      <p:cBhvr>
                                        <p:cTn id="38" dur="1000"/>
                                        <p:tgtEl>
                                          <p:spTgt spid="1029"/>
                                        </p:tgtEl>
                                        <p:attrNameLst>
                                          <p:attrName>ppt_y</p:attrName>
                                        </p:attrNameLst>
                                      </p:cBhvr>
                                      <p:tavLst>
                                        <p:tav tm="0">
                                          <p:val>
                                            <p:strVal val="ppt_y"/>
                                          </p:val>
                                        </p:tav>
                                        <p:tav tm="100000">
                                          <p:val>
                                            <p:strVal val="ppt_y+.1"/>
                                          </p:val>
                                        </p:tav>
                                      </p:tavLst>
                                    </p:anim>
                                    <p:set>
                                      <p:cBhvr>
                                        <p:cTn id="39" dur="1" fill="hold">
                                          <p:stCondLst>
                                            <p:cond delay="999"/>
                                          </p:stCondLst>
                                        </p:cTn>
                                        <p:tgtEl>
                                          <p:spTgt spid="1029"/>
                                        </p:tgtEl>
                                        <p:attrNameLst>
                                          <p:attrName>style.visibility</p:attrName>
                                        </p:attrNameLst>
                                      </p:cBhvr>
                                      <p:to>
                                        <p:strVal val="hidden"/>
                                      </p:to>
                                    </p:set>
                                  </p:childTnLst>
                                </p:cTn>
                              </p:par>
                            </p:childTnLst>
                          </p:cTn>
                        </p:par>
                      </p:childTnLst>
                    </p:cTn>
                  </p:par>
                </p:childTnLst>
              </p:cTn>
              <p:nextCondLst>
                <p:cond evt="onClick" delay="0">
                  <p:tgtEl>
                    <p:spTgt spid="1029"/>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C:\Users\User\Desktop\Tap huan MN Thuy Phuong 2018\File nguon Game\Cop oi cau o dau\dũ liẹu\ppt\media\image1.jpg"/>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31750" y="0"/>
            <a:ext cx="91979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3" name="Group 32"/>
          <p:cNvGrpSpPr/>
          <p:nvPr/>
        </p:nvGrpSpPr>
        <p:grpSpPr bwMode="auto">
          <a:xfrm>
            <a:off x="4308475" y="2882900"/>
            <a:ext cx="1525588" cy="1479550"/>
            <a:chOff x="837434" y="3341516"/>
            <a:chExt cx="1143766" cy="1109571"/>
          </a:xfrm>
        </p:grpSpPr>
        <p:pic>
          <p:nvPicPr>
            <p:cNvPr id="30743" name="Picture 33"/>
            <p:cNvPicPr>
              <a:picLocks noChangeAspect="1"/>
            </p:cNvPicPr>
            <p:nvPr/>
          </p:nvPicPr>
          <p:blipFill>
            <a:blip r:embed="rId2">
              <a:extLst>
                <a:ext uri="{28A0092B-C50C-407E-A947-70E740481C1C}">
                  <a14:useLocalDpi xmlns:a14="http://schemas.microsoft.com/office/drawing/2010/main" val="0"/>
                </a:ext>
              </a:extLst>
            </a:blip>
            <a:srcRect l="16112" t="21481" r="25742" b="21852"/>
            <a:stretch>
              <a:fillRect/>
            </a:stretch>
          </p:blipFill>
          <p:spPr bwMode="auto">
            <a:xfrm>
              <a:off x="842620" y="3341516"/>
              <a:ext cx="1138580" cy="1109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44" name="TextBox 34"/>
            <p:cNvSpPr txBox="1">
              <a:spLocks noChangeArrowheads="1"/>
            </p:cNvSpPr>
            <p:nvPr/>
          </p:nvSpPr>
          <p:spPr bwMode="auto">
            <a:xfrm>
              <a:off x="837434" y="3714750"/>
              <a:ext cx="988492" cy="3000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fontAlgn="base" hangingPunct="1">
                <a:spcBef>
                  <a:spcPct val="0"/>
                </a:spcBef>
                <a:spcAft>
                  <a:spcPct val="0"/>
                </a:spcAft>
                <a:buFontTx/>
                <a:buNone/>
              </a:pPr>
              <a:r>
                <a:rPr lang="en-US" altLang="en-US" sz="2000" b="1">
                  <a:solidFill>
                    <a:srgbClr val="FFFFFF"/>
                  </a:solidFill>
                  <a:latin typeface="Times New Roman" panose="02020603050405020304" pitchFamily="18" charset="0"/>
                  <a:cs typeface="Times New Roman" panose="02020603050405020304" pitchFamily="18" charset="0"/>
                </a:rPr>
                <a:t>B. Mùa hè</a:t>
              </a:r>
              <a:endParaRPr lang="en-US" altLang="en-US" sz="2000" b="1">
                <a:solidFill>
                  <a:srgbClr val="FFFFFF"/>
                </a:solidFill>
                <a:latin typeface="Times New Roman" panose="02020603050405020304" pitchFamily="18" charset="0"/>
                <a:cs typeface="Times New Roman" panose="02020603050405020304" pitchFamily="18" charset="0"/>
              </a:endParaRPr>
            </a:p>
          </p:txBody>
        </p:sp>
      </p:grpSp>
      <p:grpSp>
        <p:nvGrpSpPr>
          <p:cNvPr id="45" name="Group 44"/>
          <p:cNvGrpSpPr/>
          <p:nvPr/>
        </p:nvGrpSpPr>
        <p:grpSpPr bwMode="auto">
          <a:xfrm>
            <a:off x="7077075" y="3879850"/>
            <a:ext cx="1617663" cy="1479550"/>
            <a:chOff x="816553" y="3341516"/>
            <a:chExt cx="1213313" cy="1109571"/>
          </a:xfrm>
        </p:grpSpPr>
        <p:pic>
          <p:nvPicPr>
            <p:cNvPr id="30741" name="Picture 45"/>
            <p:cNvPicPr>
              <a:picLocks noChangeAspect="1"/>
            </p:cNvPicPr>
            <p:nvPr/>
          </p:nvPicPr>
          <p:blipFill>
            <a:blip r:embed="rId2">
              <a:extLst>
                <a:ext uri="{28A0092B-C50C-407E-A947-70E740481C1C}">
                  <a14:useLocalDpi xmlns:a14="http://schemas.microsoft.com/office/drawing/2010/main" val="0"/>
                </a:ext>
              </a:extLst>
            </a:blip>
            <a:srcRect l="16112" t="21481" r="25742" b="21852"/>
            <a:stretch>
              <a:fillRect/>
            </a:stretch>
          </p:blipFill>
          <p:spPr bwMode="auto">
            <a:xfrm>
              <a:off x="842620" y="3341516"/>
              <a:ext cx="1138580" cy="1109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42" name="TextBox 46"/>
            <p:cNvSpPr txBox="1">
              <a:spLocks noChangeArrowheads="1"/>
            </p:cNvSpPr>
            <p:nvPr/>
          </p:nvSpPr>
          <p:spPr bwMode="auto">
            <a:xfrm>
              <a:off x="816553" y="3654996"/>
              <a:ext cx="1213313" cy="3000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fontAlgn="base" hangingPunct="1">
                <a:spcBef>
                  <a:spcPct val="0"/>
                </a:spcBef>
                <a:spcAft>
                  <a:spcPct val="0"/>
                </a:spcAft>
                <a:buFontTx/>
                <a:buNone/>
              </a:pPr>
              <a:r>
                <a:rPr lang="en-US" altLang="en-US" sz="2000" b="1">
                  <a:solidFill>
                    <a:srgbClr val="FFFFFF"/>
                  </a:solidFill>
                  <a:latin typeface="Times New Roman" panose="02020603050405020304" pitchFamily="18" charset="0"/>
                  <a:cs typeface="Times New Roman" panose="02020603050405020304" pitchFamily="18" charset="0"/>
                </a:rPr>
                <a:t>D. Mùa xuân</a:t>
              </a:r>
              <a:endParaRPr lang="en-US" altLang="en-US" sz="2000" b="1">
                <a:solidFill>
                  <a:srgbClr val="FFFFFF"/>
                </a:solidFill>
                <a:latin typeface="Times New Roman" panose="02020603050405020304" pitchFamily="18" charset="0"/>
                <a:cs typeface="Times New Roman" panose="02020603050405020304" pitchFamily="18" charset="0"/>
              </a:endParaRPr>
            </a:p>
          </p:txBody>
        </p:sp>
      </p:grpSp>
      <p:pic>
        <p:nvPicPr>
          <p:cNvPr id="22" name="Picture 2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032000" y="5303838"/>
            <a:ext cx="977900" cy="97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6" name="Picture 6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81025" y="0"/>
            <a:ext cx="8086725" cy="262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 name="Picture 6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rot="-3164840">
            <a:off x="9487694" y="740569"/>
            <a:ext cx="698500" cy="442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 name="DF051285.wav">
            <a:hlinkClick r:id="" action="ppaction://media"/>
          </p:cNvPr>
          <p:cNvPicPr>
            <a:picLocks noChangeAspect="1"/>
          </p:cNvPicPr>
          <p:nvPr>
            <a:wavAudioFile r:embed="rId6" name="DF056017.wav"/>
          </p:nvPr>
        </p:nvPicPr>
        <p:blipFill>
          <a:blip r:embed="rId7">
            <a:extLst>
              <a:ext uri="{28A0092B-C50C-407E-A947-70E740481C1C}">
                <a14:useLocalDpi xmlns:a14="http://schemas.microsoft.com/office/drawing/2010/main" val="0"/>
              </a:ext>
            </a:extLst>
          </a:blip>
          <a:srcRect/>
          <a:stretch>
            <a:fillRect/>
          </a:stretch>
        </p:blipFill>
        <p:spPr bwMode="auto">
          <a:xfrm>
            <a:off x="9652000" y="4090988"/>
            <a:ext cx="812800"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9" name="magic.wav">
            <a:hlinkClick r:id="" action="ppaction://media"/>
          </p:cNvPr>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652000" y="1922463"/>
            <a:ext cx="812800"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30" name="chon sai.wma">
            <a:hlinkClick r:id="" action="ppaction://media"/>
          </p:cNvPr>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652000" y="2819400"/>
            <a:ext cx="812800"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31" name="vui mung nhay.wma">
            <a:hlinkClick r:id="" action="ppaction://media"/>
          </p:cNvPr>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652000" y="5303838"/>
            <a:ext cx="812800"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 name="TextBox 64"/>
          <p:cNvSpPr txBox="1">
            <a:spLocks noChangeArrowheads="1"/>
          </p:cNvSpPr>
          <p:nvPr/>
        </p:nvSpPr>
        <p:spPr bwMode="auto">
          <a:xfrm>
            <a:off x="1266825" y="962025"/>
            <a:ext cx="6140450"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fontAlgn="base" hangingPunct="1">
              <a:spcBef>
                <a:spcPct val="0"/>
              </a:spcBef>
              <a:spcAft>
                <a:spcPct val="0"/>
              </a:spcAft>
              <a:buFontTx/>
              <a:buNone/>
            </a:pPr>
            <a:r>
              <a:rPr lang="en-US" altLang="en-US" b="1">
                <a:solidFill>
                  <a:srgbClr val="FFFFFF"/>
                </a:solidFill>
              </a:rPr>
              <a:t>Tết trung thu diễn ra mùa nào </a:t>
            </a:r>
            <a:endParaRPr lang="en-US" altLang="en-US" b="1">
              <a:solidFill>
                <a:srgbClr val="FFFFFF"/>
              </a:solidFill>
            </a:endParaRPr>
          </a:p>
          <a:p>
            <a:pPr eaLnBrk="1" fontAlgn="base" hangingPunct="1">
              <a:spcBef>
                <a:spcPct val="0"/>
              </a:spcBef>
              <a:spcAft>
                <a:spcPct val="0"/>
              </a:spcAft>
              <a:buFontTx/>
              <a:buNone/>
            </a:pPr>
            <a:r>
              <a:rPr lang="en-US" altLang="en-US" b="1">
                <a:solidFill>
                  <a:srgbClr val="FFFFFF"/>
                </a:solidFill>
              </a:rPr>
              <a:t>trong năm? </a:t>
            </a:r>
            <a:endParaRPr lang="en-US" altLang="en-US" b="1">
              <a:solidFill>
                <a:srgbClr val="FFFFFF"/>
              </a:solidFill>
            </a:endParaRPr>
          </a:p>
        </p:txBody>
      </p:sp>
      <p:grpSp>
        <p:nvGrpSpPr>
          <p:cNvPr id="42" name="Group 41"/>
          <p:cNvGrpSpPr/>
          <p:nvPr/>
        </p:nvGrpSpPr>
        <p:grpSpPr bwMode="auto">
          <a:xfrm>
            <a:off x="4953000" y="4911725"/>
            <a:ext cx="1698625" cy="1479550"/>
            <a:chOff x="832209" y="3341516"/>
            <a:chExt cx="1273425" cy="1109571"/>
          </a:xfrm>
        </p:grpSpPr>
        <p:pic>
          <p:nvPicPr>
            <p:cNvPr id="30739" name="Picture 42"/>
            <p:cNvPicPr>
              <a:picLocks noChangeAspect="1"/>
            </p:cNvPicPr>
            <p:nvPr/>
          </p:nvPicPr>
          <p:blipFill>
            <a:blip r:embed="rId2">
              <a:extLst>
                <a:ext uri="{28A0092B-C50C-407E-A947-70E740481C1C}">
                  <a14:useLocalDpi xmlns:a14="http://schemas.microsoft.com/office/drawing/2010/main" val="0"/>
                </a:ext>
              </a:extLst>
            </a:blip>
            <a:srcRect l="16112" t="21481" r="25742" b="21852"/>
            <a:stretch>
              <a:fillRect/>
            </a:stretch>
          </p:blipFill>
          <p:spPr bwMode="auto">
            <a:xfrm>
              <a:off x="842620" y="3341516"/>
              <a:ext cx="1138580" cy="1109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40" name="TextBox 43"/>
            <p:cNvSpPr txBox="1">
              <a:spLocks noChangeArrowheads="1"/>
            </p:cNvSpPr>
            <p:nvPr/>
          </p:nvSpPr>
          <p:spPr bwMode="auto">
            <a:xfrm>
              <a:off x="832209" y="3621474"/>
              <a:ext cx="1273425" cy="346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fontAlgn="base" hangingPunct="1">
                <a:spcBef>
                  <a:spcPct val="0"/>
                </a:spcBef>
                <a:spcAft>
                  <a:spcPct val="0"/>
                </a:spcAft>
                <a:buFontTx/>
                <a:buNone/>
              </a:pPr>
              <a:r>
                <a:rPr lang="en-US" altLang="en-US" sz="2000" b="1">
                  <a:solidFill>
                    <a:srgbClr val="FFFFFF"/>
                  </a:solidFill>
                  <a:latin typeface="Times New Roman" panose="02020603050405020304" pitchFamily="18" charset="0"/>
                  <a:cs typeface="Times New Roman" panose="02020603050405020304" pitchFamily="18" charset="0"/>
                </a:rPr>
                <a:t>C. Mùa đ</a:t>
              </a:r>
              <a:r>
                <a:rPr lang="en-US" altLang="en-US" sz="2400" b="1">
                  <a:solidFill>
                    <a:srgbClr val="FFFFFF"/>
                  </a:solidFill>
                  <a:latin typeface="Times New Roman" panose="02020603050405020304" pitchFamily="18" charset="0"/>
                  <a:cs typeface="Times New Roman" panose="02020603050405020304" pitchFamily="18" charset="0"/>
                </a:rPr>
                <a:t>ông</a:t>
              </a:r>
              <a:endParaRPr lang="en-US" altLang="en-US" sz="2400" b="1">
                <a:solidFill>
                  <a:srgbClr val="FFFFFF"/>
                </a:solidFill>
                <a:latin typeface="Times New Roman" panose="02020603050405020304" pitchFamily="18" charset="0"/>
                <a:cs typeface="Times New Roman" panose="02020603050405020304" pitchFamily="18" charset="0"/>
              </a:endParaRPr>
            </a:p>
          </p:txBody>
        </p:sp>
      </p:grpSp>
      <p:grpSp>
        <p:nvGrpSpPr>
          <p:cNvPr id="29" name="Group 28"/>
          <p:cNvGrpSpPr/>
          <p:nvPr/>
        </p:nvGrpSpPr>
        <p:grpSpPr bwMode="auto">
          <a:xfrm>
            <a:off x="1762125" y="5053013"/>
            <a:ext cx="1517650" cy="1479550"/>
            <a:chOff x="842620" y="3341516"/>
            <a:chExt cx="1138580" cy="1109571"/>
          </a:xfrm>
        </p:grpSpPr>
        <p:pic>
          <p:nvPicPr>
            <p:cNvPr id="30737" name="Picture 18"/>
            <p:cNvPicPr>
              <a:picLocks noChangeAspect="1"/>
            </p:cNvPicPr>
            <p:nvPr/>
          </p:nvPicPr>
          <p:blipFill>
            <a:blip r:embed="rId2">
              <a:extLst>
                <a:ext uri="{28A0092B-C50C-407E-A947-70E740481C1C}">
                  <a14:useLocalDpi xmlns:a14="http://schemas.microsoft.com/office/drawing/2010/main" val="0"/>
                </a:ext>
              </a:extLst>
            </a:blip>
            <a:srcRect l="16112" t="21481" r="25742" b="21852"/>
            <a:stretch>
              <a:fillRect/>
            </a:stretch>
          </p:blipFill>
          <p:spPr bwMode="auto">
            <a:xfrm>
              <a:off x="842620" y="3341516"/>
              <a:ext cx="1138580" cy="1109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38" name="TextBox 27"/>
            <p:cNvSpPr txBox="1">
              <a:spLocks noChangeArrowheads="1"/>
            </p:cNvSpPr>
            <p:nvPr/>
          </p:nvSpPr>
          <p:spPr bwMode="auto">
            <a:xfrm>
              <a:off x="891312" y="3753190"/>
              <a:ext cx="1084673" cy="3000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fontAlgn="base" hangingPunct="1">
                <a:spcBef>
                  <a:spcPct val="0"/>
                </a:spcBef>
                <a:spcAft>
                  <a:spcPct val="0"/>
                </a:spcAft>
                <a:buFontTx/>
                <a:buNone/>
              </a:pPr>
              <a:r>
                <a:rPr lang="en-US" altLang="en-US" sz="2000" b="1">
                  <a:solidFill>
                    <a:srgbClr val="FFFFFF"/>
                  </a:solidFill>
                  <a:latin typeface="Times New Roman" panose="02020603050405020304" pitchFamily="18" charset="0"/>
                  <a:cs typeface="Times New Roman" panose="02020603050405020304" pitchFamily="18" charset="0"/>
                </a:rPr>
                <a:t>A. Mùa thu</a:t>
              </a:r>
              <a:endParaRPr lang="en-US" altLang="en-US" sz="2700" b="1">
                <a:solidFill>
                  <a:srgbClr val="FFFFFF"/>
                </a:solidFill>
                <a:latin typeface="Times New Roman" panose="02020603050405020304" pitchFamily="18" charset="0"/>
                <a:cs typeface="Times New Roman" panose="02020603050405020304" pitchFamily="18" charset="0"/>
              </a:endParaRPr>
            </a:p>
          </p:txBody>
        </p:sp>
      </p:grpSp>
      <p:pic>
        <p:nvPicPr>
          <p:cNvPr id="66" name="Picture 65"/>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flipH="1">
            <a:off x="66675" y="4038600"/>
            <a:ext cx="1420813" cy="1360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36" name="Picture 5" descr="C:\Users\ADMIN\Desktop\Tai nguyen thiet ke tro choi\Bảng gỗ\tro ve.png">
            <a:hlinkClick r:id="rId10" action="ppaction://hlinksldjump"/>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077075" y="6030913"/>
            <a:ext cx="2209800" cy="776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65"/>
                                        </p:tgtEl>
                                        <p:attrNameLst>
                                          <p:attrName>style.visibility</p:attrName>
                                        </p:attrNameLst>
                                      </p:cBhvr>
                                      <p:to>
                                        <p:strVal val="visible"/>
                                      </p:to>
                                    </p:set>
                                    <p:anim calcmode="lin" valueType="num">
                                      <p:cBhvr>
                                        <p:cTn id="7" dur="500" fill="hold"/>
                                        <p:tgtEl>
                                          <p:spTgt spid="65"/>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65"/>
                                        </p:tgtEl>
                                        <p:attrNameLst>
                                          <p:attrName>ppt_y</p:attrName>
                                        </p:attrNameLst>
                                      </p:cBhvr>
                                      <p:tavLst>
                                        <p:tav tm="0">
                                          <p:val>
                                            <p:strVal val="#ppt_y"/>
                                          </p:val>
                                        </p:tav>
                                        <p:tav tm="100000">
                                          <p:val>
                                            <p:strVal val="#ppt_y"/>
                                          </p:val>
                                        </p:tav>
                                      </p:tavLst>
                                    </p:anim>
                                    <p:anim calcmode="lin" valueType="num">
                                      <p:cBhvr>
                                        <p:cTn id="9" dur="500" fill="hold"/>
                                        <p:tgtEl>
                                          <p:spTgt spid="65"/>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6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65"/>
                                        </p:tgtEl>
                                      </p:cBhvr>
                                    </p:animEffect>
                                  </p:childTnLst>
                                </p:cTn>
                              </p:par>
                            </p:childTnLst>
                          </p:cTn>
                        </p:par>
                        <p:par>
                          <p:cTn id="12" fill="hold">
                            <p:stCondLst>
                              <p:cond delay="2500"/>
                            </p:stCondLst>
                            <p:childTnLst>
                              <p:par>
                                <p:cTn id="13" presetID="47" presetClass="entr" presetSubtype="0" fill="hold" nodeType="after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fade">
                                      <p:cBhvr>
                                        <p:cTn id="15" dur="1000"/>
                                        <p:tgtEl>
                                          <p:spTgt spid="29"/>
                                        </p:tgtEl>
                                      </p:cBhvr>
                                    </p:animEffect>
                                    <p:anim calcmode="lin" valueType="num">
                                      <p:cBhvr>
                                        <p:cTn id="16" dur="1000" fill="hold"/>
                                        <p:tgtEl>
                                          <p:spTgt spid="29"/>
                                        </p:tgtEl>
                                        <p:attrNameLst>
                                          <p:attrName>ppt_x</p:attrName>
                                        </p:attrNameLst>
                                      </p:cBhvr>
                                      <p:tavLst>
                                        <p:tav tm="0">
                                          <p:val>
                                            <p:strVal val="#ppt_x"/>
                                          </p:val>
                                        </p:tav>
                                        <p:tav tm="100000">
                                          <p:val>
                                            <p:strVal val="#ppt_x"/>
                                          </p:val>
                                        </p:tav>
                                      </p:tavLst>
                                    </p:anim>
                                    <p:anim calcmode="lin" valueType="num">
                                      <p:cBhvr>
                                        <p:cTn id="17" dur="1000" fill="hold"/>
                                        <p:tgtEl>
                                          <p:spTgt spid="29"/>
                                        </p:tgtEl>
                                        <p:attrNameLst>
                                          <p:attrName>ppt_y</p:attrName>
                                        </p:attrNameLst>
                                      </p:cBhvr>
                                      <p:tavLst>
                                        <p:tav tm="0">
                                          <p:val>
                                            <p:strVal val="#ppt_y-.1"/>
                                          </p:val>
                                        </p:tav>
                                        <p:tav tm="100000">
                                          <p:val>
                                            <p:strVal val="#ppt_y"/>
                                          </p:val>
                                        </p:tav>
                                      </p:tavLst>
                                    </p:anim>
                                  </p:childTnLst>
                                </p:cTn>
                              </p:par>
                            </p:childTnLst>
                          </p:cTn>
                        </p:par>
                        <p:par>
                          <p:cTn id="18" fill="hold">
                            <p:stCondLst>
                              <p:cond delay="3500"/>
                            </p:stCondLst>
                            <p:childTnLst>
                              <p:par>
                                <p:cTn id="19" presetID="47" presetClass="entr" presetSubtype="0" fill="hold" nodeType="afterEffect">
                                  <p:stCondLst>
                                    <p:cond delay="0"/>
                                  </p:stCondLst>
                                  <p:childTnLst>
                                    <p:set>
                                      <p:cBhvr>
                                        <p:cTn id="20" dur="1" fill="hold">
                                          <p:stCondLst>
                                            <p:cond delay="0"/>
                                          </p:stCondLst>
                                        </p:cTn>
                                        <p:tgtEl>
                                          <p:spTgt spid="33"/>
                                        </p:tgtEl>
                                        <p:attrNameLst>
                                          <p:attrName>style.visibility</p:attrName>
                                        </p:attrNameLst>
                                      </p:cBhvr>
                                      <p:to>
                                        <p:strVal val="visible"/>
                                      </p:to>
                                    </p:set>
                                    <p:animEffect transition="in" filter="fade">
                                      <p:cBhvr>
                                        <p:cTn id="21" dur="1000"/>
                                        <p:tgtEl>
                                          <p:spTgt spid="33"/>
                                        </p:tgtEl>
                                      </p:cBhvr>
                                    </p:animEffect>
                                    <p:anim calcmode="lin" valueType="num">
                                      <p:cBhvr>
                                        <p:cTn id="22" dur="1000" fill="hold"/>
                                        <p:tgtEl>
                                          <p:spTgt spid="33"/>
                                        </p:tgtEl>
                                        <p:attrNameLst>
                                          <p:attrName>ppt_x</p:attrName>
                                        </p:attrNameLst>
                                      </p:cBhvr>
                                      <p:tavLst>
                                        <p:tav tm="0">
                                          <p:val>
                                            <p:strVal val="#ppt_x"/>
                                          </p:val>
                                        </p:tav>
                                        <p:tav tm="100000">
                                          <p:val>
                                            <p:strVal val="#ppt_x"/>
                                          </p:val>
                                        </p:tav>
                                      </p:tavLst>
                                    </p:anim>
                                    <p:anim calcmode="lin" valueType="num">
                                      <p:cBhvr>
                                        <p:cTn id="23" dur="1000" fill="hold"/>
                                        <p:tgtEl>
                                          <p:spTgt spid="33"/>
                                        </p:tgtEl>
                                        <p:attrNameLst>
                                          <p:attrName>ppt_y</p:attrName>
                                        </p:attrNameLst>
                                      </p:cBhvr>
                                      <p:tavLst>
                                        <p:tav tm="0">
                                          <p:val>
                                            <p:strVal val="#ppt_y-.1"/>
                                          </p:val>
                                        </p:tav>
                                        <p:tav tm="100000">
                                          <p:val>
                                            <p:strVal val="#ppt_y"/>
                                          </p:val>
                                        </p:tav>
                                      </p:tavLst>
                                    </p:anim>
                                  </p:childTnLst>
                                </p:cTn>
                              </p:par>
                            </p:childTnLst>
                          </p:cTn>
                        </p:par>
                        <p:par>
                          <p:cTn id="24" fill="hold">
                            <p:stCondLst>
                              <p:cond delay="4500"/>
                            </p:stCondLst>
                            <p:childTnLst>
                              <p:par>
                                <p:cTn id="25" presetID="47" presetClass="entr" presetSubtype="0" fill="hold" nodeType="afterEffect">
                                  <p:stCondLst>
                                    <p:cond delay="0"/>
                                  </p:stCondLst>
                                  <p:childTnLst>
                                    <p:set>
                                      <p:cBhvr>
                                        <p:cTn id="26" dur="1" fill="hold">
                                          <p:stCondLst>
                                            <p:cond delay="0"/>
                                          </p:stCondLst>
                                        </p:cTn>
                                        <p:tgtEl>
                                          <p:spTgt spid="42"/>
                                        </p:tgtEl>
                                        <p:attrNameLst>
                                          <p:attrName>style.visibility</p:attrName>
                                        </p:attrNameLst>
                                      </p:cBhvr>
                                      <p:to>
                                        <p:strVal val="visible"/>
                                      </p:to>
                                    </p:set>
                                    <p:animEffect transition="in" filter="fade">
                                      <p:cBhvr>
                                        <p:cTn id="27" dur="1000"/>
                                        <p:tgtEl>
                                          <p:spTgt spid="42"/>
                                        </p:tgtEl>
                                      </p:cBhvr>
                                    </p:animEffect>
                                    <p:anim calcmode="lin" valueType="num">
                                      <p:cBhvr>
                                        <p:cTn id="28" dur="1000" fill="hold"/>
                                        <p:tgtEl>
                                          <p:spTgt spid="42"/>
                                        </p:tgtEl>
                                        <p:attrNameLst>
                                          <p:attrName>ppt_x</p:attrName>
                                        </p:attrNameLst>
                                      </p:cBhvr>
                                      <p:tavLst>
                                        <p:tav tm="0">
                                          <p:val>
                                            <p:strVal val="#ppt_x"/>
                                          </p:val>
                                        </p:tav>
                                        <p:tav tm="100000">
                                          <p:val>
                                            <p:strVal val="#ppt_x"/>
                                          </p:val>
                                        </p:tav>
                                      </p:tavLst>
                                    </p:anim>
                                    <p:anim calcmode="lin" valueType="num">
                                      <p:cBhvr>
                                        <p:cTn id="29" dur="1000" fill="hold"/>
                                        <p:tgtEl>
                                          <p:spTgt spid="42"/>
                                        </p:tgtEl>
                                        <p:attrNameLst>
                                          <p:attrName>ppt_y</p:attrName>
                                        </p:attrNameLst>
                                      </p:cBhvr>
                                      <p:tavLst>
                                        <p:tav tm="0">
                                          <p:val>
                                            <p:strVal val="#ppt_y-.1"/>
                                          </p:val>
                                        </p:tav>
                                        <p:tav tm="100000">
                                          <p:val>
                                            <p:strVal val="#ppt_y"/>
                                          </p:val>
                                        </p:tav>
                                      </p:tavLst>
                                    </p:anim>
                                  </p:childTnLst>
                                </p:cTn>
                              </p:par>
                            </p:childTnLst>
                          </p:cTn>
                        </p:par>
                        <p:par>
                          <p:cTn id="30" fill="hold">
                            <p:stCondLst>
                              <p:cond delay="5500"/>
                            </p:stCondLst>
                            <p:childTnLst>
                              <p:par>
                                <p:cTn id="31" presetID="47" presetClass="entr" presetSubtype="0" fill="hold" nodeType="afterEffect">
                                  <p:stCondLst>
                                    <p:cond delay="0"/>
                                  </p:stCondLst>
                                  <p:childTnLst>
                                    <p:set>
                                      <p:cBhvr>
                                        <p:cTn id="32" dur="1" fill="hold">
                                          <p:stCondLst>
                                            <p:cond delay="0"/>
                                          </p:stCondLst>
                                        </p:cTn>
                                        <p:tgtEl>
                                          <p:spTgt spid="45"/>
                                        </p:tgtEl>
                                        <p:attrNameLst>
                                          <p:attrName>style.visibility</p:attrName>
                                        </p:attrNameLst>
                                      </p:cBhvr>
                                      <p:to>
                                        <p:strVal val="visible"/>
                                      </p:to>
                                    </p:set>
                                    <p:animEffect transition="in" filter="fade">
                                      <p:cBhvr>
                                        <p:cTn id="33" dur="1000"/>
                                        <p:tgtEl>
                                          <p:spTgt spid="45"/>
                                        </p:tgtEl>
                                      </p:cBhvr>
                                    </p:animEffect>
                                    <p:anim calcmode="lin" valueType="num">
                                      <p:cBhvr>
                                        <p:cTn id="34" dur="1000" fill="hold"/>
                                        <p:tgtEl>
                                          <p:spTgt spid="45"/>
                                        </p:tgtEl>
                                        <p:attrNameLst>
                                          <p:attrName>ppt_x</p:attrName>
                                        </p:attrNameLst>
                                      </p:cBhvr>
                                      <p:tavLst>
                                        <p:tav tm="0">
                                          <p:val>
                                            <p:strVal val="#ppt_x"/>
                                          </p:val>
                                        </p:tav>
                                        <p:tav tm="100000">
                                          <p:val>
                                            <p:strVal val="#ppt_x"/>
                                          </p:val>
                                        </p:tav>
                                      </p:tavLst>
                                    </p:anim>
                                    <p:anim calcmode="lin" valueType="num">
                                      <p:cBhvr>
                                        <p:cTn id="35" dur="1000" fill="hold"/>
                                        <p:tgtEl>
                                          <p:spTgt spid="45"/>
                                        </p:tgtEl>
                                        <p:attrNameLst>
                                          <p:attrName>ppt_y</p:attrName>
                                        </p:attrNameLst>
                                      </p:cBhvr>
                                      <p:tavLst>
                                        <p:tav tm="0">
                                          <p:val>
                                            <p:strVal val="#ppt_y-.1"/>
                                          </p:val>
                                        </p:tav>
                                        <p:tav tm="100000">
                                          <p:val>
                                            <p:strVal val="#ppt_y"/>
                                          </p:val>
                                        </p:tav>
                                      </p:tavLst>
                                    </p:anim>
                                  </p:childTnLst>
                                </p:cTn>
                              </p:par>
                            </p:childTnLst>
                          </p:cTn>
                        </p:par>
                        <p:par>
                          <p:cTn id="36" fill="hold">
                            <p:stCondLst>
                              <p:cond delay="6500"/>
                            </p:stCondLst>
                            <p:childTnLst>
                              <p:par>
                                <p:cTn id="37" presetID="10" presetClass="entr" presetSubtype="0" fill="hold" nodeType="afterEffect">
                                  <p:stCondLst>
                                    <p:cond delay="0"/>
                                  </p:stCondLst>
                                  <p:childTnLst>
                                    <p:set>
                                      <p:cBhvr>
                                        <p:cTn id="38" dur="1" fill="hold">
                                          <p:stCondLst>
                                            <p:cond delay="0"/>
                                          </p:stCondLst>
                                        </p:cTn>
                                        <p:tgtEl>
                                          <p:spTgt spid="22"/>
                                        </p:tgtEl>
                                        <p:attrNameLst>
                                          <p:attrName>style.visibility</p:attrName>
                                        </p:attrNameLst>
                                      </p:cBhvr>
                                      <p:to>
                                        <p:strVal val="visible"/>
                                      </p:to>
                                    </p:set>
                                    <p:animEffect transition="in" filter="fade">
                                      <p:cBhvr>
                                        <p:cTn id="39" dur="250"/>
                                        <p:tgtEl>
                                          <p:spTgt spid="22"/>
                                        </p:tgtEl>
                                      </p:cBhvr>
                                    </p:animEffect>
                                  </p:childTnLst>
                                </p:cTn>
                              </p:par>
                            </p:childTnLst>
                          </p:cTn>
                        </p:par>
                        <p:par>
                          <p:cTn id="40" fill="hold">
                            <p:stCondLst>
                              <p:cond delay="7000"/>
                            </p:stCondLst>
                            <p:childTnLst>
                              <p:par>
                                <p:cTn id="41" presetID="10" presetClass="entr" presetSubtype="0" fill="hold" nodeType="afterEffect">
                                  <p:stCondLst>
                                    <p:cond delay="0"/>
                                  </p:stCondLst>
                                  <p:childTnLst>
                                    <p:set>
                                      <p:cBhvr>
                                        <p:cTn id="42" dur="1" fill="hold">
                                          <p:stCondLst>
                                            <p:cond delay="0"/>
                                          </p:stCondLst>
                                        </p:cTn>
                                        <p:tgtEl>
                                          <p:spTgt spid="64"/>
                                        </p:tgtEl>
                                        <p:attrNameLst>
                                          <p:attrName>style.visibility</p:attrName>
                                        </p:attrNameLst>
                                      </p:cBhvr>
                                      <p:to>
                                        <p:strVal val="visible"/>
                                      </p:to>
                                    </p:set>
                                    <p:animEffect transition="in" filter="fade">
                                      <p:cBhvr>
                                        <p:cTn id="43" dur="500"/>
                                        <p:tgtEl>
                                          <p:spTgt spid="64"/>
                                        </p:tgtEl>
                                      </p:cBhvr>
                                    </p:animEffect>
                                  </p:childTnLst>
                                </p:cTn>
                              </p:par>
                              <p:par>
                                <p:cTn id="44" presetID="61" presetClass="path" presetSubtype="0" accel="50000" decel="50000" fill="hold" nodeType="withEffect">
                                  <p:stCondLst>
                                    <p:cond delay="0"/>
                                  </p:stCondLst>
                                  <p:childTnLst>
                                    <p:animMotion origin="layout" path="M -0.22152 -0.00803 C -0.22986 2.09877E-6 -0.23889 0.00802 -0.24282 0.0179 C -0.24699 0.02901 -0.24907 0.04197 -0.25092 0.05494 C -0.25301 0.0679 -0.25092 0.07901 -0.24907 0.09105 C -0.24699 0.10216 -0.24398 0.11389 -0.23657 0.12407 C -0.23078 0.13395 -0.22083 0.14197 -0.20949 0.14815 C -0.1993 0.15401 -0.18703 0.15802 -0.17523 0.15987 C -0.16296 0.16203 -0.15092 0.16203 -0.13958 0.15987 C -0.12754 0.15802 -0.11643 0.15308 -0.10764 0.14506 C -0.09791 0.13796 -0.09004 0.12901 -0.08611 0.1179 C -0.08125 0.10802 -0.07939 0.09413 -0.07939 0.08302 C -0.07801 0.07191 -0.07939 0.05895 -0.08449 0.04784 C -0.08912 0.03796 -0.09791 0.02994 -0.11018 0.02592 C -0.12268 0.02284 -0.13495 0.02685 -0.14282 0.03395 C -0.14977 0.04105 -0.15486 0.05185 -0.15625 0.06512 C -0.15625 0.07808 -0.15486 0.09012 -0.14977 0.1 C -0.14467 0.10987 -0.14606 0.11203 -0.12569 0.125 C -0.10764 0.13889 -0.08912 0.13487 -0.07801 0.13611 C -0.06713 0.13611 -0.0581 0.1321 -0.04676 0.12808 C -0.03426 0.12315 -0.0243 0.11389 -0.01713 0.10586 C -0.01018 0.09815 -0.00764 0.08796 -0.00324 0.07191 C -3.33333E-6 0.05586 -3.33333E-6 0.04784 -3.33333E-6 0.03611 C -3.33333E-6 0.02407 -3.33333E-6 0.01203 -3.33333E-6 2.09877E-6 " pathEditMode="relative" rAng="0" ptsTypes="AAAAAAAAAAAAAAAAAAAAAAA">
                                      <p:cBhvr>
                                        <p:cTn id="45" dur="6000" spd="-100000" fill="hold"/>
                                        <p:tgtEl>
                                          <p:spTgt spid="64"/>
                                        </p:tgtEl>
                                        <p:attrNameLst>
                                          <p:attrName>ppt_x</p:attrName>
                                          <p:attrName>ppt_y</p:attrName>
                                        </p:attrNameLst>
                                      </p:cBhvr>
                                      <p:rCtr x="9560" y="8457"/>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46" restart="whenNotActive" fill="hold" evtFilter="cancelBubble" nodeType="interactiveSeq">
                <p:stCondLst>
                  <p:cond evt="onClick" delay="0">
                    <p:tgtEl>
                      <p:spTgt spid="29"/>
                    </p:tgtEl>
                  </p:cond>
                </p:stCondLst>
                <p:endSync evt="end" delay="0">
                  <p:rtn val="all"/>
                </p:endSync>
                <p:childTnLst>
                  <p:par>
                    <p:cTn id="47" fill="hold">
                      <p:stCondLst>
                        <p:cond delay="0"/>
                      </p:stCondLst>
                      <p:childTnLst>
                        <p:par>
                          <p:cTn id="48" fill="hold">
                            <p:stCondLst>
                              <p:cond delay="0"/>
                            </p:stCondLst>
                            <p:childTnLst>
                              <p:par>
                                <p:cTn id="49" presetID="44" presetClass="path" presetSubtype="0" accel="50000" decel="50000" fill="hold" nodeType="afterEffect">
                                  <p:stCondLst>
                                    <p:cond delay="0"/>
                                  </p:stCondLst>
                                  <p:childTnLst>
                                    <p:animMotion origin="layout" path="M 3.7037E-7 3.7037E-7 L -0.03264 -0.14722 C -0.03935 -0.18025 -0.04954 -0.19815 -0.06042 -0.19815 C -0.07245 -0.19815 -0.08218 -0.18025 -0.08866 -0.14722 L -0.12107 3.7037E-7 " pathEditMode="relative" rAng="0" ptsTypes="AAAAA">
                                      <p:cBhvr>
                                        <p:cTn id="50" dur="2000" fill="hold"/>
                                        <p:tgtEl>
                                          <p:spTgt spid="29"/>
                                        </p:tgtEl>
                                        <p:attrNameLst>
                                          <p:attrName>ppt_x</p:attrName>
                                          <p:attrName>ppt_y</p:attrName>
                                        </p:attrNameLst>
                                      </p:cBhvr>
                                      <p:rCtr x="-6065" y="-9907"/>
                                    </p:animMotion>
                                  </p:childTnLst>
                                </p:cTn>
                              </p:par>
                            </p:childTnLst>
                          </p:cTn>
                        </p:par>
                        <p:par>
                          <p:cTn id="51" fill="hold">
                            <p:stCondLst>
                              <p:cond delay="2000"/>
                            </p:stCondLst>
                            <p:childTnLst>
                              <p:par>
                                <p:cTn id="52" presetID="52" presetClass="entr" presetSubtype="0" fill="hold" nodeType="afterEffect">
                                  <p:stCondLst>
                                    <p:cond delay="0"/>
                                  </p:stCondLst>
                                  <p:childTnLst>
                                    <p:set>
                                      <p:cBhvr>
                                        <p:cTn id="53" dur="1" fill="hold">
                                          <p:stCondLst>
                                            <p:cond delay="0"/>
                                          </p:stCondLst>
                                        </p:cTn>
                                        <p:tgtEl>
                                          <p:spTgt spid="66"/>
                                        </p:tgtEl>
                                        <p:attrNameLst>
                                          <p:attrName>style.visibility</p:attrName>
                                        </p:attrNameLst>
                                      </p:cBhvr>
                                      <p:to>
                                        <p:strVal val="visible"/>
                                      </p:to>
                                    </p:set>
                                    <p:animScale>
                                      <p:cBhvr>
                                        <p:cTn id="54" dur="500" decel="50000" fill="hold">
                                          <p:stCondLst>
                                            <p:cond delay="0"/>
                                          </p:stCondLst>
                                        </p:cTn>
                                        <p:tgtEl>
                                          <p:spTgt spid="6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55" dur="500" decel="50000" fill="hold">
                                          <p:stCondLst>
                                            <p:cond delay="0"/>
                                          </p:stCondLst>
                                        </p:cTn>
                                        <p:tgtEl>
                                          <p:spTgt spid="66"/>
                                        </p:tgtEl>
                                        <p:attrNameLst>
                                          <p:attrName>ppt_x</p:attrName>
                                          <p:attrName>ppt_y</p:attrName>
                                        </p:attrNameLst>
                                      </p:cBhvr>
                                    </p:animMotion>
                                    <p:animEffect transition="in" filter="fade">
                                      <p:cBhvr>
                                        <p:cTn id="56" dur="500"/>
                                        <p:tgtEl>
                                          <p:spTgt spid="66"/>
                                        </p:tgtEl>
                                      </p:cBhvr>
                                    </p:animEffect>
                                  </p:childTnLst>
                                </p:cTn>
                              </p:par>
                              <p:par>
                                <p:cTn id="57" presetID="1" presetClass="mediacall" presetSubtype="0" fill="hold" nodeType="withEffect">
                                  <p:stCondLst>
                                    <p:cond delay="0"/>
                                  </p:stCondLst>
                                  <p:childTnLst>
                                    <p:cmd type="call" cmd="playFrom(0.0)">
                                      <p:cBhvr>
                                        <p:cTn id="58" dur="4744" fill="hold"/>
                                        <p:tgtEl>
                                          <p:spTgt spid="69"/>
                                        </p:tgtEl>
                                      </p:cBhvr>
                                    </p:cmd>
                                  </p:childTnLst>
                                </p:cTn>
                              </p:par>
                            </p:childTnLst>
                          </p:cTn>
                        </p:par>
                      </p:childTnLst>
                    </p:cTn>
                  </p:par>
                </p:childTnLst>
              </p:cTn>
              <p:nextCondLst>
                <p:cond evt="onClick" delay="0">
                  <p:tgtEl>
                    <p:spTgt spid="29"/>
                  </p:tgtEl>
                </p:cond>
              </p:nextCondLst>
            </p:seq>
            <p:seq concurrent="1" nextAc="seek">
              <p:cTn id="59" restart="whenNotActive" fill="hold" evtFilter="cancelBubble" nodeType="interactiveSeq">
                <p:stCondLst>
                  <p:cond evt="onClick" delay="0">
                    <p:tgtEl>
                      <p:spTgt spid="33"/>
                    </p:tgtEl>
                  </p:cond>
                </p:stCondLst>
                <p:endSync evt="end" delay="0">
                  <p:rtn val="all"/>
                </p:endSync>
                <p:childTnLst>
                  <p:par>
                    <p:cTn id="60" fill="hold">
                      <p:stCondLst>
                        <p:cond delay="0"/>
                      </p:stCondLst>
                      <p:childTnLst>
                        <p:par>
                          <p:cTn id="61" fill="hold">
                            <p:stCondLst>
                              <p:cond delay="0"/>
                            </p:stCondLst>
                            <p:childTnLst>
                              <p:par>
                                <p:cTn id="62" presetID="44" presetClass="path" presetSubtype="0" accel="50000" decel="50000" fill="hold" nodeType="clickEffect">
                                  <p:stCondLst>
                                    <p:cond delay="0"/>
                                  </p:stCondLst>
                                  <p:childTnLst>
                                    <p:animMotion origin="layout" path="M -4.81481E-6 3.20988E-6 L -0.03263 -0.14723 C -0.03935 -0.18025 -0.04953 -0.19815 -0.06041 -0.19815 C -0.07222 -0.19815 -0.08217 -0.18025 -0.08865 -0.14723 L -0.12106 3.20988E-6 " pathEditMode="relative" rAng="0" ptsTypes="AAAAA">
                                      <p:cBhvr>
                                        <p:cTn id="63" dur="2000" fill="hold"/>
                                        <p:tgtEl>
                                          <p:spTgt spid="33"/>
                                        </p:tgtEl>
                                        <p:attrNameLst>
                                          <p:attrName>ppt_x</p:attrName>
                                          <p:attrName>ppt_y</p:attrName>
                                        </p:attrNameLst>
                                      </p:cBhvr>
                                      <p:rCtr x="-6065" y="-9907"/>
                                    </p:animMotion>
                                  </p:childTnLst>
                                </p:cTn>
                              </p:par>
                            </p:childTnLst>
                          </p:cTn>
                        </p:par>
                      </p:childTnLst>
                    </p:cTn>
                  </p:par>
                </p:childTnLst>
              </p:cTn>
              <p:nextCondLst>
                <p:cond evt="onClick" delay="0">
                  <p:tgtEl>
                    <p:spTgt spid="33"/>
                  </p:tgtEl>
                </p:cond>
              </p:nextCondLst>
            </p:seq>
            <p:seq concurrent="1" nextAc="seek">
              <p:cTn id="64" restart="whenNotActive" fill="hold" evtFilter="cancelBubble" nodeType="interactiveSeq">
                <p:stCondLst>
                  <p:cond evt="onClick" delay="0">
                    <p:tgtEl>
                      <p:spTgt spid="42"/>
                    </p:tgtEl>
                  </p:cond>
                </p:stCondLst>
                <p:endSync evt="end" delay="0">
                  <p:rtn val="all"/>
                </p:endSync>
                <p:childTnLst>
                  <p:par>
                    <p:cTn id="65" fill="hold">
                      <p:stCondLst>
                        <p:cond delay="0"/>
                      </p:stCondLst>
                      <p:childTnLst>
                        <p:par>
                          <p:cTn id="66" fill="hold">
                            <p:stCondLst>
                              <p:cond delay="0"/>
                            </p:stCondLst>
                            <p:childTnLst>
                              <p:par>
                                <p:cTn id="67" presetID="44" presetClass="path" presetSubtype="0" accel="50000" decel="50000" fill="hold" nodeType="clickEffect">
                                  <p:stCondLst>
                                    <p:cond delay="0"/>
                                  </p:stCondLst>
                                  <p:childTnLst>
                                    <p:animMotion origin="layout" path="M -3.61111E-6 4.69136E-6 L -0.03264 -0.14723 C -0.03941 -0.18025 -0.04948 -0.19815 -0.06041 -0.19815 C -0.07222 -0.19815 -0.08211 -0.18025 -0.08871 -0.14723 L -0.121 4.69136E-6 " pathEditMode="relative" rAng="0" ptsTypes="FffFF">
                                      <p:cBhvr>
                                        <p:cTn id="68" dur="2000" fill="hold"/>
                                        <p:tgtEl>
                                          <p:spTgt spid="42"/>
                                        </p:tgtEl>
                                        <p:attrNameLst>
                                          <p:attrName>ppt_x</p:attrName>
                                          <p:attrName>ppt_y</p:attrName>
                                        </p:attrNameLst>
                                      </p:cBhvr>
                                      <p:rCtr x="-6059" y="-9907"/>
                                    </p:animMotion>
                                  </p:childTnLst>
                                </p:cTn>
                              </p:par>
                            </p:childTnLst>
                          </p:cTn>
                        </p:par>
                      </p:childTnLst>
                    </p:cTn>
                  </p:par>
                </p:childTnLst>
              </p:cTn>
              <p:nextCondLst>
                <p:cond evt="onClick" delay="0">
                  <p:tgtEl>
                    <p:spTgt spid="42"/>
                  </p:tgtEl>
                </p:cond>
              </p:nextCondLst>
            </p:seq>
            <p:seq concurrent="1" nextAc="seek">
              <p:cTn id="69" restart="whenNotActive" fill="hold" evtFilter="cancelBubble" nodeType="interactiveSeq">
                <p:stCondLst>
                  <p:cond evt="onClick" delay="0">
                    <p:tgtEl>
                      <p:spTgt spid="45"/>
                    </p:tgtEl>
                  </p:cond>
                </p:stCondLst>
                <p:endSync evt="end" delay="0">
                  <p:rtn val="all"/>
                </p:endSync>
                <p:childTnLst>
                  <p:par>
                    <p:cTn id="70" fill="hold">
                      <p:stCondLst>
                        <p:cond delay="0"/>
                      </p:stCondLst>
                      <p:childTnLst>
                        <p:par>
                          <p:cTn id="71" fill="hold">
                            <p:stCondLst>
                              <p:cond delay="0"/>
                            </p:stCondLst>
                            <p:childTnLst>
                              <p:par>
                                <p:cTn id="72" presetID="44" presetClass="path" presetSubtype="0" accel="50000" decel="50000" fill="hold" nodeType="clickEffect">
                                  <p:stCondLst>
                                    <p:cond delay="0"/>
                                  </p:stCondLst>
                                  <p:childTnLst>
                                    <p:animMotion origin="layout" path="M -3.61111E-6 4.69136E-6 L -0.03264 -0.14723 C -0.03941 -0.18025 -0.04948 -0.19815 -0.06041 -0.19815 C -0.07222 -0.19815 -0.08211 -0.18025 -0.08871 -0.14723 L -0.121 4.69136E-6 " pathEditMode="relative" rAng="0" ptsTypes="FffFF">
                                      <p:cBhvr>
                                        <p:cTn id="73" dur="2000" fill="hold"/>
                                        <p:tgtEl>
                                          <p:spTgt spid="45"/>
                                        </p:tgtEl>
                                        <p:attrNameLst>
                                          <p:attrName>ppt_x</p:attrName>
                                          <p:attrName>ppt_y</p:attrName>
                                        </p:attrNameLst>
                                      </p:cBhvr>
                                      <p:rCtr x="-6059" y="-9907"/>
                                    </p:animMotion>
                                  </p:childTnLst>
                                </p:cTn>
                              </p:par>
                            </p:childTnLst>
                          </p:cTn>
                        </p:par>
                      </p:childTnLst>
                    </p:cTn>
                  </p:par>
                </p:childTnLst>
              </p:cTn>
              <p:nextCondLst>
                <p:cond evt="onClick" delay="0">
                  <p:tgtEl>
                    <p:spTgt spid="45"/>
                  </p:tgtEl>
                </p:cond>
              </p:nextCondLst>
            </p:seq>
            <p:audio>
              <p:cMediaNode vol="100000">
                <p:cTn id="74" fill="hold" display="0">
                  <p:stCondLst>
                    <p:cond delay="indefinite"/>
                  </p:stCondLst>
                  <p:endCondLst>
                    <p:cond evt="onStopAudio" delay="0">
                      <p:tgtEl>
                        <p:sldTgt/>
                      </p:tgtEl>
                    </p:cond>
                  </p:endCondLst>
                </p:cTn>
                <p:tgtEl>
                  <p:spTgt spid="69"/>
                </p:tgtEl>
              </p:cMediaNode>
            </p:audio>
          </p:childTnLst>
        </p:cTn>
      </p:par>
    </p:tnLst>
    <p:bldLst>
      <p:bldP spid="6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4"/>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26988" y="3175"/>
            <a:ext cx="9199563"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45" name="Group 44"/>
          <p:cNvGrpSpPr/>
          <p:nvPr/>
        </p:nvGrpSpPr>
        <p:grpSpPr bwMode="auto">
          <a:xfrm>
            <a:off x="7112000" y="3879850"/>
            <a:ext cx="1517650" cy="1479550"/>
            <a:chOff x="842620" y="3341516"/>
            <a:chExt cx="1138580" cy="1109571"/>
          </a:xfrm>
        </p:grpSpPr>
        <p:pic>
          <p:nvPicPr>
            <p:cNvPr id="31767" name="Picture 45"/>
            <p:cNvPicPr>
              <a:picLocks noChangeAspect="1"/>
            </p:cNvPicPr>
            <p:nvPr/>
          </p:nvPicPr>
          <p:blipFill>
            <a:blip r:embed="rId2">
              <a:extLst>
                <a:ext uri="{28A0092B-C50C-407E-A947-70E740481C1C}">
                  <a14:useLocalDpi xmlns:a14="http://schemas.microsoft.com/office/drawing/2010/main" val="0"/>
                </a:ext>
              </a:extLst>
            </a:blip>
            <a:srcRect l="16112" t="21481" r="25742" b="21852"/>
            <a:stretch>
              <a:fillRect/>
            </a:stretch>
          </p:blipFill>
          <p:spPr bwMode="auto">
            <a:xfrm>
              <a:off x="842620" y="3341516"/>
              <a:ext cx="1138580" cy="1109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68" name="TextBox 46"/>
            <p:cNvSpPr txBox="1">
              <a:spLocks noChangeArrowheads="1"/>
            </p:cNvSpPr>
            <p:nvPr/>
          </p:nvSpPr>
          <p:spPr bwMode="auto">
            <a:xfrm>
              <a:off x="880577" y="3714750"/>
              <a:ext cx="902201" cy="623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fontAlgn="base" hangingPunct="1">
                <a:spcBef>
                  <a:spcPct val="0"/>
                </a:spcBef>
                <a:spcAft>
                  <a:spcPct val="0"/>
                </a:spcAft>
                <a:buFontTx/>
                <a:buNone/>
              </a:pPr>
              <a:r>
                <a:rPr lang="en-US" altLang="en-US" sz="2400" b="1">
                  <a:solidFill>
                    <a:srgbClr val="FFFFFF"/>
                  </a:solidFill>
                  <a:latin typeface="Times New Roman" panose="02020603050405020304" pitchFamily="18" charset="0"/>
                  <a:cs typeface="Times New Roman" panose="02020603050405020304" pitchFamily="18" charset="0"/>
                </a:rPr>
                <a:t>D. Quả </a:t>
              </a:r>
              <a:endParaRPr lang="en-US" altLang="en-US" sz="2400" b="1">
                <a:solidFill>
                  <a:srgbClr val="FFFFFF"/>
                </a:solidFill>
                <a:latin typeface="Times New Roman" panose="02020603050405020304" pitchFamily="18" charset="0"/>
                <a:cs typeface="Times New Roman" panose="02020603050405020304" pitchFamily="18" charset="0"/>
              </a:endParaRPr>
            </a:p>
            <a:p>
              <a:pPr algn="ctr" eaLnBrk="1" fontAlgn="base" hangingPunct="1">
                <a:spcBef>
                  <a:spcPct val="0"/>
                </a:spcBef>
                <a:spcAft>
                  <a:spcPct val="0"/>
                </a:spcAft>
                <a:buFontTx/>
                <a:buNone/>
              </a:pPr>
              <a:r>
                <a:rPr lang="en-US" altLang="en-US" sz="2400" b="1">
                  <a:solidFill>
                    <a:srgbClr val="FFFFFF"/>
                  </a:solidFill>
                  <a:latin typeface="Times New Roman" panose="02020603050405020304" pitchFamily="18" charset="0"/>
                  <a:cs typeface="Times New Roman" panose="02020603050405020304" pitchFamily="18" charset="0"/>
                </a:rPr>
                <a:t>bóng</a:t>
              </a:r>
              <a:endParaRPr lang="en-US" altLang="en-US" sz="2400" b="1">
                <a:solidFill>
                  <a:srgbClr val="FFFFFF"/>
                </a:solidFill>
                <a:latin typeface="Times New Roman" panose="02020603050405020304" pitchFamily="18" charset="0"/>
                <a:cs typeface="Times New Roman" panose="02020603050405020304" pitchFamily="18" charset="0"/>
              </a:endParaRPr>
            </a:p>
          </p:txBody>
        </p:sp>
      </p:grpSp>
      <p:pic>
        <p:nvPicPr>
          <p:cNvPr id="22" name="Picture 2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102100" y="4297363"/>
            <a:ext cx="977900" cy="97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9" name="Group 28"/>
          <p:cNvGrpSpPr/>
          <p:nvPr/>
        </p:nvGrpSpPr>
        <p:grpSpPr bwMode="auto">
          <a:xfrm>
            <a:off x="3606800" y="3889375"/>
            <a:ext cx="1631950" cy="1477963"/>
            <a:chOff x="800260" y="3341516"/>
            <a:chExt cx="1223300" cy="1109571"/>
          </a:xfrm>
        </p:grpSpPr>
        <p:pic>
          <p:nvPicPr>
            <p:cNvPr id="31765" name="Picture 18"/>
            <p:cNvPicPr>
              <a:picLocks noChangeAspect="1"/>
            </p:cNvPicPr>
            <p:nvPr/>
          </p:nvPicPr>
          <p:blipFill>
            <a:blip r:embed="rId2">
              <a:extLst>
                <a:ext uri="{28A0092B-C50C-407E-A947-70E740481C1C}">
                  <a14:useLocalDpi xmlns:a14="http://schemas.microsoft.com/office/drawing/2010/main" val="0"/>
                </a:ext>
              </a:extLst>
            </a:blip>
            <a:srcRect l="16112" t="21481" r="25742" b="21852"/>
            <a:stretch>
              <a:fillRect/>
            </a:stretch>
          </p:blipFill>
          <p:spPr bwMode="auto">
            <a:xfrm>
              <a:off x="842620" y="3341516"/>
              <a:ext cx="1138580" cy="1109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66" name="TextBox 27"/>
            <p:cNvSpPr txBox="1">
              <a:spLocks noChangeArrowheads="1"/>
            </p:cNvSpPr>
            <p:nvPr/>
          </p:nvSpPr>
          <p:spPr bwMode="auto">
            <a:xfrm>
              <a:off x="800260" y="3586692"/>
              <a:ext cx="1223300" cy="6238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fontAlgn="base" hangingPunct="1">
                <a:spcBef>
                  <a:spcPct val="0"/>
                </a:spcBef>
                <a:spcAft>
                  <a:spcPct val="0"/>
                </a:spcAft>
                <a:buFontTx/>
                <a:buNone/>
              </a:pPr>
              <a:r>
                <a:rPr lang="en-US" altLang="en-US" sz="2400" b="1">
                  <a:solidFill>
                    <a:srgbClr val="FFFFFF"/>
                  </a:solidFill>
                  <a:latin typeface="Times New Roman" panose="02020603050405020304" pitchFamily="18" charset="0"/>
                  <a:cs typeface="Times New Roman" panose="02020603050405020304" pitchFamily="18" charset="0"/>
                </a:rPr>
                <a:t>B. Đèn ông</a:t>
              </a:r>
              <a:endParaRPr lang="en-US" altLang="en-US" sz="2400" b="1">
                <a:solidFill>
                  <a:srgbClr val="FFFFFF"/>
                </a:solidFill>
                <a:latin typeface="Times New Roman" panose="02020603050405020304" pitchFamily="18" charset="0"/>
                <a:cs typeface="Times New Roman" panose="02020603050405020304" pitchFamily="18" charset="0"/>
              </a:endParaRPr>
            </a:p>
            <a:p>
              <a:pPr algn="ctr" eaLnBrk="1" fontAlgn="base" hangingPunct="1">
                <a:spcBef>
                  <a:spcPct val="0"/>
                </a:spcBef>
                <a:spcAft>
                  <a:spcPct val="0"/>
                </a:spcAft>
                <a:buFontTx/>
                <a:buNone/>
              </a:pPr>
              <a:r>
                <a:rPr lang="en-US" altLang="en-US" sz="2400" b="1">
                  <a:solidFill>
                    <a:srgbClr val="FFFFFF"/>
                  </a:solidFill>
                  <a:latin typeface="Times New Roman" panose="02020603050405020304" pitchFamily="18" charset="0"/>
                  <a:cs typeface="Times New Roman" panose="02020603050405020304" pitchFamily="18" charset="0"/>
                </a:rPr>
                <a:t> sao</a:t>
              </a:r>
              <a:endParaRPr lang="en-US" altLang="en-US" sz="2400" b="1">
                <a:solidFill>
                  <a:srgbClr val="FFFFFF"/>
                </a:solidFill>
                <a:latin typeface="Times New Roman" panose="02020603050405020304" pitchFamily="18" charset="0"/>
                <a:cs typeface="Times New Roman" panose="02020603050405020304" pitchFamily="18" charset="0"/>
              </a:endParaRPr>
            </a:p>
          </p:txBody>
        </p:sp>
      </p:grpSp>
      <p:pic>
        <p:nvPicPr>
          <p:cNvPr id="31750" name="Picture 6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50863" y="0"/>
            <a:ext cx="8086725" cy="262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 name="Picture 6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rot="-3164840">
            <a:off x="9487694" y="740569"/>
            <a:ext cx="698500" cy="442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 name="Picture 65"/>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flipH="1">
            <a:off x="2332038" y="2633663"/>
            <a:ext cx="1420812" cy="136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 name="DF051317.wav">
            <a:hlinkClick r:id="" action="ppaction://media"/>
          </p:cNvPr>
          <p:cNvPicPr>
            <a:picLocks noChangeAspect="1"/>
          </p:cNvPicPr>
          <p:nvPr>
            <a:wavAudioFile r:embed="rId7" name="DF056017.wav"/>
          </p:nvPr>
        </p:nvPicPr>
        <p:blipFill>
          <a:blip r:embed="rId8">
            <a:extLst>
              <a:ext uri="{28A0092B-C50C-407E-A947-70E740481C1C}">
                <a14:useLocalDpi xmlns:a14="http://schemas.microsoft.com/office/drawing/2010/main" val="0"/>
              </a:ext>
            </a:extLst>
          </a:blip>
          <a:srcRect/>
          <a:stretch>
            <a:fillRect/>
          </a:stretch>
        </p:blipFill>
        <p:spPr bwMode="auto">
          <a:xfrm>
            <a:off x="9652000" y="4090988"/>
            <a:ext cx="812800"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4" name="magic.wav">
            <a:hlinkClick r:id="" action="ppaction://media"/>
          </p:cNvPr>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652000" y="1922463"/>
            <a:ext cx="812800"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5" name="chon sai.wma">
            <a:hlinkClick r:id="" action="ppaction://media"/>
          </p:cNvPr>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652000" y="2819400"/>
            <a:ext cx="812800"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6" name="vui mung nhay.wma">
            <a:hlinkClick r:id="" action="ppaction://media"/>
          </p:cNvPr>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652000" y="5303838"/>
            <a:ext cx="812800"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 name="TextBox 64"/>
          <p:cNvSpPr txBox="1">
            <a:spLocks noChangeArrowheads="1"/>
          </p:cNvSpPr>
          <p:nvPr/>
        </p:nvSpPr>
        <p:spPr bwMode="auto">
          <a:xfrm>
            <a:off x="749300" y="1092200"/>
            <a:ext cx="7405688"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fontAlgn="base" hangingPunct="1">
              <a:spcBef>
                <a:spcPct val="0"/>
              </a:spcBef>
              <a:spcAft>
                <a:spcPct val="0"/>
              </a:spcAft>
              <a:buFontTx/>
              <a:buNone/>
            </a:pPr>
            <a:r>
              <a:rPr lang="en-US" altLang="en-US" b="1">
                <a:solidFill>
                  <a:srgbClr val="FFFFFF"/>
                </a:solidFill>
              </a:rPr>
              <a:t>Đồ chơi nào thường xuất hiện trong </a:t>
            </a:r>
            <a:endParaRPr lang="en-US" altLang="en-US" b="1">
              <a:solidFill>
                <a:srgbClr val="FFFFFF"/>
              </a:solidFill>
            </a:endParaRPr>
          </a:p>
          <a:p>
            <a:pPr algn="ctr" eaLnBrk="1" fontAlgn="base" hangingPunct="1">
              <a:spcBef>
                <a:spcPct val="0"/>
              </a:spcBef>
              <a:spcAft>
                <a:spcPct val="0"/>
              </a:spcAft>
              <a:buFontTx/>
              <a:buNone/>
            </a:pPr>
            <a:r>
              <a:rPr lang="en-US" altLang="en-US" b="1">
                <a:solidFill>
                  <a:srgbClr val="FFFFFF"/>
                </a:solidFill>
              </a:rPr>
              <a:t>ngày tết trung thu?</a:t>
            </a:r>
            <a:endParaRPr lang="en-US" altLang="en-US" b="1">
              <a:solidFill>
                <a:srgbClr val="FFFFFF"/>
              </a:solidFill>
            </a:endParaRPr>
          </a:p>
        </p:txBody>
      </p:sp>
      <p:grpSp>
        <p:nvGrpSpPr>
          <p:cNvPr id="33" name="Group 32"/>
          <p:cNvGrpSpPr/>
          <p:nvPr/>
        </p:nvGrpSpPr>
        <p:grpSpPr bwMode="auto">
          <a:xfrm>
            <a:off x="1303338" y="5294313"/>
            <a:ext cx="1612900" cy="1479550"/>
            <a:chOff x="771144" y="3341516"/>
            <a:chExt cx="1210056" cy="1109571"/>
          </a:xfrm>
        </p:grpSpPr>
        <p:pic>
          <p:nvPicPr>
            <p:cNvPr id="31763" name="Picture 33"/>
            <p:cNvPicPr>
              <a:picLocks noChangeAspect="1"/>
            </p:cNvPicPr>
            <p:nvPr/>
          </p:nvPicPr>
          <p:blipFill>
            <a:blip r:embed="rId2">
              <a:extLst>
                <a:ext uri="{28A0092B-C50C-407E-A947-70E740481C1C}">
                  <a14:useLocalDpi xmlns:a14="http://schemas.microsoft.com/office/drawing/2010/main" val="0"/>
                </a:ext>
              </a:extLst>
            </a:blip>
            <a:srcRect l="16112" t="21481" r="25742" b="21852"/>
            <a:stretch>
              <a:fillRect/>
            </a:stretch>
          </p:blipFill>
          <p:spPr bwMode="auto">
            <a:xfrm>
              <a:off x="842620" y="3341516"/>
              <a:ext cx="1138580" cy="1109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64" name="TextBox 34"/>
            <p:cNvSpPr txBox="1">
              <a:spLocks noChangeArrowheads="1"/>
            </p:cNvSpPr>
            <p:nvPr/>
          </p:nvSpPr>
          <p:spPr bwMode="auto">
            <a:xfrm>
              <a:off x="771144" y="3714750"/>
              <a:ext cx="1121076" cy="346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fontAlgn="base" hangingPunct="1">
                <a:spcBef>
                  <a:spcPct val="0"/>
                </a:spcBef>
                <a:spcAft>
                  <a:spcPct val="0"/>
                </a:spcAft>
                <a:buFontTx/>
                <a:buNone/>
              </a:pPr>
              <a:r>
                <a:rPr lang="en-US" altLang="en-US" sz="2400" b="1">
                  <a:solidFill>
                    <a:srgbClr val="FFFFFF"/>
                  </a:solidFill>
                  <a:latin typeface="Times New Roman" panose="02020603050405020304" pitchFamily="18" charset="0"/>
                  <a:cs typeface="Times New Roman" panose="02020603050405020304" pitchFamily="18" charset="0"/>
                </a:rPr>
                <a:t>A. Búp bê</a:t>
              </a:r>
              <a:endParaRPr lang="en-US" altLang="en-US" sz="2400" b="1">
                <a:solidFill>
                  <a:srgbClr val="FFFFFF"/>
                </a:solidFill>
                <a:latin typeface="Times New Roman" panose="02020603050405020304" pitchFamily="18" charset="0"/>
                <a:cs typeface="Times New Roman" panose="02020603050405020304" pitchFamily="18" charset="0"/>
              </a:endParaRPr>
            </a:p>
          </p:txBody>
        </p:sp>
      </p:grpSp>
      <p:grpSp>
        <p:nvGrpSpPr>
          <p:cNvPr id="42" name="Group 41"/>
          <p:cNvGrpSpPr/>
          <p:nvPr/>
        </p:nvGrpSpPr>
        <p:grpSpPr bwMode="auto">
          <a:xfrm>
            <a:off x="4883150" y="5292725"/>
            <a:ext cx="1517650" cy="1479550"/>
            <a:chOff x="842620" y="3341516"/>
            <a:chExt cx="1138580" cy="1109571"/>
          </a:xfrm>
        </p:grpSpPr>
        <p:pic>
          <p:nvPicPr>
            <p:cNvPr id="31761" name="Picture 42"/>
            <p:cNvPicPr>
              <a:picLocks noChangeAspect="1"/>
            </p:cNvPicPr>
            <p:nvPr/>
          </p:nvPicPr>
          <p:blipFill>
            <a:blip r:embed="rId2">
              <a:extLst>
                <a:ext uri="{28A0092B-C50C-407E-A947-70E740481C1C}">
                  <a14:useLocalDpi xmlns:a14="http://schemas.microsoft.com/office/drawing/2010/main" val="0"/>
                </a:ext>
              </a:extLst>
            </a:blip>
            <a:srcRect l="16112" t="21481" r="25742" b="21852"/>
            <a:stretch>
              <a:fillRect/>
            </a:stretch>
          </p:blipFill>
          <p:spPr bwMode="auto">
            <a:xfrm>
              <a:off x="842620" y="3341516"/>
              <a:ext cx="1138580" cy="1109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62" name="TextBox 43"/>
            <p:cNvSpPr txBox="1">
              <a:spLocks noChangeArrowheads="1"/>
            </p:cNvSpPr>
            <p:nvPr/>
          </p:nvSpPr>
          <p:spPr bwMode="auto">
            <a:xfrm>
              <a:off x="906432" y="3714750"/>
              <a:ext cx="850489" cy="346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fontAlgn="base" hangingPunct="1">
                <a:spcBef>
                  <a:spcPct val="0"/>
                </a:spcBef>
                <a:spcAft>
                  <a:spcPct val="0"/>
                </a:spcAft>
                <a:buFontTx/>
                <a:buNone/>
              </a:pPr>
              <a:r>
                <a:rPr lang="en-US" altLang="en-US" sz="2400" b="1">
                  <a:solidFill>
                    <a:srgbClr val="FFFFFF"/>
                  </a:solidFill>
                  <a:latin typeface="Times New Roman" panose="02020603050405020304" pitchFamily="18" charset="0"/>
                  <a:cs typeface="Times New Roman" panose="02020603050405020304" pitchFamily="18" charset="0"/>
                </a:rPr>
                <a:t>C. Ô tô</a:t>
              </a:r>
              <a:endParaRPr lang="en-US" altLang="en-US" sz="2400" b="1">
                <a:solidFill>
                  <a:srgbClr val="FFFFFF"/>
                </a:solidFill>
                <a:latin typeface="Times New Roman" panose="02020603050405020304" pitchFamily="18" charset="0"/>
                <a:cs typeface="Times New Roman" panose="02020603050405020304" pitchFamily="18" charset="0"/>
              </a:endParaRPr>
            </a:p>
          </p:txBody>
        </p:sp>
      </p:grpSp>
      <p:pic>
        <p:nvPicPr>
          <p:cNvPr id="31760" name="Picture 5" descr="C:\Users\ADMIN\Desktop\Tai nguyen thiet ke tro choi\Bảng gỗ\tro ve.png">
            <a:hlinkClick r:id="rId10" action="ppaction://hlinksldjump"/>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077075" y="6030913"/>
            <a:ext cx="2209800" cy="776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65"/>
                                        </p:tgtEl>
                                        <p:attrNameLst>
                                          <p:attrName>style.visibility</p:attrName>
                                        </p:attrNameLst>
                                      </p:cBhvr>
                                      <p:to>
                                        <p:strVal val="visible"/>
                                      </p:to>
                                    </p:set>
                                    <p:anim calcmode="lin" valueType="num">
                                      <p:cBhvr>
                                        <p:cTn id="7" dur="500" fill="hold"/>
                                        <p:tgtEl>
                                          <p:spTgt spid="65"/>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65"/>
                                        </p:tgtEl>
                                        <p:attrNameLst>
                                          <p:attrName>ppt_y</p:attrName>
                                        </p:attrNameLst>
                                      </p:cBhvr>
                                      <p:tavLst>
                                        <p:tav tm="0">
                                          <p:val>
                                            <p:strVal val="#ppt_y"/>
                                          </p:val>
                                        </p:tav>
                                        <p:tav tm="100000">
                                          <p:val>
                                            <p:strVal val="#ppt_y"/>
                                          </p:val>
                                        </p:tav>
                                      </p:tavLst>
                                    </p:anim>
                                    <p:anim calcmode="lin" valueType="num">
                                      <p:cBhvr>
                                        <p:cTn id="9" dur="500" fill="hold"/>
                                        <p:tgtEl>
                                          <p:spTgt spid="65"/>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6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65"/>
                                        </p:tgtEl>
                                      </p:cBhvr>
                                    </p:animEffect>
                                  </p:childTnLst>
                                </p:cTn>
                              </p:par>
                            </p:childTnLst>
                          </p:cTn>
                        </p:par>
                        <p:par>
                          <p:cTn id="12" fill="hold">
                            <p:stCondLst>
                              <p:cond delay="3150"/>
                            </p:stCondLst>
                            <p:childTnLst>
                              <p:par>
                                <p:cTn id="13" presetID="47" presetClass="entr" presetSubtype="0" fill="hold" nodeType="after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fade">
                                      <p:cBhvr>
                                        <p:cTn id="15" dur="1000"/>
                                        <p:tgtEl>
                                          <p:spTgt spid="33"/>
                                        </p:tgtEl>
                                      </p:cBhvr>
                                    </p:animEffect>
                                    <p:anim calcmode="lin" valueType="num">
                                      <p:cBhvr>
                                        <p:cTn id="16" dur="1000" fill="hold"/>
                                        <p:tgtEl>
                                          <p:spTgt spid="33"/>
                                        </p:tgtEl>
                                        <p:attrNameLst>
                                          <p:attrName>ppt_x</p:attrName>
                                        </p:attrNameLst>
                                      </p:cBhvr>
                                      <p:tavLst>
                                        <p:tav tm="0">
                                          <p:val>
                                            <p:strVal val="#ppt_x"/>
                                          </p:val>
                                        </p:tav>
                                        <p:tav tm="100000">
                                          <p:val>
                                            <p:strVal val="#ppt_x"/>
                                          </p:val>
                                        </p:tav>
                                      </p:tavLst>
                                    </p:anim>
                                    <p:anim calcmode="lin" valueType="num">
                                      <p:cBhvr>
                                        <p:cTn id="17" dur="1000" fill="hold"/>
                                        <p:tgtEl>
                                          <p:spTgt spid="33"/>
                                        </p:tgtEl>
                                        <p:attrNameLst>
                                          <p:attrName>ppt_y</p:attrName>
                                        </p:attrNameLst>
                                      </p:cBhvr>
                                      <p:tavLst>
                                        <p:tav tm="0">
                                          <p:val>
                                            <p:strVal val="#ppt_y-.1"/>
                                          </p:val>
                                        </p:tav>
                                        <p:tav tm="100000">
                                          <p:val>
                                            <p:strVal val="#ppt_y"/>
                                          </p:val>
                                        </p:tav>
                                      </p:tavLst>
                                    </p:anim>
                                  </p:childTnLst>
                                </p:cTn>
                              </p:par>
                            </p:childTnLst>
                          </p:cTn>
                        </p:par>
                        <p:par>
                          <p:cTn id="18" fill="hold">
                            <p:stCondLst>
                              <p:cond delay="4150"/>
                            </p:stCondLst>
                            <p:childTnLst>
                              <p:par>
                                <p:cTn id="19" presetID="47" presetClass="entr" presetSubtype="0" fill="hold" nodeType="afterEffect">
                                  <p:stCondLst>
                                    <p:cond delay="0"/>
                                  </p:stCondLst>
                                  <p:childTnLst>
                                    <p:set>
                                      <p:cBhvr>
                                        <p:cTn id="20" dur="1" fill="hold">
                                          <p:stCondLst>
                                            <p:cond delay="0"/>
                                          </p:stCondLst>
                                        </p:cTn>
                                        <p:tgtEl>
                                          <p:spTgt spid="29"/>
                                        </p:tgtEl>
                                        <p:attrNameLst>
                                          <p:attrName>style.visibility</p:attrName>
                                        </p:attrNameLst>
                                      </p:cBhvr>
                                      <p:to>
                                        <p:strVal val="visible"/>
                                      </p:to>
                                    </p:set>
                                    <p:animEffect transition="in" filter="fade">
                                      <p:cBhvr>
                                        <p:cTn id="21" dur="1000"/>
                                        <p:tgtEl>
                                          <p:spTgt spid="29"/>
                                        </p:tgtEl>
                                      </p:cBhvr>
                                    </p:animEffect>
                                    <p:anim calcmode="lin" valueType="num">
                                      <p:cBhvr>
                                        <p:cTn id="22" dur="1000" fill="hold"/>
                                        <p:tgtEl>
                                          <p:spTgt spid="29"/>
                                        </p:tgtEl>
                                        <p:attrNameLst>
                                          <p:attrName>ppt_x</p:attrName>
                                        </p:attrNameLst>
                                      </p:cBhvr>
                                      <p:tavLst>
                                        <p:tav tm="0">
                                          <p:val>
                                            <p:strVal val="#ppt_x"/>
                                          </p:val>
                                        </p:tav>
                                        <p:tav tm="100000">
                                          <p:val>
                                            <p:strVal val="#ppt_x"/>
                                          </p:val>
                                        </p:tav>
                                      </p:tavLst>
                                    </p:anim>
                                    <p:anim calcmode="lin" valueType="num">
                                      <p:cBhvr>
                                        <p:cTn id="23" dur="1000" fill="hold"/>
                                        <p:tgtEl>
                                          <p:spTgt spid="29"/>
                                        </p:tgtEl>
                                        <p:attrNameLst>
                                          <p:attrName>ppt_y</p:attrName>
                                        </p:attrNameLst>
                                      </p:cBhvr>
                                      <p:tavLst>
                                        <p:tav tm="0">
                                          <p:val>
                                            <p:strVal val="#ppt_y-.1"/>
                                          </p:val>
                                        </p:tav>
                                        <p:tav tm="100000">
                                          <p:val>
                                            <p:strVal val="#ppt_y"/>
                                          </p:val>
                                        </p:tav>
                                      </p:tavLst>
                                    </p:anim>
                                  </p:childTnLst>
                                </p:cTn>
                              </p:par>
                            </p:childTnLst>
                          </p:cTn>
                        </p:par>
                        <p:par>
                          <p:cTn id="24" fill="hold">
                            <p:stCondLst>
                              <p:cond delay="5150"/>
                            </p:stCondLst>
                            <p:childTnLst>
                              <p:par>
                                <p:cTn id="25" presetID="47" presetClass="entr" presetSubtype="0" fill="hold" nodeType="afterEffect">
                                  <p:stCondLst>
                                    <p:cond delay="0"/>
                                  </p:stCondLst>
                                  <p:childTnLst>
                                    <p:set>
                                      <p:cBhvr>
                                        <p:cTn id="26" dur="1" fill="hold">
                                          <p:stCondLst>
                                            <p:cond delay="0"/>
                                          </p:stCondLst>
                                        </p:cTn>
                                        <p:tgtEl>
                                          <p:spTgt spid="42"/>
                                        </p:tgtEl>
                                        <p:attrNameLst>
                                          <p:attrName>style.visibility</p:attrName>
                                        </p:attrNameLst>
                                      </p:cBhvr>
                                      <p:to>
                                        <p:strVal val="visible"/>
                                      </p:to>
                                    </p:set>
                                    <p:animEffect transition="in" filter="fade">
                                      <p:cBhvr>
                                        <p:cTn id="27" dur="1000"/>
                                        <p:tgtEl>
                                          <p:spTgt spid="42"/>
                                        </p:tgtEl>
                                      </p:cBhvr>
                                    </p:animEffect>
                                    <p:anim calcmode="lin" valueType="num">
                                      <p:cBhvr>
                                        <p:cTn id="28" dur="1000" fill="hold"/>
                                        <p:tgtEl>
                                          <p:spTgt spid="42"/>
                                        </p:tgtEl>
                                        <p:attrNameLst>
                                          <p:attrName>ppt_x</p:attrName>
                                        </p:attrNameLst>
                                      </p:cBhvr>
                                      <p:tavLst>
                                        <p:tav tm="0">
                                          <p:val>
                                            <p:strVal val="#ppt_x"/>
                                          </p:val>
                                        </p:tav>
                                        <p:tav tm="100000">
                                          <p:val>
                                            <p:strVal val="#ppt_x"/>
                                          </p:val>
                                        </p:tav>
                                      </p:tavLst>
                                    </p:anim>
                                    <p:anim calcmode="lin" valueType="num">
                                      <p:cBhvr>
                                        <p:cTn id="29" dur="1000" fill="hold"/>
                                        <p:tgtEl>
                                          <p:spTgt spid="42"/>
                                        </p:tgtEl>
                                        <p:attrNameLst>
                                          <p:attrName>ppt_y</p:attrName>
                                        </p:attrNameLst>
                                      </p:cBhvr>
                                      <p:tavLst>
                                        <p:tav tm="0">
                                          <p:val>
                                            <p:strVal val="#ppt_y-.1"/>
                                          </p:val>
                                        </p:tav>
                                        <p:tav tm="100000">
                                          <p:val>
                                            <p:strVal val="#ppt_y"/>
                                          </p:val>
                                        </p:tav>
                                      </p:tavLst>
                                    </p:anim>
                                  </p:childTnLst>
                                </p:cTn>
                              </p:par>
                            </p:childTnLst>
                          </p:cTn>
                        </p:par>
                        <p:par>
                          <p:cTn id="30" fill="hold">
                            <p:stCondLst>
                              <p:cond delay="6150"/>
                            </p:stCondLst>
                            <p:childTnLst>
                              <p:par>
                                <p:cTn id="31" presetID="47" presetClass="entr" presetSubtype="0" fill="hold" nodeType="afterEffect">
                                  <p:stCondLst>
                                    <p:cond delay="0"/>
                                  </p:stCondLst>
                                  <p:childTnLst>
                                    <p:set>
                                      <p:cBhvr>
                                        <p:cTn id="32" dur="1" fill="hold">
                                          <p:stCondLst>
                                            <p:cond delay="0"/>
                                          </p:stCondLst>
                                        </p:cTn>
                                        <p:tgtEl>
                                          <p:spTgt spid="45"/>
                                        </p:tgtEl>
                                        <p:attrNameLst>
                                          <p:attrName>style.visibility</p:attrName>
                                        </p:attrNameLst>
                                      </p:cBhvr>
                                      <p:to>
                                        <p:strVal val="visible"/>
                                      </p:to>
                                    </p:set>
                                    <p:animEffect transition="in" filter="fade">
                                      <p:cBhvr>
                                        <p:cTn id="33" dur="1000"/>
                                        <p:tgtEl>
                                          <p:spTgt spid="45"/>
                                        </p:tgtEl>
                                      </p:cBhvr>
                                    </p:animEffect>
                                    <p:anim calcmode="lin" valueType="num">
                                      <p:cBhvr>
                                        <p:cTn id="34" dur="1000" fill="hold"/>
                                        <p:tgtEl>
                                          <p:spTgt spid="45"/>
                                        </p:tgtEl>
                                        <p:attrNameLst>
                                          <p:attrName>ppt_x</p:attrName>
                                        </p:attrNameLst>
                                      </p:cBhvr>
                                      <p:tavLst>
                                        <p:tav tm="0">
                                          <p:val>
                                            <p:strVal val="#ppt_x"/>
                                          </p:val>
                                        </p:tav>
                                        <p:tav tm="100000">
                                          <p:val>
                                            <p:strVal val="#ppt_x"/>
                                          </p:val>
                                        </p:tav>
                                      </p:tavLst>
                                    </p:anim>
                                    <p:anim calcmode="lin" valueType="num">
                                      <p:cBhvr>
                                        <p:cTn id="35" dur="1000" fill="hold"/>
                                        <p:tgtEl>
                                          <p:spTgt spid="45"/>
                                        </p:tgtEl>
                                        <p:attrNameLst>
                                          <p:attrName>ppt_y</p:attrName>
                                        </p:attrNameLst>
                                      </p:cBhvr>
                                      <p:tavLst>
                                        <p:tav tm="0">
                                          <p:val>
                                            <p:strVal val="#ppt_y-.1"/>
                                          </p:val>
                                        </p:tav>
                                        <p:tav tm="100000">
                                          <p:val>
                                            <p:strVal val="#ppt_y"/>
                                          </p:val>
                                        </p:tav>
                                      </p:tavLst>
                                    </p:anim>
                                  </p:childTnLst>
                                </p:cTn>
                              </p:par>
                            </p:childTnLst>
                          </p:cTn>
                        </p:par>
                        <p:par>
                          <p:cTn id="36" fill="hold">
                            <p:stCondLst>
                              <p:cond delay="7150"/>
                            </p:stCondLst>
                            <p:childTnLst>
                              <p:par>
                                <p:cTn id="37" presetID="10" presetClass="entr" presetSubtype="0" fill="hold" nodeType="afterEffect">
                                  <p:stCondLst>
                                    <p:cond delay="0"/>
                                  </p:stCondLst>
                                  <p:childTnLst>
                                    <p:set>
                                      <p:cBhvr>
                                        <p:cTn id="38" dur="1" fill="hold">
                                          <p:stCondLst>
                                            <p:cond delay="0"/>
                                          </p:stCondLst>
                                        </p:cTn>
                                        <p:tgtEl>
                                          <p:spTgt spid="22"/>
                                        </p:tgtEl>
                                        <p:attrNameLst>
                                          <p:attrName>style.visibility</p:attrName>
                                        </p:attrNameLst>
                                      </p:cBhvr>
                                      <p:to>
                                        <p:strVal val="visible"/>
                                      </p:to>
                                    </p:set>
                                    <p:animEffect transition="in" filter="fade">
                                      <p:cBhvr>
                                        <p:cTn id="39" dur="250"/>
                                        <p:tgtEl>
                                          <p:spTgt spid="22"/>
                                        </p:tgtEl>
                                      </p:cBhvr>
                                    </p:animEffect>
                                  </p:childTnLst>
                                </p:cTn>
                              </p:par>
                            </p:childTnLst>
                          </p:cTn>
                        </p:par>
                        <p:par>
                          <p:cTn id="40" fill="hold">
                            <p:stCondLst>
                              <p:cond delay="7650"/>
                            </p:stCondLst>
                            <p:childTnLst>
                              <p:par>
                                <p:cTn id="41" presetID="10" presetClass="entr" presetSubtype="0" fill="hold" nodeType="afterEffect">
                                  <p:stCondLst>
                                    <p:cond delay="0"/>
                                  </p:stCondLst>
                                  <p:childTnLst>
                                    <p:set>
                                      <p:cBhvr>
                                        <p:cTn id="42" dur="1" fill="hold">
                                          <p:stCondLst>
                                            <p:cond delay="0"/>
                                          </p:stCondLst>
                                        </p:cTn>
                                        <p:tgtEl>
                                          <p:spTgt spid="64"/>
                                        </p:tgtEl>
                                        <p:attrNameLst>
                                          <p:attrName>style.visibility</p:attrName>
                                        </p:attrNameLst>
                                      </p:cBhvr>
                                      <p:to>
                                        <p:strVal val="visible"/>
                                      </p:to>
                                    </p:set>
                                    <p:animEffect transition="in" filter="fade">
                                      <p:cBhvr>
                                        <p:cTn id="43" dur="500"/>
                                        <p:tgtEl>
                                          <p:spTgt spid="64"/>
                                        </p:tgtEl>
                                      </p:cBhvr>
                                    </p:animEffect>
                                  </p:childTnLst>
                                </p:cTn>
                              </p:par>
                              <p:par>
                                <p:cTn id="44" presetID="61" presetClass="path" presetSubtype="0" accel="50000" decel="50000" fill="hold" nodeType="withEffect">
                                  <p:stCondLst>
                                    <p:cond delay="0"/>
                                  </p:stCondLst>
                                  <p:childTnLst>
                                    <p:animMotion origin="layout" path="M -0.22152 -0.00803 C -0.22963 2.09877E-6 -0.23865 0.00802 -0.24282 0.0179 C -0.24676 0.02901 -0.24884 0.04197 -0.25069 0.05494 C -0.25301 0.0679 -0.25069 0.07901 -0.24884 0.09105 C -0.24676 0.10216 -0.24375 0.11389 -0.23657 0.12407 C -0.23055 0.13395 -0.2206 0.14197 -0.20949 0.14815 C -0.1993 0.15401 -0.18703 0.15802 -0.175 0.15987 C -0.16273 0.16203 -0.15069 0.16203 -0.13958 0.15987 C -0.12754 0.15802 -0.11643 0.15308 -0.1074 0.14506 C -0.09814 0.13796 -0.09004 0.12901 -0.08588 0.1179 C -0.08102 0.10802 -0.07916 0.09413 -0.07916 0.08302 C -0.07801 0.07191 -0.07916 0.05895 -0.08426 0.04784 C -0.08912 0.03796 -0.09814 0.02994 -0.11018 0.02592 C -0.12245 0.02284 -0.13472 0.02685 -0.14259 0.03395 C -0.14977 0.04105 -0.15486 0.05185 -0.15602 0.06512 C -0.15602 0.07808 -0.15486 0.09012 -0.14977 0.1 C -0.14467 0.10987 -0.14583 0.11203 -0.12546 0.125 C -0.1074 0.13889 -0.08912 0.13487 -0.07801 0.13611 C -0.06689 0.13611 -0.05787 0.1321 -0.04676 0.12808 C -0.03426 0.12315 -0.0243 0.11389 -0.01713 0.10586 C -0.00995 0.09815 -0.0074 0.08796 -0.00324 0.07191 C -3.33333E-6 0.05586 -3.33333E-6 0.04784 -3.33333E-6 0.03611 C -3.33333E-6 0.02407 -3.33333E-6 0.01203 -3.33333E-6 2.09877E-6 " pathEditMode="relative" rAng="0" ptsTypes="AAAAAAAAAAAAAAAAAAAAAAA">
                                      <p:cBhvr>
                                        <p:cTn id="45" dur="6000" spd="-100000" fill="hold"/>
                                        <p:tgtEl>
                                          <p:spTgt spid="64"/>
                                        </p:tgtEl>
                                        <p:attrNameLst>
                                          <p:attrName>ppt_x</p:attrName>
                                          <p:attrName>ppt_y</p:attrName>
                                        </p:attrNameLst>
                                      </p:cBhvr>
                                      <p:rCtr x="9560" y="8457"/>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46" restart="whenNotActive" fill="hold" evtFilter="cancelBubble" nodeType="interactiveSeq">
                <p:stCondLst>
                  <p:cond evt="onClick" delay="0">
                    <p:tgtEl>
                      <p:spTgt spid="29"/>
                    </p:tgtEl>
                  </p:cond>
                </p:stCondLst>
                <p:endSync evt="end" delay="0">
                  <p:rtn val="all"/>
                </p:endSync>
                <p:childTnLst>
                  <p:par>
                    <p:cTn id="47" fill="hold">
                      <p:stCondLst>
                        <p:cond delay="0"/>
                      </p:stCondLst>
                      <p:childTnLst>
                        <p:par>
                          <p:cTn id="48" fill="hold">
                            <p:stCondLst>
                              <p:cond delay="0"/>
                            </p:stCondLst>
                            <p:childTnLst>
                              <p:par>
                                <p:cTn id="49" presetID="44" presetClass="path" presetSubtype="0" accel="50000" decel="50000" fill="hold" nodeType="afterEffect">
                                  <p:stCondLst>
                                    <p:cond delay="0"/>
                                  </p:stCondLst>
                                  <p:childTnLst>
                                    <p:animMotion origin="layout" path="M -4.81481E-6 -1.35802E-6 L -0.03263 -0.14722 C -0.03935 -0.18025 -0.04953 -0.19815 -0.06041 -0.19815 C -0.07222 -0.19815 -0.08217 -0.18025 -0.08865 -0.14722 L -0.12106 -1.35802E-6 " pathEditMode="relative" rAng="0" ptsTypes="AAAAA">
                                      <p:cBhvr>
                                        <p:cTn id="50" dur="2000" fill="hold"/>
                                        <p:tgtEl>
                                          <p:spTgt spid="29"/>
                                        </p:tgtEl>
                                        <p:attrNameLst>
                                          <p:attrName>ppt_x</p:attrName>
                                          <p:attrName>ppt_y</p:attrName>
                                        </p:attrNameLst>
                                      </p:cBhvr>
                                      <p:rCtr x="-6065" y="-9907"/>
                                    </p:animMotion>
                                  </p:childTnLst>
                                </p:cTn>
                              </p:par>
                            </p:childTnLst>
                          </p:cTn>
                        </p:par>
                        <p:par>
                          <p:cTn id="51" fill="hold">
                            <p:stCondLst>
                              <p:cond delay="2000"/>
                            </p:stCondLst>
                            <p:childTnLst>
                              <p:par>
                                <p:cTn id="52" presetID="52" presetClass="entr" presetSubtype="0" fill="hold" nodeType="afterEffect">
                                  <p:stCondLst>
                                    <p:cond delay="0"/>
                                  </p:stCondLst>
                                  <p:childTnLst>
                                    <p:set>
                                      <p:cBhvr>
                                        <p:cTn id="53" dur="1" fill="hold">
                                          <p:stCondLst>
                                            <p:cond delay="0"/>
                                          </p:stCondLst>
                                        </p:cTn>
                                        <p:tgtEl>
                                          <p:spTgt spid="66"/>
                                        </p:tgtEl>
                                        <p:attrNameLst>
                                          <p:attrName>style.visibility</p:attrName>
                                        </p:attrNameLst>
                                      </p:cBhvr>
                                      <p:to>
                                        <p:strVal val="visible"/>
                                      </p:to>
                                    </p:set>
                                    <p:animScale>
                                      <p:cBhvr>
                                        <p:cTn id="54" dur="500" decel="50000" fill="hold">
                                          <p:stCondLst>
                                            <p:cond delay="0"/>
                                          </p:stCondLst>
                                        </p:cTn>
                                        <p:tgtEl>
                                          <p:spTgt spid="6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55" dur="500" decel="50000" fill="hold">
                                          <p:stCondLst>
                                            <p:cond delay="0"/>
                                          </p:stCondLst>
                                        </p:cTn>
                                        <p:tgtEl>
                                          <p:spTgt spid="66"/>
                                        </p:tgtEl>
                                        <p:attrNameLst>
                                          <p:attrName>ppt_x</p:attrName>
                                          <p:attrName>ppt_y</p:attrName>
                                        </p:attrNameLst>
                                      </p:cBhvr>
                                    </p:animMotion>
                                    <p:animEffect transition="in" filter="fade">
                                      <p:cBhvr>
                                        <p:cTn id="56" dur="500"/>
                                        <p:tgtEl>
                                          <p:spTgt spid="66"/>
                                        </p:tgtEl>
                                      </p:cBhvr>
                                    </p:animEffect>
                                  </p:childTnLst>
                                </p:cTn>
                              </p:par>
                              <p:par>
                                <p:cTn id="57" presetID="1" presetClass="mediacall" presetSubtype="0" fill="hold" nodeType="withEffect">
                                  <p:stCondLst>
                                    <p:cond delay="0"/>
                                  </p:stCondLst>
                                  <p:childTnLst>
                                    <p:cmd type="call" cmd="playFrom(0.0)">
                                      <p:cBhvr>
                                        <p:cTn id="58" dur="4744" fill="hold"/>
                                        <p:tgtEl>
                                          <p:spTgt spid="69"/>
                                        </p:tgtEl>
                                      </p:cBhvr>
                                    </p:cmd>
                                  </p:childTnLst>
                                </p:cTn>
                              </p:par>
                            </p:childTnLst>
                          </p:cTn>
                        </p:par>
                      </p:childTnLst>
                    </p:cTn>
                  </p:par>
                </p:childTnLst>
              </p:cTn>
              <p:nextCondLst>
                <p:cond evt="onClick" delay="0">
                  <p:tgtEl>
                    <p:spTgt spid="29"/>
                  </p:tgtEl>
                </p:cond>
              </p:nextCondLst>
            </p:seq>
            <p:seq concurrent="1" nextAc="seek">
              <p:cTn id="59" restart="whenNotActive" fill="hold" evtFilter="cancelBubble" nodeType="interactiveSeq">
                <p:stCondLst>
                  <p:cond evt="onClick" delay="0">
                    <p:tgtEl>
                      <p:spTgt spid="33"/>
                    </p:tgtEl>
                  </p:cond>
                </p:stCondLst>
                <p:endSync evt="end" delay="0">
                  <p:rtn val="all"/>
                </p:endSync>
                <p:childTnLst>
                  <p:par>
                    <p:cTn id="60" fill="hold">
                      <p:stCondLst>
                        <p:cond delay="0"/>
                      </p:stCondLst>
                      <p:childTnLst>
                        <p:par>
                          <p:cTn id="61" fill="hold">
                            <p:stCondLst>
                              <p:cond delay="0"/>
                            </p:stCondLst>
                            <p:childTnLst>
                              <p:par>
                                <p:cTn id="62" presetID="44" presetClass="path" presetSubtype="0" accel="50000" decel="50000" fill="hold" nodeType="clickEffect">
                                  <p:stCondLst>
                                    <p:cond delay="0"/>
                                  </p:stCondLst>
                                  <p:childTnLst>
                                    <p:animMotion origin="layout" path="M 3.7037E-7 3.7037E-7 L -0.03264 -0.14722 C -0.03935 -0.18025 -0.04954 -0.19815 -0.06042 -0.19815 C -0.07245 -0.19815 -0.08218 -0.18025 -0.08866 -0.14722 L -0.12107 3.7037E-7 " pathEditMode="relative" rAng="0" ptsTypes="AAAAA">
                                      <p:cBhvr>
                                        <p:cTn id="63" dur="2000" fill="hold"/>
                                        <p:tgtEl>
                                          <p:spTgt spid="33"/>
                                        </p:tgtEl>
                                        <p:attrNameLst>
                                          <p:attrName>ppt_x</p:attrName>
                                          <p:attrName>ppt_y</p:attrName>
                                        </p:attrNameLst>
                                      </p:cBhvr>
                                      <p:rCtr x="-6065" y="-9907"/>
                                    </p:animMotion>
                                  </p:childTnLst>
                                </p:cTn>
                              </p:par>
                            </p:childTnLst>
                          </p:cTn>
                        </p:par>
                      </p:childTnLst>
                    </p:cTn>
                  </p:par>
                </p:childTnLst>
              </p:cTn>
              <p:nextCondLst>
                <p:cond evt="onClick" delay="0">
                  <p:tgtEl>
                    <p:spTgt spid="33"/>
                  </p:tgtEl>
                </p:cond>
              </p:nextCondLst>
            </p:seq>
            <p:seq concurrent="1" nextAc="seek">
              <p:cTn id="64" restart="whenNotActive" fill="hold" evtFilter="cancelBubble" nodeType="interactiveSeq">
                <p:stCondLst>
                  <p:cond evt="onClick" delay="0">
                    <p:tgtEl>
                      <p:spTgt spid="42"/>
                    </p:tgtEl>
                  </p:cond>
                </p:stCondLst>
                <p:endSync evt="end" delay="0">
                  <p:rtn val="all"/>
                </p:endSync>
                <p:childTnLst>
                  <p:par>
                    <p:cTn id="65" fill="hold">
                      <p:stCondLst>
                        <p:cond delay="0"/>
                      </p:stCondLst>
                      <p:childTnLst>
                        <p:par>
                          <p:cTn id="66" fill="hold">
                            <p:stCondLst>
                              <p:cond delay="0"/>
                            </p:stCondLst>
                            <p:childTnLst>
                              <p:par>
                                <p:cTn id="67" presetID="44" presetClass="path" presetSubtype="0" accel="50000" decel="50000" fill="hold" nodeType="clickEffect">
                                  <p:stCondLst>
                                    <p:cond delay="0"/>
                                  </p:stCondLst>
                                  <p:childTnLst>
                                    <p:animMotion origin="layout" path="M -3.61111E-6 4.69136E-6 L -0.03264 -0.14723 C -0.03941 -0.18025 -0.04948 -0.19815 -0.06041 -0.19815 C -0.07222 -0.19815 -0.08211 -0.18025 -0.08871 -0.14723 L -0.121 4.69136E-6 " pathEditMode="relative" rAng="0" ptsTypes="FffFF">
                                      <p:cBhvr>
                                        <p:cTn id="68" dur="2000" fill="hold"/>
                                        <p:tgtEl>
                                          <p:spTgt spid="42"/>
                                        </p:tgtEl>
                                        <p:attrNameLst>
                                          <p:attrName>ppt_x</p:attrName>
                                          <p:attrName>ppt_y</p:attrName>
                                        </p:attrNameLst>
                                      </p:cBhvr>
                                      <p:rCtr x="-6059" y="-9907"/>
                                    </p:animMotion>
                                  </p:childTnLst>
                                </p:cTn>
                              </p:par>
                            </p:childTnLst>
                          </p:cTn>
                        </p:par>
                      </p:childTnLst>
                    </p:cTn>
                  </p:par>
                </p:childTnLst>
              </p:cTn>
              <p:nextCondLst>
                <p:cond evt="onClick" delay="0">
                  <p:tgtEl>
                    <p:spTgt spid="42"/>
                  </p:tgtEl>
                </p:cond>
              </p:nextCondLst>
            </p:seq>
            <p:seq concurrent="1" nextAc="seek">
              <p:cTn id="69" restart="whenNotActive" fill="hold" evtFilter="cancelBubble" nodeType="interactiveSeq">
                <p:stCondLst>
                  <p:cond evt="onClick" delay="0">
                    <p:tgtEl>
                      <p:spTgt spid="45"/>
                    </p:tgtEl>
                  </p:cond>
                </p:stCondLst>
                <p:endSync evt="end" delay="0">
                  <p:rtn val="all"/>
                </p:endSync>
                <p:childTnLst>
                  <p:par>
                    <p:cTn id="70" fill="hold">
                      <p:stCondLst>
                        <p:cond delay="0"/>
                      </p:stCondLst>
                      <p:childTnLst>
                        <p:par>
                          <p:cTn id="71" fill="hold">
                            <p:stCondLst>
                              <p:cond delay="0"/>
                            </p:stCondLst>
                            <p:childTnLst>
                              <p:par>
                                <p:cTn id="72" presetID="44" presetClass="path" presetSubtype="0" accel="50000" decel="50000" fill="hold" nodeType="clickEffect">
                                  <p:stCondLst>
                                    <p:cond delay="0"/>
                                  </p:stCondLst>
                                  <p:childTnLst>
                                    <p:animMotion origin="layout" path="M -3.61111E-6 4.69136E-6 L -0.03264 -0.14723 C -0.03941 -0.18025 -0.04948 -0.19815 -0.06041 -0.19815 C -0.07222 -0.19815 -0.08211 -0.18025 -0.08871 -0.14723 L -0.121 4.69136E-6 " pathEditMode="relative" rAng="0" ptsTypes="FffFF">
                                      <p:cBhvr>
                                        <p:cTn id="73" dur="2000" fill="hold"/>
                                        <p:tgtEl>
                                          <p:spTgt spid="45"/>
                                        </p:tgtEl>
                                        <p:attrNameLst>
                                          <p:attrName>ppt_x</p:attrName>
                                          <p:attrName>ppt_y</p:attrName>
                                        </p:attrNameLst>
                                      </p:cBhvr>
                                      <p:rCtr x="-6059" y="-9907"/>
                                    </p:animMotion>
                                  </p:childTnLst>
                                </p:cTn>
                              </p:par>
                            </p:childTnLst>
                          </p:cTn>
                        </p:par>
                      </p:childTnLst>
                    </p:cTn>
                  </p:par>
                </p:childTnLst>
              </p:cTn>
              <p:nextCondLst>
                <p:cond evt="onClick" delay="0">
                  <p:tgtEl>
                    <p:spTgt spid="45"/>
                  </p:tgtEl>
                </p:cond>
              </p:nextCondLst>
            </p:seq>
            <p:audio>
              <p:cMediaNode vol="100000">
                <p:cTn id="74" fill="hold" display="0">
                  <p:stCondLst>
                    <p:cond delay="indefinite"/>
                  </p:stCondLst>
                  <p:endCondLst>
                    <p:cond evt="onStopAudio" delay="0">
                      <p:tgtEl>
                        <p:sldTgt/>
                      </p:tgtEl>
                    </p:cond>
                  </p:endCondLst>
                </p:cTn>
                <p:tgtEl>
                  <p:spTgt spid="69"/>
                </p:tgtEl>
              </p:cMediaNode>
            </p:audio>
          </p:childTnLst>
        </p:cTn>
      </p:par>
    </p:tnLst>
    <p:bldLst>
      <p:bldP spid="6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4"/>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26988" y="3175"/>
            <a:ext cx="9199563"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45" name="Group 44"/>
          <p:cNvGrpSpPr/>
          <p:nvPr/>
        </p:nvGrpSpPr>
        <p:grpSpPr bwMode="auto">
          <a:xfrm>
            <a:off x="7108825" y="3862388"/>
            <a:ext cx="1517650" cy="1479550"/>
            <a:chOff x="842620" y="3341516"/>
            <a:chExt cx="1138580" cy="1109571"/>
          </a:xfrm>
        </p:grpSpPr>
        <p:pic>
          <p:nvPicPr>
            <p:cNvPr id="32791" name="Picture 45"/>
            <p:cNvPicPr>
              <a:picLocks noChangeAspect="1"/>
            </p:cNvPicPr>
            <p:nvPr/>
          </p:nvPicPr>
          <p:blipFill>
            <a:blip r:embed="rId2">
              <a:extLst>
                <a:ext uri="{28A0092B-C50C-407E-A947-70E740481C1C}">
                  <a14:useLocalDpi xmlns:a14="http://schemas.microsoft.com/office/drawing/2010/main" val="0"/>
                </a:ext>
              </a:extLst>
            </a:blip>
            <a:srcRect l="16112" t="21481" r="25742" b="21852"/>
            <a:stretch>
              <a:fillRect/>
            </a:stretch>
          </p:blipFill>
          <p:spPr bwMode="auto">
            <a:xfrm>
              <a:off x="842620" y="3341516"/>
              <a:ext cx="1138580" cy="1109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92" name="TextBox 46"/>
            <p:cNvSpPr txBox="1">
              <a:spLocks noChangeArrowheads="1"/>
            </p:cNvSpPr>
            <p:nvPr/>
          </p:nvSpPr>
          <p:spPr bwMode="auto">
            <a:xfrm>
              <a:off x="857730" y="3714750"/>
              <a:ext cx="947899" cy="623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fontAlgn="base" hangingPunct="1">
                <a:spcBef>
                  <a:spcPct val="0"/>
                </a:spcBef>
                <a:spcAft>
                  <a:spcPct val="0"/>
                </a:spcAft>
                <a:buFontTx/>
                <a:buNone/>
              </a:pPr>
              <a:r>
                <a:rPr lang="en-US" altLang="en-US" sz="2400" b="1">
                  <a:solidFill>
                    <a:srgbClr val="FFFFFF"/>
                  </a:solidFill>
                  <a:latin typeface="Times New Roman" panose="02020603050405020304" pitchFamily="18" charset="0"/>
                  <a:cs typeface="Times New Roman" panose="02020603050405020304" pitchFamily="18" charset="0"/>
                </a:rPr>
                <a:t>D. Bánh</a:t>
              </a:r>
              <a:endParaRPr lang="en-US" altLang="en-US" sz="2400" b="1">
                <a:solidFill>
                  <a:srgbClr val="FFFFFF"/>
                </a:solidFill>
                <a:latin typeface="Times New Roman" panose="02020603050405020304" pitchFamily="18" charset="0"/>
                <a:cs typeface="Times New Roman" panose="02020603050405020304" pitchFamily="18" charset="0"/>
              </a:endParaRPr>
            </a:p>
            <a:p>
              <a:pPr algn="ctr" eaLnBrk="1" fontAlgn="base" hangingPunct="1">
                <a:spcBef>
                  <a:spcPct val="0"/>
                </a:spcBef>
                <a:spcAft>
                  <a:spcPct val="0"/>
                </a:spcAft>
                <a:buFontTx/>
                <a:buNone/>
              </a:pPr>
              <a:r>
                <a:rPr lang="en-US" altLang="en-US" sz="2400" b="1">
                  <a:solidFill>
                    <a:srgbClr val="FFFFFF"/>
                  </a:solidFill>
                  <a:latin typeface="Times New Roman" panose="02020603050405020304" pitchFamily="18" charset="0"/>
                  <a:cs typeface="Times New Roman" panose="02020603050405020304" pitchFamily="18" charset="0"/>
                </a:rPr>
                <a:t> tẻ</a:t>
              </a:r>
              <a:endParaRPr lang="en-US" altLang="en-US" sz="2400" b="1">
                <a:solidFill>
                  <a:srgbClr val="FFFFFF"/>
                </a:solidFill>
                <a:latin typeface="Times New Roman" panose="02020603050405020304" pitchFamily="18" charset="0"/>
                <a:cs typeface="Times New Roman" panose="02020603050405020304" pitchFamily="18" charset="0"/>
              </a:endParaRPr>
            </a:p>
          </p:txBody>
        </p:sp>
      </p:grpSp>
      <p:grpSp>
        <p:nvGrpSpPr>
          <p:cNvPr id="42" name="Group 41"/>
          <p:cNvGrpSpPr/>
          <p:nvPr/>
        </p:nvGrpSpPr>
        <p:grpSpPr bwMode="auto">
          <a:xfrm>
            <a:off x="3663950" y="3886200"/>
            <a:ext cx="1517650" cy="1479550"/>
            <a:chOff x="842620" y="3341516"/>
            <a:chExt cx="1138580" cy="1109571"/>
          </a:xfrm>
        </p:grpSpPr>
        <p:pic>
          <p:nvPicPr>
            <p:cNvPr id="32789" name="Picture 42"/>
            <p:cNvPicPr>
              <a:picLocks noChangeAspect="1"/>
            </p:cNvPicPr>
            <p:nvPr/>
          </p:nvPicPr>
          <p:blipFill>
            <a:blip r:embed="rId2">
              <a:extLst>
                <a:ext uri="{28A0092B-C50C-407E-A947-70E740481C1C}">
                  <a14:useLocalDpi xmlns:a14="http://schemas.microsoft.com/office/drawing/2010/main" val="0"/>
                </a:ext>
              </a:extLst>
            </a:blip>
            <a:srcRect l="16112" t="21481" r="25742" b="21852"/>
            <a:stretch>
              <a:fillRect/>
            </a:stretch>
          </p:blipFill>
          <p:spPr bwMode="auto">
            <a:xfrm>
              <a:off x="842620" y="3341516"/>
              <a:ext cx="1138580" cy="1109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90" name="TextBox 43"/>
            <p:cNvSpPr txBox="1">
              <a:spLocks noChangeArrowheads="1"/>
            </p:cNvSpPr>
            <p:nvPr/>
          </p:nvSpPr>
          <p:spPr bwMode="auto">
            <a:xfrm>
              <a:off x="934084" y="3441452"/>
              <a:ext cx="992397" cy="900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fontAlgn="base" hangingPunct="1">
                <a:spcBef>
                  <a:spcPct val="0"/>
                </a:spcBef>
                <a:spcAft>
                  <a:spcPct val="0"/>
                </a:spcAft>
                <a:buFontTx/>
                <a:buNone/>
              </a:pPr>
              <a:r>
                <a:rPr lang="en-US" altLang="en-US" sz="2400" b="1">
                  <a:solidFill>
                    <a:srgbClr val="FFFFFF"/>
                  </a:solidFill>
                  <a:latin typeface="Times New Roman" panose="02020603050405020304" pitchFamily="18" charset="0"/>
                  <a:cs typeface="Times New Roman" panose="02020603050405020304" pitchFamily="18" charset="0"/>
                </a:rPr>
                <a:t>B. Bánh </a:t>
              </a:r>
              <a:endParaRPr lang="en-US" altLang="en-US" sz="2400" b="1">
                <a:solidFill>
                  <a:srgbClr val="FFFFFF"/>
                </a:solidFill>
                <a:latin typeface="Times New Roman" panose="02020603050405020304" pitchFamily="18" charset="0"/>
                <a:cs typeface="Times New Roman" panose="02020603050405020304" pitchFamily="18" charset="0"/>
              </a:endParaRPr>
            </a:p>
            <a:p>
              <a:pPr algn="ctr" eaLnBrk="1" fontAlgn="base" hangingPunct="1">
                <a:spcBef>
                  <a:spcPct val="0"/>
                </a:spcBef>
                <a:spcAft>
                  <a:spcPct val="0"/>
                </a:spcAft>
                <a:buFontTx/>
                <a:buNone/>
              </a:pPr>
              <a:r>
                <a:rPr lang="en-US" altLang="en-US" sz="2400" b="1">
                  <a:solidFill>
                    <a:srgbClr val="FFFFFF"/>
                  </a:solidFill>
                  <a:latin typeface="Times New Roman" panose="02020603050405020304" pitchFamily="18" charset="0"/>
                  <a:cs typeface="Times New Roman" panose="02020603050405020304" pitchFamily="18" charset="0"/>
                </a:rPr>
                <a:t>chưng</a:t>
              </a:r>
              <a:endParaRPr lang="en-US" altLang="en-US" sz="2400" b="1">
                <a:solidFill>
                  <a:srgbClr val="FFFFFF"/>
                </a:solidFill>
                <a:latin typeface="Times New Roman" panose="02020603050405020304" pitchFamily="18" charset="0"/>
                <a:cs typeface="Times New Roman" panose="02020603050405020304" pitchFamily="18" charset="0"/>
              </a:endParaRPr>
            </a:p>
            <a:p>
              <a:pPr algn="ctr" eaLnBrk="1" fontAlgn="base" hangingPunct="1">
                <a:spcBef>
                  <a:spcPct val="0"/>
                </a:spcBef>
                <a:spcAft>
                  <a:spcPct val="0"/>
                </a:spcAft>
                <a:buFontTx/>
                <a:buNone/>
              </a:pPr>
              <a:endParaRPr lang="en-US" altLang="en-US" sz="2400" b="1">
                <a:solidFill>
                  <a:srgbClr val="FFFFFF"/>
                </a:solidFill>
                <a:latin typeface="Times New Roman" panose="02020603050405020304" pitchFamily="18" charset="0"/>
                <a:cs typeface="Times New Roman" panose="02020603050405020304" pitchFamily="18" charset="0"/>
              </a:endParaRPr>
            </a:p>
          </p:txBody>
        </p:sp>
      </p:grpSp>
      <p:pic>
        <p:nvPicPr>
          <p:cNvPr id="32773" name="Picture 6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50863" y="0"/>
            <a:ext cx="8086725" cy="262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 name="Picture 6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rot="-3164840">
            <a:off x="9487694" y="740569"/>
            <a:ext cx="698500" cy="442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 name="DF051332.wav">
            <a:hlinkClick r:id="" action="ppaction://media"/>
          </p:cNvPr>
          <p:cNvPicPr>
            <a:picLocks noChangeAspect="1"/>
          </p:cNvPicPr>
          <p:nvPr>
            <a:wavAudioFile r:embed="rId5" name="DF056017.wav"/>
          </p:nvPr>
        </p:nvPicPr>
        <p:blipFill>
          <a:blip r:embed="rId6">
            <a:extLst>
              <a:ext uri="{28A0092B-C50C-407E-A947-70E740481C1C}">
                <a14:useLocalDpi xmlns:a14="http://schemas.microsoft.com/office/drawing/2010/main" val="0"/>
              </a:ext>
            </a:extLst>
          </a:blip>
          <a:srcRect/>
          <a:stretch>
            <a:fillRect/>
          </a:stretch>
        </p:blipFill>
        <p:spPr bwMode="auto">
          <a:xfrm>
            <a:off x="9652000" y="4090988"/>
            <a:ext cx="812800"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6" name="magic.wav">
            <a:hlinkClick r:id="" action="ppaction://media"/>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652000" y="1922463"/>
            <a:ext cx="812800"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7" name="chon sai.wma">
            <a:hlinkClick r:id="" action="ppaction://media"/>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652000" y="2819400"/>
            <a:ext cx="812800"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8" name="vui mung nhay.wma">
            <a:hlinkClick r:id="" action="ppaction://media"/>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652000" y="5303838"/>
            <a:ext cx="812800"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3" name="Group 32"/>
          <p:cNvGrpSpPr/>
          <p:nvPr/>
        </p:nvGrpSpPr>
        <p:grpSpPr bwMode="auto">
          <a:xfrm>
            <a:off x="1381125" y="5294313"/>
            <a:ext cx="1517650" cy="1479550"/>
            <a:chOff x="842620" y="3341516"/>
            <a:chExt cx="1138580" cy="1109571"/>
          </a:xfrm>
        </p:grpSpPr>
        <p:pic>
          <p:nvPicPr>
            <p:cNvPr id="32787" name="Picture 33"/>
            <p:cNvPicPr>
              <a:picLocks noChangeAspect="1"/>
            </p:cNvPicPr>
            <p:nvPr/>
          </p:nvPicPr>
          <p:blipFill>
            <a:blip r:embed="rId2">
              <a:extLst>
                <a:ext uri="{28A0092B-C50C-407E-A947-70E740481C1C}">
                  <a14:useLocalDpi xmlns:a14="http://schemas.microsoft.com/office/drawing/2010/main" val="0"/>
                </a:ext>
              </a:extLst>
            </a:blip>
            <a:srcRect l="16112" t="21481" r="25742" b="21852"/>
            <a:stretch>
              <a:fillRect/>
            </a:stretch>
          </p:blipFill>
          <p:spPr bwMode="auto">
            <a:xfrm>
              <a:off x="842620" y="3341516"/>
              <a:ext cx="1138580" cy="1109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88" name="TextBox 34"/>
            <p:cNvSpPr txBox="1">
              <a:spLocks noChangeArrowheads="1"/>
            </p:cNvSpPr>
            <p:nvPr/>
          </p:nvSpPr>
          <p:spPr bwMode="auto">
            <a:xfrm>
              <a:off x="879977" y="3714750"/>
              <a:ext cx="903405" cy="3808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fontAlgn="base" hangingPunct="1">
                <a:spcBef>
                  <a:spcPct val="0"/>
                </a:spcBef>
                <a:spcAft>
                  <a:spcPct val="0"/>
                </a:spcAft>
                <a:buFontTx/>
                <a:buNone/>
              </a:pPr>
              <a:r>
                <a:rPr lang="en-US" altLang="en-US" sz="2700" b="1">
                  <a:solidFill>
                    <a:srgbClr val="FFFFFF"/>
                  </a:solidFill>
                  <a:latin typeface="Times New Roman" panose="02020603050405020304" pitchFamily="18" charset="0"/>
                  <a:cs typeface="Times New Roman" panose="02020603050405020304" pitchFamily="18" charset="0"/>
                </a:rPr>
                <a:t>A. Chè</a:t>
              </a:r>
              <a:endParaRPr lang="en-US" altLang="en-US" sz="2700" b="1">
                <a:solidFill>
                  <a:srgbClr val="FFFFFF"/>
                </a:solidFill>
                <a:latin typeface="Times New Roman" panose="02020603050405020304" pitchFamily="18" charset="0"/>
                <a:cs typeface="Times New Roman" panose="02020603050405020304" pitchFamily="18" charset="0"/>
              </a:endParaRPr>
            </a:p>
          </p:txBody>
        </p:sp>
      </p:grpSp>
      <p:pic>
        <p:nvPicPr>
          <p:cNvPr id="22" name="Picture 21"/>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5321300" y="5708650"/>
            <a:ext cx="977900" cy="97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9" name="Group 28"/>
          <p:cNvGrpSpPr/>
          <p:nvPr/>
        </p:nvGrpSpPr>
        <p:grpSpPr bwMode="auto">
          <a:xfrm>
            <a:off x="4767263" y="5286375"/>
            <a:ext cx="1638300" cy="1487488"/>
            <a:chOff x="751901" y="3498807"/>
            <a:chExt cx="1229299" cy="1116116"/>
          </a:xfrm>
        </p:grpSpPr>
        <p:pic>
          <p:nvPicPr>
            <p:cNvPr id="32785" name="Picture 18"/>
            <p:cNvPicPr>
              <a:picLocks noChangeAspect="1"/>
            </p:cNvPicPr>
            <p:nvPr/>
          </p:nvPicPr>
          <p:blipFill>
            <a:blip r:embed="rId2">
              <a:extLst>
                <a:ext uri="{28A0092B-C50C-407E-A947-70E740481C1C}">
                  <a14:useLocalDpi xmlns:a14="http://schemas.microsoft.com/office/drawing/2010/main" val="0"/>
                </a:ext>
              </a:extLst>
            </a:blip>
            <a:srcRect l="16112" t="21481" r="25742" b="21852"/>
            <a:stretch>
              <a:fillRect/>
            </a:stretch>
          </p:blipFill>
          <p:spPr bwMode="auto">
            <a:xfrm>
              <a:off x="842620" y="3498807"/>
              <a:ext cx="1138580" cy="1109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86" name="TextBox 27"/>
            <p:cNvSpPr txBox="1">
              <a:spLocks noChangeArrowheads="1"/>
            </p:cNvSpPr>
            <p:nvPr/>
          </p:nvSpPr>
          <p:spPr bwMode="auto">
            <a:xfrm>
              <a:off x="751901" y="3714750"/>
              <a:ext cx="1159560" cy="900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fontAlgn="base" hangingPunct="1">
                <a:spcBef>
                  <a:spcPct val="0"/>
                </a:spcBef>
                <a:spcAft>
                  <a:spcPct val="0"/>
                </a:spcAft>
                <a:buFontTx/>
                <a:buNone/>
              </a:pPr>
              <a:r>
                <a:rPr lang="en-US" altLang="en-US" sz="2400" b="1">
                  <a:solidFill>
                    <a:srgbClr val="FFFFFF"/>
                  </a:solidFill>
                  <a:latin typeface="Times New Roman" panose="02020603050405020304" pitchFamily="18" charset="0"/>
                  <a:cs typeface="Times New Roman" panose="02020603050405020304" pitchFamily="18" charset="0"/>
                </a:rPr>
                <a:t>C. Bánh </a:t>
              </a:r>
              <a:endParaRPr lang="en-US" altLang="en-US" sz="2400" b="1">
                <a:solidFill>
                  <a:srgbClr val="FFFFFF"/>
                </a:solidFill>
                <a:latin typeface="Times New Roman" panose="02020603050405020304" pitchFamily="18" charset="0"/>
                <a:cs typeface="Times New Roman" panose="02020603050405020304" pitchFamily="18" charset="0"/>
              </a:endParaRPr>
            </a:p>
            <a:p>
              <a:pPr algn="ctr" eaLnBrk="1" fontAlgn="base" hangingPunct="1">
                <a:spcBef>
                  <a:spcPct val="0"/>
                </a:spcBef>
                <a:spcAft>
                  <a:spcPct val="0"/>
                </a:spcAft>
                <a:buFontTx/>
                <a:buNone/>
              </a:pPr>
              <a:r>
                <a:rPr lang="en-US" altLang="en-US" sz="2400" b="1">
                  <a:solidFill>
                    <a:srgbClr val="FFFFFF"/>
                  </a:solidFill>
                  <a:latin typeface="Times New Roman" panose="02020603050405020304" pitchFamily="18" charset="0"/>
                  <a:cs typeface="Times New Roman" panose="02020603050405020304" pitchFamily="18" charset="0"/>
                </a:rPr>
                <a:t>nướng,</a:t>
              </a:r>
              <a:endParaRPr lang="en-US" altLang="en-US" sz="2400" b="1">
                <a:solidFill>
                  <a:srgbClr val="FFFFFF"/>
                </a:solidFill>
                <a:latin typeface="Times New Roman" panose="02020603050405020304" pitchFamily="18" charset="0"/>
                <a:cs typeface="Times New Roman" panose="02020603050405020304" pitchFamily="18" charset="0"/>
              </a:endParaRPr>
            </a:p>
            <a:p>
              <a:pPr algn="ctr" eaLnBrk="1" fontAlgn="base" hangingPunct="1">
                <a:spcBef>
                  <a:spcPct val="0"/>
                </a:spcBef>
                <a:spcAft>
                  <a:spcPct val="0"/>
                </a:spcAft>
                <a:buFontTx/>
                <a:buNone/>
              </a:pPr>
              <a:r>
                <a:rPr lang="en-US" altLang="en-US" sz="2400" b="1">
                  <a:solidFill>
                    <a:srgbClr val="FFFFFF"/>
                  </a:solidFill>
                  <a:latin typeface="Times New Roman" panose="02020603050405020304" pitchFamily="18" charset="0"/>
                  <a:cs typeface="Times New Roman" panose="02020603050405020304" pitchFamily="18" charset="0"/>
                </a:rPr>
                <a:t> bánh dẻo </a:t>
              </a:r>
              <a:endParaRPr lang="en-US" altLang="en-US" sz="2400" b="1">
                <a:solidFill>
                  <a:srgbClr val="FFFFFF"/>
                </a:solidFill>
                <a:latin typeface="Times New Roman" panose="02020603050405020304" pitchFamily="18" charset="0"/>
                <a:cs typeface="Times New Roman" panose="02020603050405020304" pitchFamily="18" charset="0"/>
              </a:endParaRPr>
            </a:p>
          </p:txBody>
        </p:sp>
      </p:grpSp>
      <p:pic>
        <p:nvPicPr>
          <p:cNvPr id="66" name="Picture 65"/>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flipH="1">
            <a:off x="4056063" y="4019550"/>
            <a:ext cx="1422400" cy="136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 name="TextBox 64"/>
          <p:cNvSpPr txBox="1">
            <a:spLocks noChangeArrowheads="1"/>
          </p:cNvSpPr>
          <p:nvPr/>
        </p:nvSpPr>
        <p:spPr bwMode="auto">
          <a:xfrm>
            <a:off x="1003300" y="962025"/>
            <a:ext cx="7386638"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fontAlgn="base" hangingPunct="1">
              <a:spcBef>
                <a:spcPct val="0"/>
              </a:spcBef>
              <a:spcAft>
                <a:spcPct val="0"/>
              </a:spcAft>
              <a:buFontTx/>
              <a:buNone/>
            </a:pPr>
            <a:r>
              <a:rPr lang="en-US" altLang="en-US" b="1">
                <a:solidFill>
                  <a:srgbClr val="FFFFFF"/>
                </a:solidFill>
              </a:rPr>
              <a:t>Mâm cỗ trung thu thường có những </a:t>
            </a:r>
            <a:endParaRPr lang="en-US" altLang="en-US" b="1">
              <a:solidFill>
                <a:srgbClr val="FFFFFF"/>
              </a:solidFill>
            </a:endParaRPr>
          </a:p>
          <a:p>
            <a:pPr eaLnBrk="1" fontAlgn="base" hangingPunct="1">
              <a:spcBef>
                <a:spcPct val="0"/>
              </a:spcBef>
              <a:spcAft>
                <a:spcPct val="0"/>
              </a:spcAft>
              <a:buFontTx/>
              <a:buNone/>
            </a:pPr>
            <a:r>
              <a:rPr lang="en-US" altLang="en-US" b="1">
                <a:solidFill>
                  <a:srgbClr val="FFFFFF"/>
                </a:solidFill>
              </a:rPr>
              <a:t>món ăn gì?</a:t>
            </a:r>
            <a:endParaRPr lang="en-US" altLang="en-US" b="1">
              <a:solidFill>
                <a:srgbClr val="FFFFFF"/>
              </a:solidFill>
            </a:endParaRPr>
          </a:p>
        </p:txBody>
      </p:sp>
      <p:pic>
        <p:nvPicPr>
          <p:cNvPr id="32784" name="Picture 5" descr="C:\Users\ADMIN\Desktop\Tai nguyen thiet ke tro choi\Bảng gỗ\tro ve.png">
            <a:hlinkClick r:id="rId10" action="ppaction://hlinksldjump"/>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077075" y="6030913"/>
            <a:ext cx="2209800" cy="776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65"/>
                                        </p:tgtEl>
                                        <p:attrNameLst>
                                          <p:attrName>style.visibility</p:attrName>
                                        </p:attrNameLst>
                                      </p:cBhvr>
                                      <p:to>
                                        <p:strVal val="visible"/>
                                      </p:to>
                                    </p:set>
                                    <p:anim calcmode="lin" valueType="num">
                                      <p:cBhvr>
                                        <p:cTn id="7" dur="500" fill="hold"/>
                                        <p:tgtEl>
                                          <p:spTgt spid="65"/>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65"/>
                                        </p:tgtEl>
                                        <p:attrNameLst>
                                          <p:attrName>ppt_y</p:attrName>
                                        </p:attrNameLst>
                                      </p:cBhvr>
                                      <p:tavLst>
                                        <p:tav tm="0">
                                          <p:val>
                                            <p:strVal val="#ppt_y"/>
                                          </p:val>
                                        </p:tav>
                                        <p:tav tm="100000">
                                          <p:val>
                                            <p:strVal val="#ppt_y"/>
                                          </p:val>
                                        </p:tav>
                                      </p:tavLst>
                                    </p:anim>
                                    <p:anim calcmode="lin" valueType="num">
                                      <p:cBhvr>
                                        <p:cTn id="9" dur="500" fill="hold"/>
                                        <p:tgtEl>
                                          <p:spTgt spid="65"/>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6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65"/>
                                        </p:tgtEl>
                                      </p:cBhvr>
                                    </p:animEffect>
                                  </p:childTnLst>
                                </p:cTn>
                              </p:par>
                            </p:childTnLst>
                          </p:cTn>
                        </p:par>
                        <p:par>
                          <p:cTn id="12" fill="hold">
                            <p:stCondLst>
                              <p:cond delay="2599"/>
                            </p:stCondLst>
                            <p:childTnLst>
                              <p:par>
                                <p:cTn id="13" presetID="47" presetClass="entr" presetSubtype="0" fill="hold" nodeType="after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fade">
                                      <p:cBhvr>
                                        <p:cTn id="15" dur="1000"/>
                                        <p:tgtEl>
                                          <p:spTgt spid="33"/>
                                        </p:tgtEl>
                                      </p:cBhvr>
                                    </p:animEffect>
                                    <p:anim calcmode="lin" valueType="num">
                                      <p:cBhvr>
                                        <p:cTn id="16" dur="1000" fill="hold"/>
                                        <p:tgtEl>
                                          <p:spTgt spid="33"/>
                                        </p:tgtEl>
                                        <p:attrNameLst>
                                          <p:attrName>ppt_x</p:attrName>
                                        </p:attrNameLst>
                                      </p:cBhvr>
                                      <p:tavLst>
                                        <p:tav tm="0">
                                          <p:val>
                                            <p:strVal val="#ppt_x"/>
                                          </p:val>
                                        </p:tav>
                                        <p:tav tm="100000">
                                          <p:val>
                                            <p:strVal val="#ppt_x"/>
                                          </p:val>
                                        </p:tav>
                                      </p:tavLst>
                                    </p:anim>
                                    <p:anim calcmode="lin" valueType="num">
                                      <p:cBhvr>
                                        <p:cTn id="17" dur="1000" fill="hold"/>
                                        <p:tgtEl>
                                          <p:spTgt spid="33"/>
                                        </p:tgtEl>
                                        <p:attrNameLst>
                                          <p:attrName>ppt_y</p:attrName>
                                        </p:attrNameLst>
                                      </p:cBhvr>
                                      <p:tavLst>
                                        <p:tav tm="0">
                                          <p:val>
                                            <p:strVal val="#ppt_y-.1"/>
                                          </p:val>
                                        </p:tav>
                                        <p:tav tm="100000">
                                          <p:val>
                                            <p:strVal val="#ppt_y"/>
                                          </p:val>
                                        </p:tav>
                                      </p:tavLst>
                                    </p:anim>
                                  </p:childTnLst>
                                </p:cTn>
                              </p:par>
                            </p:childTnLst>
                          </p:cTn>
                        </p:par>
                        <p:par>
                          <p:cTn id="18" fill="hold">
                            <p:stCondLst>
                              <p:cond delay="3599"/>
                            </p:stCondLst>
                            <p:childTnLst>
                              <p:par>
                                <p:cTn id="19" presetID="47" presetClass="entr" presetSubtype="0" fill="hold" nodeType="afterEffect">
                                  <p:stCondLst>
                                    <p:cond delay="0"/>
                                  </p:stCondLst>
                                  <p:childTnLst>
                                    <p:set>
                                      <p:cBhvr>
                                        <p:cTn id="20" dur="1" fill="hold">
                                          <p:stCondLst>
                                            <p:cond delay="0"/>
                                          </p:stCondLst>
                                        </p:cTn>
                                        <p:tgtEl>
                                          <p:spTgt spid="42"/>
                                        </p:tgtEl>
                                        <p:attrNameLst>
                                          <p:attrName>style.visibility</p:attrName>
                                        </p:attrNameLst>
                                      </p:cBhvr>
                                      <p:to>
                                        <p:strVal val="visible"/>
                                      </p:to>
                                    </p:set>
                                    <p:animEffect transition="in" filter="fade">
                                      <p:cBhvr>
                                        <p:cTn id="21" dur="1000"/>
                                        <p:tgtEl>
                                          <p:spTgt spid="42"/>
                                        </p:tgtEl>
                                      </p:cBhvr>
                                    </p:animEffect>
                                    <p:anim calcmode="lin" valueType="num">
                                      <p:cBhvr>
                                        <p:cTn id="22" dur="1000" fill="hold"/>
                                        <p:tgtEl>
                                          <p:spTgt spid="42"/>
                                        </p:tgtEl>
                                        <p:attrNameLst>
                                          <p:attrName>ppt_x</p:attrName>
                                        </p:attrNameLst>
                                      </p:cBhvr>
                                      <p:tavLst>
                                        <p:tav tm="0">
                                          <p:val>
                                            <p:strVal val="#ppt_x"/>
                                          </p:val>
                                        </p:tav>
                                        <p:tav tm="100000">
                                          <p:val>
                                            <p:strVal val="#ppt_x"/>
                                          </p:val>
                                        </p:tav>
                                      </p:tavLst>
                                    </p:anim>
                                    <p:anim calcmode="lin" valueType="num">
                                      <p:cBhvr>
                                        <p:cTn id="23" dur="1000" fill="hold"/>
                                        <p:tgtEl>
                                          <p:spTgt spid="42"/>
                                        </p:tgtEl>
                                        <p:attrNameLst>
                                          <p:attrName>ppt_y</p:attrName>
                                        </p:attrNameLst>
                                      </p:cBhvr>
                                      <p:tavLst>
                                        <p:tav tm="0">
                                          <p:val>
                                            <p:strVal val="#ppt_y-.1"/>
                                          </p:val>
                                        </p:tav>
                                        <p:tav tm="100000">
                                          <p:val>
                                            <p:strVal val="#ppt_y"/>
                                          </p:val>
                                        </p:tav>
                                      </p:tavLst>
                                    </p:anim>
                                  </p:childTnLst>
                                </p:cTn>
                              </p:par>
                            </p:childTnLst>
                          </p:cTn>
                        </p:par>
                        <p:par>
                          <p:cTn id="24" fill="hold">
                            <p:stCondLst>
                              <p:cond delay="4599"/>
                            </p:stCondLst>
                            <p:childTnLst>
                              <p:par>
                                <p:cTn id="25" presetID="47" presetClass="entr" presetSubtype="0" fill="hold" nodeType="after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fade">
                                      <p:cBhvr>
                                        <p:cTn id="27" dur="1000"/>
                                        <p:tgtEl>
                                          <p:spTgt spid="29"/>
                                        </p:tgtEl>
                                      </p:cBhvr>
                                    </p:animEffect>
                                    <p:anim calcmode="lin" valueType="num">
                                      <p:cBhvr>
                                        <p:cTn id="28" dur="1000" fill="hold"/>
                                        <p:tgtEl>
                                          <p:spTgt spid="29"/>
                                        </p:tgtEl>
                                        <p:attrNameLst>
                                          <p:attrName>ppt_x</p:attrName>
                                        </p:attrNameLst>
                                      </p:cBhvr>
                                      <p:tavLst>
                                        <p:tav tm="0">
                                          <p:val>
                                            <p:strVal val="#ppt_x"/>
                                          </p:val>
                                        </p:tav>
                                        <p:tav tm="100000">
                                          <p:val>
                                            <p:strVal val="#ppt_x"/>
                                          </p:val>
                                        </p:tav>
                                      </p:tavLst>
                                    </p:anim>
                                    <p:anim calcmode="lin" valueType="num">
                                      <p:cBhvr>
                                        <p:cTn id="29" dur="1000" fill="hold"/>
                                        <p:tgtEl>
                                          <p:spTgt spid="29"/>
                                        </p:tgtEl>
                                        <p:attrNameLst>
                                          <p:attrName>ppt_y</p:attrName>
                                        </p:attrNameLst>
                                      </p:cBhvr>
                                      <p:tavLst>
                                        <p:tav tm="0">
                                          <p:val>
                                            <p:strVal val="#ppt_y-.1"/>
                                          </p:val>
                                        </p:tav>
                                        <p:tav tm="100000">
                                          <p:val>
                                            <p:strVal val="#ppt_y"/>
                                          </p:val>
                                        </p:tav>
                                      </p:tavLst>
                                    </p:anim>
                                  </p:childTnLst>
                                </p:cTn>
                              </p:par>
                            </p:childTnLst>
                          </p:cTn>
                        </p:par>
                        <p:par>
                          <p:cTn id="30" fill="hold">
                            <p:stCondLst>
                              <p:cond delay="5599"/>
                            </p:stCondLst>
                            <p:childTnLst>
                              <p:par>
                                <p:cTn id="31" presetID="47" presetClass="entr" presetSubtype="0" fill="hold" nodeType="afterEffect">
                                  <p:stCondLst>
                                    <p:cond delay="0"/>
                                  </p:stCondLst>
                                  <p:childTnLst>
                                    <p:set>
                                      <p:cBhvr>
                                        <p:cTn id="32" dur="1" fill="hold">
                                          <p:stCondLst>
                                            <p:cond delay="0"/>
                                          </p:stCondLst>
                                        </p:cTn>
                                        <p:tgtEl>
                                          <p:spTgt spid="45"/>
                                        </p:tgtEl>
                                        <p:attrNameLst>
                                          <p:attrName>style.visibility</p:attrName>
                                        </p:attrNameLst>
                                      </p:cBhvr>
                                      <p:to>
                                        <p:strVal val="visible"/>
                                      </p:to>
                                    </p:set>
                                    <p:animEffect transition="in" filter="fade">
                                      <p:cBhvr>
                                        <p:cTn id="33" dur="1000"/>
                                        <p:tgtEl>
                                          <p:spTgt spid="45"/>
                                        </p:tgtEl>
                                      </p:cBhvr>
                                    </p:animEffect>
                                    <p:anim calcmode="lin" valueType="num">
                                      <p:cBhvr>
                                        <p:cTn id="34" dur="1000" fill="hold"/>
                                        <p:tgtEl>
                                          <p:spTgt spid="45"/>
                                        </p:tgtEl>
                                        <p:attrNameLst>
                                          <p:attrName>ppt_x</p:attrName>
                                        </p:attrNameLst>
                                      </p:cBhvr>
                                      <p:tavLst>
                                        <p:tav tm="0">
                                          <p:val>
                                            <p:strVal val="#ppt_x"/>
                                          </p:val>
                                        </p:tav>
                                        <p:tav tm="100000">
                                          <p:val>
                                            <p:strVal val="#ppt_x"/>
                                          </p:val>
                                        </p:tav>
                                      </p:tavLst>
                                    </p:anim>
                                    <p:anim calcmode="lin" valueType="num">
                                      <p:cBhvr>
                                        <p:cTn id="35" dur="1000" fill="hold"/>
                                        <p:tgtEl>
                                          <p:spTgt spid="45"/>
                                        </p:tgtEl>
                                        <p:attrNameLst>
                                          <p:attrName>ppt_y</p:attrName>
                                        </p:attrNameLst>
                                      </p:cBhvr>
                                      <p:tavLst>
                                        <p:tav tm="0">
                                          <p:val>
                                            <p:strVal val="#ppt_y-.1"/>
                                          </p:val>
                                        </p:tav>
                                        <p:tav tm="100000">
                                          <p:val>
                                            <p:strVal val="#ppt_y"/>
                                          </p:val>
                                        </p:tav>
                                      </p:tavLst>
                                    </p:anim>
                                  </p:childTnLst>
                                </p:cTn>
                              </p:par>
                            </p:childTnLst>
                          </p:cTn>
                        </p:par>
                        <p:par>
                          <p:cTn id="36" fill="hold">
                            <p:stCondLst>
                              <p:cond delay="6599"/>
                            </p:stCondLst>
                            <p:childTnLst>
                              <p:par>
                                <p:cTn id="37" presetID="10" presetClass="entr" presetSubtype="0" fill="hold" nodeType="afterEffect">
                                  <p:stCondLst>
                                    <p:cond delay="0"/>
                                  </p:stCondLst>
                                  <p:childTnLst>
                                    <p:set>
                                      <p:cBhvr>
                                        <p:cTn id="38" dur="1" fill="hold">
                                          <p:stCondLst>
                                            <p:cond delay="0"/>
                                          </p:stCondLst>
                                        </p:cTn>
                                        <p:tgtEl>
                                          <p:spTgt spid="22"/>
                                        </p:tgtEl>
                                        <p:attrNameLst>
                                          <p:attrName>style.visibility</p:attrName>
                                        </p:attrNameLst>
                                      </p:cBhvr>
                                      <p:to>
                                        <p:strVal val="visible"/>
                                      </p:to>
                                    </p:set>
                                    <p:animEffect transition="in" filter="fade">
                                      <p:cBhvr>
                                        <p:cTn id="39" dur="250"/>
                                        <p:tgtEl>
                                          <p:spTgt spid="22"/>
                                        </p:tgtEl>
                                      </p:cBhvr>
                                    </p:animEffect>
                                  </p:childTnLst>
                                </p:cTn>
                              </p:par>
                            </p:childTnLst>
                          </p:cTn>
                        </p:par>
                        <p:par>
                          <p:cTn id="40" fill="hold">
                            <p:stCondLst>
                              <p:cond delay="7099"/>
                            </p:stCondLst>
                            <p:childTnLst>
                              <p:par>
                                <p:cTn id="41" presetID="10" presetClass="entr" presetSubtype="0" fill="hold" nodeType="afterEffect">
                                  <p:stCondLst>
                                    <p:cond delay="0"/>
                                  </p:stCondLst>
                                  <p:childTnLst>
                                    <p:set>
                                      <p:cBhvr>
                                        <p:cTn id="42" dur="1" fill="hold">
                                          <p:stCondLst>
                                            <p:cond delay="0"/>
                                          </p:stCondLst>
                                        </p:cTn>
                                        <p:tgtEl>
                                          <p:spTgt spid="64"/>
                                        </p:tgtEl>
                                        <p:attrNameLst>
                                          <p:attrName>style.visibility</p:attrName>
                                        </p:attrNameLst>
                                      </p:cBhvr>
                                      <p:to>
                                        <p:strVal val="visible"/>
                                      </p:to>
                                    </p:set>
                                    <p:animEffect transition="in" filter="fade">
                                      <p:cBhvr>
                                        <p:cTn id="43" dur="500"/>
                                        <p:tgtEl>
                                          <p:spTgt spid="64"/>
                                        </p:tgtEl>
                                      </p:cBhvr>
                                    </p:animEffect>
                                  </p:childTnLst>
                                </p:cTn>
                              </p:par>
                              <p:par>
                                <p:cTn id="44" presetID="61" presetClass="path" presetSubtype="0" accel="50000" decel="50000" fill="hold" nodeType="withEffect">
                                  <p:stCondLst>
                                    <p:cond delay="0"/>
                                  </p:stCondLst>
                                  <p:childTnLst>
                                    <p:animMotion origin="layout" path="M -0.22152 -0.00803 C -0.22963 2.09877E-6 -0.23865 0.00802 -0.24282 0.0179 C -0.24676 0.02901 -0.24884 0.04197 -0.25069 0.05494 C -0.25301 0.0679 -0.25069 0.07901 -0.24884 0.09105 C -0.24676 0.10216 -0.24375 0.11389 -0.23657 0.12407 C -0.23055 0.13395 -0.2206 0.14197 -0.20949 0.14815 C -0.1993 0.15401 -0.18703 0.15802 -0.175 0.15987 C -0.16273 0.16203 -0.15069 0.16203 -0.13958 0.15987 C -0.12754 0.15802 -0.11643 0.15308 -0.1074 0.14506 C -0.09814 0.13796 -0.09004 0.12901 -0.08588 0.1179 C -0.08102 0.10802 -0.07916 0.09413 -0.07916 0.08302 C -0.07801 0.07191 -0.07916 0.05895 -0.08426 0.04784 C -0.08912 0.03796 -0.09814 0.02994 -0.11018 0.02592 C -0.12245 0.02284 -0.13472 0.02685 -0.14259 0.03395 C -0.14977 0.04105 -0.15486 0.05185 -0.15602 0.06512 C -0.15602 0.07808 -0.15486 0.09012 -0.14977 0.1 C -0.14467 0.10987 -0.14583 0.11203 -0.12546 0.125 C -0.1074 0.13889 -0.08912 0.13487 -0.07801 0.13611 C -0.06689 0.13611 -0.05787 0.1321 -0.04676 0.12808 C -0.03426 0.12315 -0.0243 0.11389 -0.01713 0.10586 C -0.00995 0.09815 -0.0074 0.08796 -0.00324 0.07191 C -3.33333E-6 0.05586 -3.33333E-6 0.04784 -3.33333E-6 0.03611 C -3.33333E-6 0.02407 -3.33333E-6 0.01203 -3.33333E-6 2.09877E-6 " pathEditMode="relative" rAng="0" ptsTypes="AAAAAAAAAAAAAAAAAAAAAAA">
                                      <p:cBhvr>
                                        <p:cTn id="45" dur="6000" spd="-100000" fill="hold"/>
                                        <p:tgtEl>
                                          <p:spTgt spid="64"/>
                                        </p:tgtEl>
                                        <p:attrNameLst>
                                          <p:attrName>ppt_x</p:attrName>
                                          <p:attrName>ppt_y</p:attrName>
                                        </p:attrNameLst>
                                      </p:cBhvr>
                                      <p:rCtr x="9560" y="8457"/>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46" restart="whenNotActive" fill="hold" evtFilter="cancelBubble" nodeType="interactiveSeq">
                <p:stCondLst>
                  <p:cond evt="onClick" delay="0">
                    <p:tgtEl>
                      <p:spTgt spid="29"/>
                    </p:tgtEl>
                  </p:cond>
                </p:stCondLst>
                <p:endSync evt="end" delay="0">
                  <p:rtn val="all"/>
                </p:endSync>
                <p:childTnLst>
                  <p:par>
                    <p:cTn id="47" fill="hold">
                      <p:stCondLst>
                        <p:cond delay="0"/>
                      </p:stCondLst>
                      <p:childTnLst>
                        <p:par>
                          <p:cTn id="48" fill="hold">
                            <p:stCondLst>
                              <p:cond delay="0"/>
                            </p:stCondLst>
                            <p:childTnLst>
                              <p:par>
                                <p:cTn id="49" presetID="44" presetClass="path" presetSubtype="0" accel="50000" decel="50000" fill="hold" nodeType="afterEffect">
                                  <p:stCondLst>
                                    <p:cond delay="0"/>
                                  </p:stCondLst>
                                  <p:childTnLst>
                                    <p:animMotion origin="layout" path="M -3.61111E-6 4.69136E-6 L -0.03264 -0.14723 C -0.03941 -0.18025 -0.04948 -0.19815 -0.06041 -0.19815 C -0.07222 -0.19815 -0.08211 -0.18025 -0.08871 -0.14723 L -0.121 4.69136E-6 " pathEditMode="relative" rAng="0" ptsTypes="FffFF">
                                      <p:cBhvr>
                                        <p:cTn id="50" dur="2000" fill="hold"/>
                                        <p:tgtEl>
                                          <p:spTgt spid="29"/>
                                        </p:tgtEl>
                                        <p:attrNameLst>
                                          <p:attrName>ppt_x</p:attrName>
                                          <p:attrName>ppt_y</p:attrName>
                                        </p:attrNameLst>
                                      </p:cBhvr>
                                      <p:rCtr x="-6059" y="-9907"/>
                                    </p:animMotion>
                                  </p:childTnLst>
                                </p:cTn>
                              </p:par>
                            </p:childTnLst>
                          </p:cTn>
                        </p:par>
                        <p:par>
                          <p:cTn id="51" fill="hold">
                            <p:stCondLst>
                              <p:cond delay="2000"/>
                            </p:stCondLst>
                            <p:childTnLst>
                              <p:par>
                                <p:cTn id="52" presetID="52" presetClass="entr" presetSubtype="0" fill="hold" nodeType="afterEffect">
                                  <p:stCondLst>
                                    <p:cond delay="0"/>
                                  </p:stCondLst>
                                  <p:childTnLst>
                                    <p:set>
                                      <p:cBhvr>
                                        <p:cTn id="53" dur="1" fill="hold">
                                          <p:stCondLst>
                                            <p:cond delay="0"/>
                                          </p:stCondLst>
                                        </p:cTn>
                                        <p:tgtEl>
                                          <p:spTgt spid="66"/>
                                        </p:tgtEl>
                                        <p:attrNameLst>
                                          <p:attrName>style.visibility</p:attrName>
                                        </p:attrNameLst>
                                      </p:cBhvr>
                                      <p:to>
                                        <p:strVal val="visible"/>
                                      </p:to>
                                    </p:set>
                                    <p:animScale>
                                      <p:cBhvr>
                                        <p:cTn id="54" dur="500" decel="50000" fill="hold">
                                          <p:stCondLst>
                                            <p:cond delay="0"/>
                                          </p:stCondLst>
                                        </p:cTn>
                                        <p:tgtEl>
                                          <p:spTgt spid="6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55" dur="500" decel="50000" fill="hold">
                                          <p:stCondLst>
                                            <p:cond delay="0"/>
                                          </p:stCondLst>
                                        </p:cTn>
                                        <p:tgtEl>
                                          <p:spTgt spid="66"/>
                                        </p:tgtEl>
                                        <p:attrNameLst>
                                          <p:attrName>ppt_x</p:attrName>
                                          <p:attrName>ppt_y</p:attrName>
                                        </p:attrNameLst>
                                      </p:cBhvr>
                                    </p:animMotion>
                                    <p:animEffect transition="in" filter="fade">
                                      <p:cBhvr>
                                        <p:cTn id="56" dur="500"/>
                                        <p:tgtEl>
                                          <p:spTgt spid="66"/>
                                        </p:tgtEl>
                                      </p:cBhvr>
                                    </p:animEffect>
                                  </p:childTnLst>
                                </p:cTn>
                              </p:par>
                              <p:par>
                                <p:cTn id="57" presetID="1" presetClass="mediacall" presetSubtype="0" fill="hold" nodeType="withEffect">
                                  <p:stCondLst>
                                    <p:cond delay="0"/>
                                  </p:stCondLst>
                                  <p:childTnLst>
                                    <p:cmd type="call" cmd="playFrom(0.0)">
                                      <p:cBhvr>
                                        <p:cTn id="58" dur="4744" fill="hold"/>
                                        <p:tgtEl>
                                          <p:spTgt spid="69"/>
                                        </p:tgtEl>
                                      </p:cBhvr>
                                    </p:cmd>
                                  </p:childTnLst>
                                </p:cTn>
                              </p:par>
                            </p:childTnLst>
                          </p:cTn>
                        </p:par>
                      </p:childTnLst>
                    </p:cTn>
                  </p:par>
                </p:childTnLst>
              </p:cTn>
              <p:nextCondLst>
                <p:cond evt="onClick" delay="0">
                  <p:tgtEl>
                    <p:spTgt spid="29"/>
                  </p:tgtEl>
                </p:cond>
              </p:nextCondLst>
            </p:seq>
            <p:seq concurrent="1" nextAc="seek">
              <p:cTn id="59" restart="whenNotActive" fill="hold" evtFilter="cancelBubble" nodeType="interactiveSeq">
                <p:stCondLst>
                  <p:cond evt="onClick" delay="0">
                    <p:tgtEl>
                      <p:spTgt spid="33"/>
                    </p:tgtEl>
                  </p:cond>
                </p:stCondLst>
                <p:endSync evt="end" delay="0">
                  <p:rtn val="all"/>
                </p:endSync>
                <p:childTnLst>
                  <p:par>
                    <p:cTn id="60" fill="hold">
                      <p:stCondLst>
                        <p:cond delay="0"/>
                      </p:stCondLst>
                      <p:childTnLst>
                        <p:par>
                          <p:cTn id="61" fill="hold">
                            <p:stCondLst>
                              <p:cond delay="0"/>
                            </p:stCondLst>
                            <p:childTnLst>
                              <p:par>
                                <p:cTn id="62" presetID="44" presetClass="path" presetSubtype="0" accel="50000" decel="50000" fill="hold" nodeType="clickEffect">
                                  <p:stCondLst>
                                    <p:cond delay="0"/>
                                  </p:stCondLst>
                                  <p:childTnLst>
                                    <p:animMotion origin="layout" path="M 2.22222E-6 3.7037E-7 L -0.03264 -0.14722 C -0.03935 -0.18025 -0.04954 -0.19815 -0.06042 -0.19815 C -0.07246 -0.19815 -0.08218 -0.18025 -0.08866 -0.14722 L -0.12107 3.7037E-7 " pathEditMode="relative" rAng="0" ptsTypes="AAAAA">
                                      <p:cBhvr>
                                        <p:cTn id="63" dur="2000" fill="hold"/>
                                        <p:tgtEl>
                                          <p:spTgt spid="33"/>
                                        </p:tgtEl>
                                        <p:attrNameLst>
                                          <p:attrName>ppt_x</p:attrName>
                                          <p:attrName>ppt_y</p:attrName>
                                        </p:attrNameLst>
                                      </p:cBhvr>
                                      <p:rCtr x="-6065" y="-9907"/>
                                    </p:animMotion>
                                  </p:childTnLst>
                                </p:cTn>
                              </p:par>
                            </p:childTnLst>
                          </p:cTn>
                        </p:par>
                      </p:childTnLst>
                    </p:cTn>
                  </p:par>
                </p:childTnLst>
              </p:cTn>
              <p:nextCondLst>
                <p:cond evt="onClick" delay="0">
                  <p:tgtEl>
                    <p:spTgt spid="33"/>
                  </p:tgtEl>
                </p:cond>
              </p:nextCondLst>
            </p:seq>
            <p:seq concurrent="1" nextAc="seek">
              <p:cTn id="64" restart="whenNotActive" fill="hold" evtFilter="cancelBubble" nodeType="interactiveSeq">
                <p:stCondLst>
                  <p:cond evt="onClick" delay="0">
                    <p:tgtEl>
                      <p:spTgt spid="42"/>
                    </p:tgtEl>
                  </p:cond>
                </p:stCondLst>
                <p:endSync evt="end" delay="0">
                  <p:rtn val="all"/>
                </p:endSync>
                <p:childTnLst>
                  <p:par>
                    <p:cTn id="65" fill="hold">
                      <p:stCondLst>
                        <p:cond delay="0"/>
                      </p:stCondLst>
                      <p:childTnLst>
                        <p:par>
                          <p:cTn id="66" fill="hold">
                            <p:stCondLst>
                              <p:cond delay="0"/>
                            </p:stCondLst>
                            <p:childTnLst>
                              <p:par>
                                <p:cTn id="67" presetID="44" presetClass="path" presetSubtype="0" accel="50000" decel="50000" fill="hold" nodeType="clickEffect">
                                  <p:stCondLst>
                                    <p:cond delay="0"/>
                                  </p:stCondLst>
                                  <p:childTnLst>
                                    <p:animMotion origin="layout" path="M -4.81481E-6 -2.71605E-6 L -0.03263 -0.14722 C -0.03935 -0.18024 -0.04953 -0.19815 -0.06041 -0.19815 C -0.07222 -0.19815 -0.08217 -0.18024 -0.08865 -0.14722 L -0.12106 -2.71605E-6 " pathEditMode="relative" rAng="0" ptsTypes="AAAAA">
                                      <p:cBhvr>
                                        <p:cTn id="68" dur="2000" fill="hold"/>
                                        <p:tgtEl>
                                          <p:spTgt spid="42"/>
                                        </p:tgtEl>
                                        <p:attrNameLst>
                                          <p:attrName>ppt_x</p:attrName>
                                          <p:attrName>ppt_y</p:attrName>
                                        </p:attrNameLst>
                                      </p:cBhvr>
                                      <p:rCtr x="-6065" y="-9907"/>
                                    </p:animMotion>
                                  </p:childTnLst>
                                </p:cTn>
                              </p:par>
                            </p:childTnLst>
                          </p:cTn>
                        </p:par>
                      </p:childTnLst>
                    </p:cTn>
                  </p:par>
                </p:childTnLst>
              </p:cTn>
              <p:nextCondLst>
                <p:cond evt="onClick" delay="0">
                  <p:tgtEl>
                    <p:spTgt spid="42"/>
                  </p:tgtEl>
                </p:cond>
              </p:nextCondLst>
            </p:seq>
            <p:seq concurrent="1" nextAc="seek">
              <p:cTn id="69" restart="whenNotActive" fill="hold" evtFilter="cancelBubble" nodeType="interactiveSeq">
                <p:stCondLst>
                  <p:cond evt="onClick" delay="0">
                    <p:tgtEl>
                      <p:spTgt spid="45"/>
                    </p:tgtEl>
                  </p:cond>
                </p:stCondLst>
                <p:endSync evt="end" delay="0">
                  <p:rtn val="all"/>
                </p:endSync>
                <p:childTnLst>
                  <p:par>
                    <p:cTn id="70" fill="hold">
                      <p:stCondLst>
                        <p:cond delay="0"/>
                      </p:stCondLst>
                      <p:childTnLst>
                        <p:par>
                          <p:cTn id="71" fill="hold">
                            <p:stCondLst>
                              <p:cond delay="0"/>
                            </p:stCondLst>
                            <p:childTnLst>
                              <p:par>
                                <p:cTn id="72" presetID="44" presetClass="path" presetSubtype="0" accel="50000" decel="50000" fill="hold" nodeType="clickEffect">
                                  <p:stCondLst>
                                    <p:cond delay="0"/>
                                  </p:stCondLst>
                                  <p:childTnLst>
                                    <p:animMotion origin="layout" path="M -3.61111E-6 4.69136E-6 L -0.03264 -0.14723 C -0.03941 -0.18025 -0.04948 -0.19815 -0.06041 -0.19815 C -0.07222 -0.19815 -0.08211 -0.18025 -0.08871 -0.14723 L -0.121 4.69136E-6 " pathEditMode="relative" rAng="0" ptsTypes="FffFF">
                                      <p:cBhvr>
                                        <p:cTn id="73" dur="2000" fill="hold"/>
                                        <p:tgtEl>
                                          <p:spTgt spid="45"/>
                                        </p:tgtEl>
                                        <p:attrNameLst>
                                          <p:attrName>ppt_x</p:attrName>
                                          <p:attrName>ppt_y</p:attrName>
                                        </p:attrNameLst>
                                      </p:cBhvr>
                                      <p:rCtr x="-6059" y="-9907"/>
                                    </p:animMotion>
                                  </p:childTnLst>
                                </p:cTn>
                              </p:par>
                            </p:childTnLst>
                          </p:cTn>
                        </p:par>
                      </p:childTnLst>
                    </p:cTn>
                  </p:par>
                </p:childTnLst>
              </p:cTn>
              <p:nextCondLst>
                <p:cond evt="onClick" delay="0">
                  <p:tgtEl>
                    <p:spTgt spid="45"/>
                  </p:tgtEl>
                </p:cond>
              </p:nextCondLst>
            </p:seq>
            <p:audio>
              <p:cMediaNode vol="100000">
                <p:cTn id="74" fill="hold" display="0">
                  <p:stCondLst>
                    <p:cond delay="indefinite"/>
                  </p:stCondLst>
                  <p:endCondLst>
                    <p:cond evt="onStopAudio" delay="0">
                      <p:tgtEl>
                        <p:sldTgt/>
                      </p:tgtEl>
                    </p:cond>
                  </p:endCondLst>
                </p:cTn>
                <p:tgtEl>
                  <p:spTgt spid="69"/>
                </p:tgtEl>
              </p:cMediaNode>
            </p:audio>
          </p:childTnLst>
        </p:cTn>
      </p:par>
    </p:tnLst>
    <p:bldLst>
      <p:bldP spid="6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6" descr="http://inmannews.wpengine.netdna-cdn.com/files/imagefield/shutterstock_96320885_WOOD_FLOOR_AND_GREEN_WALL.jpg"/>
          <p:cNvPicPr>
            <a:picLocks noChangeAspect="1" noChangeArrowheads="1"/>
          </p:cNvPicPr>
          <p:nvPr/>
        </p:nvPicPr>
        <p:blipFill>
          <a:blip r:embed="rId1">
            <a:extLst>
              <a:ext uri="{28A0092B-C50C-407E-A947-70E740481C1C}">
                <a14:useLocalDpi xmlns:a14="http://schemas.microsoft.com/office/drawing/2010/main" val="0"/>
              </a:ext>
            </a:extLst>
          </a:blip>
          <a:srcRect t="20053" b="2"/>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30 Redondear rectángulo de esquina del mismo lado"/>
          <p:cNvSpPr/>
          <p:nvPr/>
        </p:nvSpPr>
        <p:spPr>
          <a:xfrm>
            <a:off x="3276600" y="1916113"/>
            <a:ext cx="2447925" cy="2160587"/>
          </a:xfrm>
          <a:prstGeom prst="round2SameRect">
            <a:avLst>
              <a:gd name="adj1" fmla="val 50000"/>
              <a:gd name="adj2" fmla="val 0"/>
            </a:avLst>
          </a:prstGeom>
          <a:gradFill>
            <a:gsLst>
              <a:gs pos="74000">
                <a:schemeClr val="tx1"/>
              </a:gs>
              <a:gs pos="100000">
                <a:schemeClr val="accent6">
                  <a:lumMod val="7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s-ES">
              <a:solidFill>
                <a:srgbClr val="FFFFFF"/>
              </a:solidFill>
            </a:endParaRPr>
          </a:p>
        </p:txBody>
      </p:sp>
      <p:sp>
        <p:nvSpPr>
          <p:cNvPr id="6" name="27 Rectángulo"/>
          <p:cNvSpPr/>
          <p:nvPr/>
        </p:nvSpPr>
        <p:spPr>
          <a:xfrm>
            <a:off x="5724128" y="3429000"/>
            <a:ext cx="3419872" cy="648072"/>
          </a:xfrm>
          <a:prstGeom prst="rect">
            <a:avLst/>
          </a:prstGeom>
          <a:blipFill>
            <a:blip r:embed="rId2"/>
            <a:tile tx="0" ty="0" sx="100000" sy="100000" flip="none" algn="tl"/>
          </a:blipFill>
          <a:ln>
            <a:noFill/>
          </a:ln>
          <a:effectLst>
            <a:outerShdw blurRad="50800" dist="38100" dir="5400000" algn="t"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s-ES">
              <a:solidFill>
                <a:srgbClr val="FFFFFF"/>
              </a:solidFill>
            </a:endParaRPr>
          </a:p>
        </p:txBody>
      </p:sp>
      <p:sp>
        <p:nvSpPr>
          <p:cNvPr id="7" name="35 Rectángulo"/>
          <p:cNvSpPr/>
          <p:nvPr/>
        </p:nvSpPr>
        <p:spPr>
          <a:xfrm>
            <a:off x="-32467" y="3375945"/>
            <a:ext cx="3308323" cy="648072"/>
          </a:xfrm>
          <a:prstGeom prst="rect">
            <a:avLst/>
          </a:prstGeom>
          <a:blipFill>
            <a:blip r:embed="rId2"/>
            <a:tile tx="0" ty="0" sx="100000" sy="100000" flip="none" algn="tl"/>
          </a:blipFill>
          <a:ln>
            <a:noFill/>
          </a:ln>
          <a:effectLst>
            <a:outerShdw blurRad="50800" dist="38100" dir="5400000" algn="t"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s-ES">
              <a:solidFill>
                <a:srgbClr val="FFFFFF"/>
              </a:solidFill>
            </a:endParaRPr>
          </a:p>
        </p:txBody>
      </p:sp>
      <p:pic>
        <p:nvPicPr>
          <p:cNvPr id="8" name="32 Imagen"/>
          <p:cNvPicPr>
            <a:picLocks noChangeAspect="1"/>
          </p:cNvPicPr>
          <p:nvPr/>
        </p:nvPicPr>
        <p:blipFill>
          <a:blip r:embed="rId3"/>
          <a:stretch>
            <a:fillRect/>
          </a:stretch>
        </p:blipFill>
        <p:spPr bwMode="auto">
          <a:xfrm>
            <a:off x="7938" y="2662238"/>
            <a:ext cx="2736850" cy="3475037"/>
          </a:xfrm>
          <a:prstGeom prst="rect">
            <a:avLst/>
          </a:prstGeom>
          <a:noFill/>
          <a:ln>
            <a:noFill/>
          </a:ln>
          <a:effectLst>
            <a:outerShdw blurRad="76200" dir="18900000" sy="23000" kx="-1200000" algn="bl" rotWithShape="0">
              <a:prstClr val="black">
                <a:alpha val="2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p:cNvSpPr/>
          <p:nvPr/>
        </p:nvSpPr>
        <p:spPr>
          <a:xfrm>
            <a:off x="1853947" y="188640"/>
            <a:ext cx="5436105" cy="923330"/>
          </a:xfrm>
          <a:prstGeom prst="rect">
            <a:avLst/>
          </a:prstGeom>
          <a:noFill/>
        </p:spPr>
        <p:txBody>
          <a:bodyPr wrap="none">
            <a:spAutoFit/>
          </a:bodyPr>
          <a:lstStyle/>
          <a:p>
            <a:pPr algn="ctr" fontAlgn="base">
              <a:spcBef>
                <a:spcPct val="0"/>
              </a:spcBef>
              <a:spcAft>
                <a:spcPct val="0"/>
              </a:spcAft>
              <a:defRPr/>
            </a:pPr>
            <a:r>
              <a:rPr lang="en-US" sz="5400" dirty="0">
                <a:ln w="38100">
                  <a:solidFill>
                    <a:srgbClr val="000000"/>
                  </a:solidFill>
                </a:ln>
                <a:solidFill>
                  <a:srgbClr val="FFCC05"/>
                </a:solidFill>
                <a:effectLst>
                  <a:outerShdw blurRad="50800" dist="38100" dir="8100000" algn="tr" rotWithShape="0">
                    <a:prstClr val="black">
                      <a:alpha val="40000"/>
                    </a:prstClr>
                  </a:outerShdw>
                </a:effectLst>
                <a:latin typeface="Showcard Gothic" panose="04020904020102020604" pitchFamily="82" charset="0"/>
              </a:rPr>
              <a:t>Tom and jerry</a:t>
            </a:r>
            <a:endParaRPr lang="en-US" sz="5400" dirty="0">
              <a:ln w="38100">
                <a:solidFill>
                  <a:srgbClr val="000000"/>
                </a:solidFill>
              </a:ln>
              <a:solidFill>
                <a:srgbClr val="FFCC05"/>
              </a:solidFill>
              <a:effectLst>
                <a:outerShdw blurRad="50800" dist="38100" dir="8100000" algn="tr" rotWithShape="0">
                  <a:prstClr val="black">
                    <a:alpha val="40000"/>
                  </a:prstClr>
                </a:outerShdw>
              </a:effectLst>
              <a:latin typeface="Showcard Gothic" panose="04020904020102020604" pitchFamily="82" charset="0"/>
            </a:endParaRPr>
          </a:p>
        </p:txBody>
      </p:sp>
      <p:sp>
        <p:nvSpPr>
          <p:cNvPr id="10" name="Text Box 11"/>
          <p:cNvSpPr txBox="1">
            <a:spLocks noChangeArrowheads="1"/>
          </p:cNvSpPr>
          <p:nvPr/>
        </p:nvSpPr>
        <p:spPr bwMode="auto">
          <a:xfrm>
            <a:off x="2744788" y="1557338"/>
            <a:ext cx="6399212" cy="5262562"/>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fontAlgn="base" hangingPunct="1">
              <a:spcBef>
                <a:spcPct val="0"/>
              </a:spcBef>
              <a:spcAft>
                <a:spcPct val="0"/>
              </a:spcAft>
              <a:buFontTx/>
              <a:buChar char="-"/>
            </a:pPr>
            <a:r>
              <a:rPr lang="en-US" altLang="en-US" sz="2800">
                <a:solidFill>
                  <a:srgbClr val="FFFFFF"/>
                </a:solidFill>
                <a:cs typeface="Arial" panose="020B0604020202020204" pitchFamily="34" charset="0"/>
              </a:rPr>
              <a:t> Nhấn nút </a:t>
            </a:r>
            <a:r>
              <a:rPr lang="en-US" altLang="en-US" sz="2800" b="1">
                <a:solidFill>
                  <a:srgbClr val="FFFFFF"/>
                </a:solidFill>
                <a:cs typeface="Arial" panose="020B0604020202020204" pitchFamily="34" charset="0"/>
              </a:rPr>
              <a:t>Play</a:t>
            </a:r>
            <a:r>
              <a:rPr lang="en-US" altLang="en-US" sz="2800">
                <a:solidFill>
                  <a:srgbClr val="FFFFFF"/>
                </a:solidFill>
                <a:cs typeface="Arial" panose="020B0604020202020204" pitchFamily="34" charset="0"/>
              </a:rPr>
              <a:t> để bắt đầu.</a:t>
            </a:r>
            <a:endParaRPr lang="en-US" altLang="en-US" sz="2800">
              <a:solidFill>
                <a:srgbClr val="FFFFFF"/>
              </a:solidFill>
            </a:endParaRPr>
          </a:p>
          <a:p>
            <a:pPr algn="just" eaLnBrk="1" fontAlgn="base" hangingPunct="1">
              <a:spcBef>
                <a:spcPct val="0"/>
              </a:spcBef>
              <a:spcAft>
                <a:spcPct val="0"/>
              </a:spcAft>
              <a:buFontTx/>
              <a:buChar char="-"/>
            </a:pPr>
            <a:r>
              <a:rPr lang="en-US" altLang="en-US" sz="2800">
                <a:solidFill>
                  <a:srgbClr val="FFFFFF"/>
                </a:solidFill>
                <a:cs typeface="Arial" panose="020B0604020202020204" pitchFamily="34" charset="0"/>
              </a:rPr>
              <a:t> Đọc kỹ nội dung câu hỏi, nhấn chọn phương án đúng. Nếu trả lời đúng sẽ xuất hiện miếng bánh chuột Jerry sẽ tiến về phía miếng bánh đó, trả lời sai mèo Tom sẽ xuất hiện. Trả lời đúng bạn nhận được một phần quà. Trả lời sai, quyền trả lời thuộc về người khác.</a:t>
            </a:r>
            <a:endParaRPr lang="en-US" altLang="en-US" sz="2800">
              <a:solidFill>
                <a:srgbClr val="FFFFFF"/>
              </a:solidFill>
              <a:cs typeface="Arial" panose="020B0604020202020204" pitchFamily="34" charset="0"/>
            </a:endParaRPr>
          </a:p>
          <a:p>
            <a:pPr algn="just" eaLnBrk="1" fontAlgn="base" hangingPunct="1">
              <a:spcBef>
                <a:spcPct val="0"/>
              </a:spcBef>
              <a:spcAft>
                <a:spcPct val="0"/>
              </a:spcAft>
              <a:buFontTx/>
              <a:buChar char="-"/>
            </a:pPr>
            <a:r>
              <a:rPr lang="en-US" altLang="en-US" sz="2800">
                <a:solidFill>
                  <a:srgbClr val="FFFFFF"/>
                </a:solidFill>
                <a:cs typeface="Arial" panose="020B0604020202020204" pitchFamily="34" charset="0"/>
              </a:rPr>
              <a:t> Trong thời gian 5 giây bạn phải vừa suy nghĩ vừa đưa ra câu trả lời. Trả lời đúng thì người chơi khác có thể nhấn </a:t>
            </a:r>
            <a:r>
              <a:rPr lang="en-US" altLang="en-US" sz="2800" b="1">
                <a:solidFill>
                  <a:srgbClr val="FFFFFF"/>
                </a:solidFill>
                <a:cs typeface="Arial" panose="020B0604020202020204" pitchFamily="34" charset="0"/>
              </a:rPr>
              <a:t>next</a:t>
            </a:r>
            <a:r>
              <a:rPr lang="en-US" altLang="en-US" sz="2800">
                <a:solidFill>
                  <a:srgbClr val="FFFFFF"/>
                </a:solidFill>
                <a:cs typeface="Arial" panose="020B0604020202020204" pitchFamily="34" charset="0"/>
              </a:rPr>
              <a:t> để tiếp tục!</a:t>
            </a:r>
            <a:endParaRPr lang="en-US" altLang="en-US" sz="2800">
              <a:solidFill>
                <a:srgbClr val="FFFFFF"/>
              </a:solidFill>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4"/>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26988" y="3175"/>
            <a:ext cx="9199563"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2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556500" y="4281488"/>
            <a:ext cx="977900" cy="97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9" name="Group 28"/>
          <p:cNvGrpSpPr/>
          <p:nvPr/>
        </p:nvGrpSpPr>
        <p:grpSpPr bwMode="auto">
          <a:xfrm>
            <a:off x="7118350" y="3871913"/>
            <a:ext cx="1517650" cy="1535112"/>
            <a:chOff x="842620" y="3341516"/>
            <a:chExt cx="1138580" cy="1150647"/>
          </a:xfrm>
        </p:grpSpPr>
        <p:pic>
          <p:nvPicPr>
            <p:cNvPr id="33815" name="Picture 18"/>
            <p:cNvPicPr>
              <a:picLocks noChangeAspect="1"/>
            </p:cNvPicPr>
            <p:nvPr/>
          </p:nvPicPr>
          <p:blipFill>
            <a:blip r:embed="rId3">
              <a:extLst>
                <a:ext uri="{28A0092B-C50C-407E-A947-70E740481C1C}">
                  <a14:useLocalDpi xmlns:a14="http://schemas.microsoft.com/office/drawing/2010/main" val="0"/>
                </a:ext>
              </a:extLst>
            </a:blip>
            <a:srcRect l="16112" t="21481" r="25742" b="21852"/>
            <a:stretch>
              <a:fillRect/>
            </a:stretch>
          </p:blipFill>
          <p:spPr bwMode="auto">
            <a:xfrm>
              <a:off x="842620" y="3341516"/>
              <a:ext cx="1138580" cy="1109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816" name="TextBox 27"/>
            <p:cNvSpPr txBox="1">
              <a:spLocks noChangeArrowheads="1"/>
            </p:cNvSpPr>
            <p:nvPr/>
          </p:nvSpPr>
          <p:spPr bwMode="auto">
            <a:xfrm>
              <a:off x="855720" y="3591990"/>
              <a:ext cx="1014044" cy="900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fontAlgn="base" hangingPunct="1">
                <a:spcBef>
                  <a:spcPct val="0"/>
                </a:spcBef>
                <a:spcAft>
                  <a:spcPct val="0"/>
                </a:spcAft>
                <a:buFontTx/>
                <a:buNone/>
              </a:pPr>
              <a:r>
                <a:rPr lang="en-US" altLang="en-US" sz="2400" b="1">
                  <a:solidFill>
                    <a:srgbClr val="FFFFFF"/>
                  </a:solidFill>
                  <a:latin typeface="Times New Roman" panose="02020603050405020304" pitchFamily="18" charset="0"/>
                  <a:cs typeface="Times New Roman" panose="02020603050405020304" pitchFamily="18" charset="0"/>
                </a:rPr>
                <a:t>D. Rước </a:t>
              </a:r>
              <a:endParaRPr lang="en-US" altLang="en-US" sz="2400" b="1">
                <a:solidFill>
                  <a:srgbClr val="FFFFFF"/>
                </a:solidFill>
                <a:latin typeface="Times New Roman" panose="02020603050405020304" pitchFamily="18" charset="0"/>
                <a:cs typeface="Times New Roman" panose="02020603050405020304" pitchFamily="18" charset="0"/>
              </a:endParaRPr>
            </a:p>
            <a:p>
              <a:pPr algn="ctr" eaLnBrk="1" fontAlgn="base" hangingPunct="1">
                <a:spcBef>
                  <a:spcPct val="0"/>
                </a:spcBef>
                <a:spcAft>
                  <a:spcPct val="0"/>
                </a:spcAft>
                <a:buFontTx/>
                <a:buNone/>
              </a:pPr>
              <a:r>
                <a:rPr lang="en-US" altLang="en-US" sz="2400" b="1">
                  <a:solidFill>
                    <a:srgbClr val="FFFFFF"/>
                  </a:solidFill>
                  <a:latin typeface="Times New Roman" panose="02020603050405020304" pitchFamily="18" charset="0"/>
                  <a:cs typeface="Times New Roman" panose="02020603050405020304" pitchFamily="18" charset="0"/>
                </a:rPr>
                <a:t>đèn</a:t>
              </a:r>
              <a:endParaRPr lang="en-US" altLang="en-US" sz="2400" b="1">
                <a:solidFill>
                  <a:srgbClr val="FFFFFF"/>
                </a:solidFill>
                <a:latin typeface="Times New Roman" panose="02020603050405020304" pitchFamily="18" charset="0"/>
                <a:cs typeface="Times New Roman" panose="02020603050405020304" pitchFamily="18" charset="0"/>
              </a:endParaRPr>
            </a:p>
            <a:p>
              <a:pPr algn="ctr" eaLnBrk="1" fontAlgn="base" hangingPunct="1">
                <a:spcBef>
                  <a:spcPct val="0"/>
                </a:spcBef>
                <a:spcAft>
                  <a:spcPct val="0"/>
                </a:spcAft>
                <a:buFontTx/>
                <a:buNone/>
              </a:pPr>
              <a:r>
                <a:rPr lang="en-US" altLang="en-US" sz="2400" b="1">
                  <a:solidFill>
                    <a:srgbClr val="FFFFFF"/>
                  </a:solidFill>
                  <a:latin typeface="Times New Roman" panose="02020603050405020304" pitchFamily="18" charset="0"/>
                  <a:cs typeface="Times New Roman" panose="02020603050405020304" pitchFamily="18" charset="0"/>
                </a:rPr>
                <a:t> ông sao</a:t>
              </a:r>
              <a:endParaRPr lang="en-US" altLang="en-US" sz="2400" b="1">
                <a:solidFill>
                  <a:srgbClr val="FFFFFF"/>
                </a:solidFill>
                <a:latin typeface="Times New Roman" panose="02020603050405020304" pitchFamily="18" charset="0"/>
                <a:cs typeface="Times New Roman" panose="02020603050405020304" pitchFamily="18" charset="0"/>
              </a:endParaRPr>
            </a:p>
          </p:txBody>
        </p:sp>
      </p:grpSp>
      <p:grpSp>
        <p:nvGrpSpPr>
          <p:cNvPr id="42" name="Group 41"/>
          <p:cNvGrpSpPr/>
          <p:nvPr/>
        </p:nvGrpSpPr>
        <p:grpSpPr bwMode="auto">
          <a:xfrm>
            <a:off x="3635375" y="3886200"/>
            <a:ext cx="1546225" cy="1479550"/>
            <a:chOff x="821002" y="3341515"/>
            <a:chExt cx="1160198" cy="1109571"/>
          </a:xfrm>
        </p:grpSpPr>
        <p:pic>
          <p:nvPicPr>
            <p:cNvPr id="33813" name="Picture 42"/>
            <p:cNvPicPr>
              <a:picLocks noChangeAspect="1"/>
            </p:cNvPicPr>
            <p:nvPr/>
          </p:nvPicPr>
          <p:blipFill>
            <a:blip r:embed="rId3">
              <a:extLst>
                <a:ext uri="{28A0092B-C50C-407E-A947-70E740481C1C}">
                  <a14:useLocalDpi xmlns:a14="http://schemas.microsoft.com/office/drawing/2010/main" val="0"/>
                </a:ext>
              </a:extLst>
            </a:blip>
            <a:srcRect l="16112" t="21481" r="25742" b="21852"/>
            <a:stretch>
              <a:fillRect/>
            </a:stretch>
          </p:blipFill>
          <p:spPr bwMode="auto">
            <a:xfrm>
              <a:off x="842620" y="3341515"/>
              <a:ext cx="1138580" cy="1109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814" name="TextBox 43"/>
            <p:cNvSpPr txBox="1">
              <a:spLocks noChangeArrowheads="1"/>
            </p:cNvSpPr>
            <p:nvPr/>
          </p:nvSpPr>
          <p:spPr bwMode="auto">
            <a:xfrm>
              <a:off x="821002" y="3714750"/>
              <a:ext cx="1021356" cy="692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fontAlgn="base" hangingPunct="1">
                <a:spcBef>
                  <a:spcPct val="0"/>
                </a:spcBef>
                <a:spcAft>
                  <a:spcPct val="0"/>
                </a:spcAft>
                <a:buFontTx/>
                <a:buNone/>
              </a:pPr>
              <a:r>
                <a:rPr lang="en-US" altLang="en-US" sz="2700" b="1">
                  <a:solidFill>
                    <a:srgbClr val="FFFFFF"/>
                  </a:solidFill>
                  <a:latin typeface="Times New Roman" panose="02020603050405020304" pitchFamily="18" charset="0"/>
                  <a:cs typeface="Times New Roman" panose="02020603050405020304" pitchFamily="18" charset="0"/>
                </a:rPr>
                <a:t>B. Thổi </a:t>
              </a:r>
              <a:endParaRPr lang="en-US" altLang="en-US" sz="2700" b="1">
                <a:solidFill>
                  <a:srgbClr val="FFFFFF"/>
                </a:solidFill>
                <a:latin typeface="Times New Roman" panose="02020603050405020304" pitchFamily="18" charset="0"/>
                <a:cs typeface="Times New Roman" panose="02020603050405020304" pitchFamily="18" charset="0"/>
              </a:endParaRPr>
            </a:p>
            <a:p>
              <a:pPr algn="ctr" eaLnBrk="1" fontAlgn="base" hangingPunct="1">
                <a:spcBef>
                  <a:spcPct val="0"/>
                </a:spcBef>
                <a:spcAft>
                  <a:spcPct val="0"/>
                </a:spcAft>
                <a:buFontTx/>
                <a:buNone/>
              </a:pPr>
              <a:r>
                <a:rPr lang="en-US" altLang="en-US" sz="2700" b="1">
                  <a:solidFill>
                    <a:srgbClr val="FFFFFF"/>
                  </a:solidFill>
                  <a:latin typeface="Times New Roman" panose="02020603050405020304" pitchFamily="18" charset="0"/>
                  <a:cs typeface="Times New Roman" panose="02020603050405020304" pitchFamily="18" charset="0"/>
                </a:rPr>
                <a:t>kèn</a:t>
              </a:r>
              <a:endParaRPr lang="en-US" altLang="en-US" sz="2700" b="1">
                <a:solidFill>
                  <a:srgbClr val="FFFFFF"/>
                </a:solidFill>
                <a:latin typeface="Times New Roman" panose="02020603050405020304" pitchFamily="18" charset="0"/>
                <a:cs typeface="Times New Roman" panose="02020603050405020304" pitchFamily="18" charset="0"/>
              </a:endParaRPr>
            </a:p>
          </p:txBody>
        </p:sp>
      </p:grpSp>
      <p:pic>
        <p:nvPicPr>
          <p:cNvPr id="33798" name="Picture 6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50863" y="0"/>
            <a:ext cx="8086725" cy="262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 name="Picture 6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rot="-3164840">
            <a:off x="9487694" y="740569"/>
            <a:ext cx="698500" cy="442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 name="Picture 65"/>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flipH="1">
            <a:off x="5786438" y="2617788"/>
            <a:ext cx="1420812" cy="136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 name="DF051348.wav">
            <a:hlinkClick r:id="" action="ppaction://media"/>
          </p:cNvPr>
          <p:cNvPicPr>
            <a:picLocks noChangeAspect="1"/>
          </p:cNvPicPr>
          <p:nvPr>
            <a:wavAudioFile r:embed="rId7" name="DF056017.wav"/>
          </p:nvPr>
        </p:nvPicPr>
        <p:blipFill>
          <a:blip r:embed="rId8">
            <a:extLst>
              <a:ext uri="{28A0092B-C50C-407E-A947-70E740481C1C}">
                <a14:useLocalDpi xmlns:a14="http://schemas.microsoft.com/office/drawing/2010/main" val="0"/>
              </a:ext>
            </a:extLst>
          </a:blip>
          <a:srcRect/>
          <a:stretch>
            <a:fillRect/>
          </a:stretch>
        </p:blipFill>
        <p:spPr bwMode="auto">
          <a:xfrm>
            <a:off x="9652000" y="4090988"/>
            <a:ext cx="812800"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2" name="magic.wav">
            <a:hlinkClick r:id="" action="ppaction://media"/>
          </p:cNvPr>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652000" y="1922463"/>
            <a:ext cx="812800"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3" name="chon sai.wma">
            <a:hlinkClick r:id="" action="ppaction://media"/>
          </p:cNvPr>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652000" y="2819400"/>
            <a:ext cx="812800"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4" name="vui mung nhay.wma">
            <a:hlinkClick r:id="" action="ppaction://media"/>
          </p:cNvPr>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652000" y="5303838"/>
            <a:ext cx="812800"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 name="TextBox 64"/>
          <p:cNvSpPr txBox="1">
            <a:spLocks noChangeArrowheads="1"/>
          </p:cNvSpPr>
          <p:nvPr/>
        </p:nvSpPr>
        <p:spPr bwMode="auto">
          <a:xfrm>
            <a:off x="1397000" y="962025"/>
            <a:ext cx="6272213"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fontAlgn="base" hangingPunct="1">
              <a:spcBef>
                <a:spcPct val="0"/>
              </a:spcBef>
              <a:spcAft>
                <a:spcPct val="0"/>
              </a:spcAft>
              <a:buFontTx/>
              <a:buNone/>
            </a:pPr>
            <a:r>
              <a:rPr lang="en-US" altLang="en-US" b="1">
                <a:solidFill>
                  <a:srgbClr val="FFFFFF"/>
                </a:solidFill>
              </a:rPr>
              <a:t>Hoạt động nào thường diễn ra </a:t>
            </a:r>
            <a:endParaRPr lang="en-US" altLang="en-US" b="1">
              <a:solidFill>
                <a:srgbClr val="FFFFFF"/>
              </a:solidFill>
            </a:endParaRPr>
          </a:p>
          <a:p>
            <a:pPr eaLnBrk="1" fontAlgn="base" hangingPunct="1">
              <a:spcBef>
                <a:spcPct val="0"/>
              </a:spcBef>
              <a:spcAft>
                <a:spcPct val="0"/>
              </a:spcAft>
              <a:buFontTx/>
              <a:buNone/>
            </a:pPr>
            <a:r>
              <a:rPr lang="en-US" altLang="en-US" b="1">
                <a:solidFill>
                  <a:srgbClr val="FFFFFF"/>
                </a:solidFill>
              </a:rPr>
              <a:t>vào ngày tết trung thu?</a:t>
            </a:r>
            <a:endParaRPr lang="en-US" altLang="en-US" b="1">
              <a:solidFill>
                <a:srgbClr val="FFFFFF"/>
              </a:solidFill>
            </a:endParaRPr>
          </a:p>
        </p:txBody>
      </p:sp>
      <p:grpSp>
        <p:nvGrpSpPr>
          <p:cNvPr id="45" name="Group 44"/>
          <p:cNvGrpSpPr/>
          <p:nvPr/>
        </p:nvGrpSpPr>
        <p:grpSpPr bwMode="auto">
          <a:xfrm>
            <a:off x="4876800" y="5294313"/>
            <a:ext cx="1517650" cy="1479550"/>
            <a:chOff x="842620" y="3355164"/>
            <a:chExt cx="1138580" cy="1109571"/>
          </a:xfrm>
        </p:grpSpPr>
        <p:pic>
          <p:nvPicPr>
            <p:cNvPr id="33811" name="Picture 45"/>
            <p:cNvPicPr>
              <a:picLocks noChangeAspect="1"/>
            </p:cNvPicPr>
            <p:nvPr/>
          </p:nvPicPr>
          <p:blipFill>
            <a:blip r:embed="rId3">
              <a:extLst>
                <a:ext uri="{28A0092B-C50C-407E-A947-70E740481C1C}">
                  <a14:useLocalDpi xmlns:a14="http://schemas.microsoft.com/office/drawing/2010/main" val="0"/>
                </a:ext>
              </a:extLst>
            </a:blip>
            <a:srcRect l="16112" t="21481" r="25742" b="21852"/>
            <a:stretch>
              <a:fillRect/>
            </a:stretch>
          </p:blipFill>
          <p:spPr bwMode="auto">
            <a:xfrm>
              <a:off x="842620" y="3355164"/>
              <a:ext cx="1138580" cy="1109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812" name="TextBox 46"/>
            <p:cNvSpPr txBox="1">
              <a:spLocks noChangeArrowheads="1"/>
            </p:cNvSpPr>
            <p:nvPr/>
          </p:nvSpPr>
          <p:spPr bwMode="auto">
            <a:xfrm>
              <a:off x="854726" y="3714750"/>
              <a:ext cx="953914" cy="623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fontAlgn="base" hangingPunct="1">
                <a:spcBef>
                  <a:spcPct val="0"/>
                </a:spcBef>
                <a:spcAft>
                  <a:spcPct val="0"/>
                </a:spcAft>
                <a:buFontTx/>
                <a:buNone/>
              </a:pPr>
              <a:r>
                <a:rPr lang="en-US" altLang="en-US" sz="2400" b="1">
                  <a:solidFill>
                    <a:srgbClr val="FFFFFF"/>
                  </a:solidFill>
                  <a:latin typeface="Times New Roman" panose="02020603050405020304" pitchFamily="18" charset="0"/>
                  <a:cs typeface="Times New Roman" panose="02020603050405020304" pitchFamily="18" charset="0"/>
                </a:rPr>
                <a:t>C. Chọi </a:t>
              </a:r>
              <a:endParaRPr lang="en-US" altLang="en-US" sz="2400" b="1">
                <a:solidFill>
                  <a:srgbClr val="FFFFFF"/>
                </a:solidFill>
                <a:latin typeface="Times New Roman" panose="02020603050405020304" pitchFamily="18" charset="0"/>
                <a:cs typeface="Times New Roman" panose="02020603050405020304" pitchFamily="18" charset="0"/>
              </a:endParaRPr>
            </a:p>
            <a:p>
              <a:pPr algn="ctr" eaLnBrk="1" fontAlgn="base" hangingPunct="1">
                <a:spcBef>
                  <a:spcPct val="0"/>
                </a:spcBef>
                <a:spcAft>
                  <a:spcPct val="0"/>
                </a:spcAft>
                <a:buFontTx/>
                <a:buNone/>
              </a:pPr>
              <a:r>
                <a:rPr lang="en-US" altLang="en-US" sz="2400" b="1">
                  <a:solidFill>
                    <a:srgbClr val="FFFFFF"/>
                  </a:solidFill>
                  <a:latin typeface="Times New Roman" panose="02020603050405020304" pitchFamily="18" charset="0"/>
                  <a:cs typeface="Times New Roman" panose="02020603050405020304" pitchFamily="18" charset="0"/>
                </a:rPr>
                <a:t>trâu</a:t>
              </a:r>
              <a:endParaRPr lang="en-US" altLang="en-US" sz="2400" b="1">
                <a:solidFill>
                  <a:srgbClr val="FFFFFF"/>
                </a:solidFill>
                <a:latin typeface="Times New Roman" panose="02020603050405020304" pitchFamily="18" charset="0"/>
                <a:cs typeface="Times New Roman" panose="02020603050405020304" pitchFamily="18" charset="0"/>
              </a:endParaRPr>
            </a:p>
          </p:txBody>
        </p:sp>
      </p:grpSp>
      <p:grpSp>
        <p:nvGrpSpPr>
          <p:cNvPr id="33" name="Group 32"/>
          <p:cNvGrpSpPr/>
          <p:nvPr/>
        </p:nvGrpSpPr>
        <p:grpSpPr bwMode="auto">
          <a:xfrm>
            <a:off x="1397000" y="5294313"/>
            <a:ext cx="1519238" cy="1479550"/>
            <a:chOff x="842620" y="3341516"/>
            <a:chExt cx="1138580" cy="1109571"/>
          </a:xfrm>
        </p:grpSpPr>
        <p:pic>
          <p:nvPicPr>
            <p:cNvPr id="33809" name="Picture 33"/>
            <p:cNvPicPr>
              <a:picLocks noChangeAspect="1"/>
            </p:cNvPicPr>
            <p:nvPr/>
          </p:nvPicPr>
          <p:blipFill>
            <a:blip r:embed="rId3">
              <a:extLst>
                <a:ext uri="{28A0092B-C50C-407E-A947-70E740481C1C}">
                  <a14:useLocalDpi xmlns:a14="http://schemas.microsoft.com/office/drawing/2010/main" val="0"/>
                </a:ext>
              </a:extLst>
            </a:blip>
            <a:srcRect l="16112" t="21481" r="25742" b="21852"/>
            <a:stretch>
              <a:fillRect/>
            </a:stretch>
          </p:blipFill>
          <p:spPr bwMode="auto">
            <a:xfrm>
              <a:off x="842620" y="3341516"/>
              <a:ext cx="1138580" cy="1109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34"/>
            <p:cNvSpPr txBox="1">
              <a:spLocks noChangeArrowheads="1"/>
            </p:cNvSpPr>
            <p:nvPr/>
          </p:nvSpPr>
          <p:spPr bwMode="auto">
            <a:xfrm>
              <a:off x="861656" y="3715341"/>
              <a:ext cx="939893" cy="6226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457200" indent="-457200" algn="ctr" eaLnBrk="1" fontAlgn="base" hangingPunct="1">
                <a:spcBef>
                  <a:spcPct val="0"/>
                </a:spcBef>
                <a:spcAft>
                  <a:spcPct val="0"/>
                </a:spcAft>
                <a:buFontTx/>
                <a:buAutoNum type="alphaUcPeriod"/>
                <a:defRPr/>
              </a:pPr>
              <a:r>
                <a:rPr lang="en-US" altLang="en-US" sz="2400" b="1" dirty="0">
                  <a:solidFill>
                    <a:srgbClr val="FFFFFF"/>
                  </a:solidFill>
                  <a:latin typeface="Times New Roman" panose="02020603050405020304" pitchFamily="18" charset="0"/>
                  <a:cs typeface="Times New Roman" panose="02020603050405020304" pitchFamily="18" charset="0"/>
                </a:rPr>
                <a:t>Cấy </a:t>
              </a:r>
              <a:endParaRPr lang="en-US" altLang="en-US" sz="2400" b="1" dirty="0">
                <a:solidFill>
                  <a:srgbClr val="FFFFFF"/>
                </a:solidFill>
                <a:latin typeface="Times New Roman" panose="02020603050405020304" pitchFamily="18" charset="0"/>
                <a:cs typeface="Times New Roman" panose="02020603050405020304" pitchFamily="18" charset="0"/>
              </a:endParaRPr>
            </a:p>
            <a:p>
              <a:pPr algn="ctr" eaLnBrk="1" fontAlgn="base" hangingPunct="1">
                <a:spcBef>
                  <a:spcPct val="0"/>
                </a:spcBef>
                <a:spcAft>
                  <a:spcPct val="0"/>
                </a:spcAft>
                <a:defRPr/>
              </a:pPr>
              <a:r>
                <a:rPr lang="en-US" altLang="en-US" sz="2400" b="1" dirty="0">
                  <a:solidFill>
                    <a:srgbClr val="FFFFFF"/>
                  </a:solidFill>
                  <a:latin typeface="Times New Roman" panose="02020603050405020304" pitchFamily="18" charset="0"/>
                  <a:cs typeface="Times New Roman" panose="02020603050405020304" pitchFamily="18" charset="0"/>
                </a:rPr>
                <a:t>lúa </a:t>
              </a:r>
              <a:endParaRPr lang="en-US" altLang="en-US" sz="2400" b="1" dirty="0">
                <a:solidFill>
                  <a:srgbClr val="FFFFFF"/>
                </a:solidFill>
                <a:latin typeface="Times New Roman" panose="02020603050405020304" pitchFamily="18" charset="0"/>
                <a:cs typeface="Times New Roman" panose="02020603050405020304" pitchFamily="18" charset="0"/>
              </a:endParaRPr>
            </a:p>
          </p:txBody>
        </p:sp>
      </p:grpSp>
      <p:pic>
        <p:nvPicPr>
          <p:cNvPr id="33808" name="Picture 5" descr="C:\Users\ADMIN\Desktop\Tai nguyen thiet ke tro choi\Bảng gỗ\tro ve.png">
            <a:hlinkClick r:id="rId10" action="ppaction://hlinksldjump"/>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077075" y="6030913"/>
            <a:ext cx="2209800" cy="776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65"/>
                                        </p:tgtEl>
                                        <p:attrNameLst>
                                          <p:attrName>style.visibility</p:attrName>
                                        </p:attrNameLst>
                                      </p:cBhvr>
                                      <p:to>
                                        <p:strVal val="visible"/>
                                      </p:to>
                                    </p:set>
                                    <p:anim calcmode="lin" valueType="num">
                                      <p:cBhvr>
                                        <p:cTn id="7" dur="500" fill="hold"/>
                                        <p:tgtEl>
                                          <p:spTgt spid="65"/>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65"/>
                                        </p:tgtEl>
                                        <p:attrNameLst>
                                          <p:attrName>ppt_y</p:attrName>
                                        </p:attrNameLst>
                                      </p:cBhvr>
                                      <p:tavLst>
                                        <p:tav tm="0">
                                          <p:val>
                                            <p:strVal val="#ppt_y"/>
                                          </p:val>
                                        </p:tav>
                                        <p:tav tm="100000">
                                          <p:val>
                                            <p:strVal val="#ppt_y"/>
                                          </p:val>
                                        </p:tav>
                                      </p:tavLst>
                                    </p:anim>
                                    <p:anim calcmode="lin" valueType="num">
                                      <p:cBhvr>
                                        <p:cTn id="9" dur="500" fill="hold"/>
                                        <p:tgtEl>
                                          <p:spTgt spid="65"/>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6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65"/>
                                        </p:tgtEl>
                                      </p:cBhvr>
                                    </p:animEffect>
                                  </p:childTnLst>
                                </p:cTn>
                              </p:par>
                            </p:childTnLst>
                          </p:cTn>
                        </p:par>
                        <p:par>
                          <p:cTn id="12" fill="hold">
                            <p:stCondLst>
                              <p:cond delay="3049"/>
                            </p:stCondLst>
                            <p:childTnLst>
                              <p:par>
                                <p:cTn id="13" presetID="47" presetClass="entr" presetSubtype="0" fill="hold" nodeType="after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fade">
                                      <p:cBhvr>
                                        <p:cTn id="15" dur="1000"/>
                                        <p:tgtEl>
                                          <p:spTgt spid="33"/>
                                        </p:tgtEl>
                                      </p:cBhvr>
                                    </p:animEffect>
                                    <p:anim calcmode="lin" valueType="num">
                                      <p:cBhvr>
                                        <p:cTn id="16" dur="1000" fill="hold"/>
                                        <p:tgtEl>
                                          <p:spTgt spid="33"/>
                                        </p:tgtEl>
                                        <p:attrNameLst>
                                          <p:attrName>ppt_x</p:attrName>
                                        </p:attrNameLst>
                                      </p:cBhvr>
                                      <p:tavLst>
                                        <p:tav tm="0">
                                          <p:val>
                                            <p:strVal val="#ppt_x"/>
                                          </p:val>
                                        </p:tav>
                                        <p:tav tm="100000">
                                          <p:val>
                                            <p:strVal val="#ppt_x"/>
                                          </p:val>
                                        </p:tav>
                                      </p:tavLst>
                                    </p:anim>
                                    <p:anim calcmode="lin" valueType="num">
                                      <p:cBhvr>
                                        <p:cTn id="17" dur="1000" fill="hold"/>
                                        <p:tgtEl>
                                          <p:spTgt spid="33"/>
                                        </p:tgtEl>
                                        <p:attrNameLst>
                                          <p:attrName>ppt_y</p:attrName>
                                        </p:attrNameLst>
                                      </p:cBhvr>
                                      <p:tavLst>
                                        <p:tav tm="0">
                                          <p:val>
                                            <p:strVal val="#ppt_y-.1"/>
                                          </p:val>
                                        </p:tav>
                                        <p:tav tm="100000">
                                          <p:val>
                                            <p:strVal val="#ppt_y"/>
                                          </p:val>
                                        </p:tav>
                                      </p:tavLst>
                                    </p:anim>
                                  </p:childTnLst>
                                </p:cTn>
                              </p:par>
                            </p:childTnLst>
                          </p:cTn>
                        </p:par>
                        <p:par>
                          <p:cTn id="18" fill="hold">
                            <p:stCondLst>
                              <p:cond delay="4049"/>
                            </p:stCondLst>
                            <p:childTnLst>
                              <p:par>
                                <p:cTn id="19" presetID="47" presetClass="entr" presetSubtype="0" fill="hold" nodeType="afterEffect">
                                  <p:stCondLst>
                                    <p:cond delay="0"/>
                                  </p:stCondLst>
                                  <p:childTnLst>
                                    <p:set>
                                      <p:cBhvr>
                                        <p:cTn id="20" dur="1" fill="hold">
                                          <p:stCondLst>
                                            <p:cond delay="0"/>
                                          </p:stCondLst>
                                        </p:cTn>
                                        <p:tgtEl>
                                          <p:spTgt spid="42"/>
                                        </p:tgtEl>
                                        <p:attrNameLst>
                                          <p:attrName>style.visibility</p:attrName>
                                        </p:attrNameLst>
                                      </p:cBhvr>
                                      <p:to>
                                        <p:strVal val="visible"/>
                                      </p:to>
                                    </p:set>
                                    <p:animEffect transition="in" filter="fade">
                                      <p:cBhvr>
                                        <p:cTn id="21" dur="1000"/>
                                        <p:tgtEl>
                                          <p:spTgt spid="42"/>
                                        </p:tgtEl>
                                      </p:cBhvr>
                                    </p:animEffect>
                                    <p:anim calcmode="lin" valueType="num">
                                      <p:cBhvr>
                                        <p:cTn id="22" dur="1000" fill="hold"/>
                                        <p:tgtEl>
                                          <p:spTgt spid="42"/>
                                        </p:tgtEl>
                                        <p:attrNameLst>
                                          <p:attrName>ppt_x</p:attrName>
                                        </p:attrNameLst>
                                      </p:cBhvr>
                                      <p:tavLst>
                                        <p:tav tm="0">
                                          <p:val>
                                            <p:strVal val="#ppt_x"/>
                                          </p:val>
                                        </p:tav>
                                        <p:tav tm="100000">
                                          <p:val>
                                            <p:strVal val="#ppt_x"/>
                                          </p:val>
                                        </p:tav>
                                      </p:tavLst>
                                    </p:anim>
                                    <p:anim calcmode="lin" valueType="num">
                                      <p:cBhvr>
                                        <p:cTn id="23" dur="1000" fill="hold"/>
                                        <p:tgtEl>
                                          <p:spTgt spid="42"/>
                                        </p:tgtEl>
                                        <p:attrNameLst>
                                          <p:attrName>ppt_y</p:attrName>
                                        </p:attrNameLst>
                                      </p:cBhvr>
                                      <p:tavLst>
                                        <p:tav tm="0">
                                          <p:val>
                                            <p:strVal val="#ppt_y-.1"/>
                                          </p:val>
                                        </p:tav>
                                        <p:tav tm="100000">
                                          <p:val>
                                            <p:strVal val="#ppt_y"/>
                                          </p:val>
                                        </p:tav>
                                      </p:tavLst>
                                    </p:anim>
                                  </p:childTnLst>
                                </p:cTn>
                              </p:par>
                            </p:childTnLst>
                          </p:cTn>
                        </p:par>
                        <p:par>
                          <p:cTn id="24" fill="hold">
                            <p:stCondLst>
                              <p:cond delay="5049"/>
                            </p:stCondLst>
                            <p:childTnLst>
                              <p:par>
                                <p:cTn id="25" presetID="47" presetClass="entr" presetSubtype="0" fill="hold" nodeType="afterEffect">
                                  <p:stCondLst>
                                    <p:cond delay="0"/>
                                  </p:stCondLst>
                                  <p:childTnLst>
                                    <p:set>
                                      <p:cBhvr>
                                        <p:cTn id="26" dur="1" fill="hold">
                                          <p:stCondLst>
                                            <p:cond delay="0"/>
                                          </p:stCondLst>
                                        </p:cTn>
                                        <p:tgtEl>
                                          <p:spTgt spid="45"/>
                                        </p:tgtEl>
                                        <p:attrNameLst>
                                          <p:attrName>style.visibility</p:attrName>
                                        </p:attrNameLst>
                                      </p:cBhvr>
                                      <p:to>
                                        <p:strVal val="visible"/>
                                      </p:to>
                                    </p:set>
                                    <p:animEffect transition="in" filter="fade">
                                      <p:cBhvr>
                                        <p:cTn id="27" dur="1000"/>
                                        <p:tgtEl>
                                          <p:spTgt spid="45"/>
                                        </p:tgtEl>
                                      </p:cBhvr>
                                    </p:animEffect>
                                    <p:anim calcmode="lin" valueType="num">
                                      <p:cBhvr>
                                        <p:cTn id="28" dur="1000" fill="hold"/>
                                        <p:tgtEl>
                                          <p:spTgt spid="45"/>
                                        </p:tgtEl>
                                        <p:attrNameLst>
                                          <p:attrName>ppt_x</p:attrName>
                                        </p:attrNameLst>
                                      </p:cBhvr>
                                      <p:tavLst>
                                        <p:tav tm="0">
                                          <p:val>
                                            <p:strVal val="#ppt_x"/>
                                          </p:val>
                                        </p:tav>
                                        <p:tav tm="100000">
                                          <p:val>
                                            <p:strVal val="#ppt_x"/>
                                          </p:val>
                                        </p:tav>
                                      </p:tavLst>
                                    </p:anim>
                                    <p:anim calcmode="lin" valueType="num">
                                      <p:cBhvr>
                                        <p:cTn id="29" dur="1000" fill="hold"/>
                                        <p:tgtEl>
                                          <p:spTgt spid="45"/>
                                        </p:tgtEl>
                                        <p:attrNameLst>
                                          <p:attrName>ppt_y</p:attrName>
                                        </p:attrNameLst>
                                      </p:cBhvr>
                                      <p:tavLst>
                                        <p:tav tm="0">
                                          <p:val>
                                            <p:strVal val="#ppt_y-.1"/>
                                          </p:val>
                                        </p:tav>
                                        <p:tav tm="100000">
                                          <p:val>
                                            <p:strVal val="#ppt_y"/>
                                          </p:val>
                                        </p:tav>
                                      </p:tavLst>
                                    </p:anim>
                                  </p:childTnLst>
                                </p:cTn>
                              </p:par>
                            </p:childTnLst>
                          </p:cTn>
                        </p:par>
                        <p:par>
                          <p:cTn id="30" fill="hold">
                            <p:stCondLst>
                              <p:cond delay="6049"/>
                            </p:stCondLst>
                            <p:childTnLst>
                              <p:par>
                                <p:cTn id="31" presetID="47" presetClass="entr" presetSubtype="0" fill="hold" nodeType="afterEffect">
                                  <p:stCondLst>
                                    <p:cond delay="0"/>
                                  </p:stCondLst>
                                  <p:childTnLst>
                                    <p:set>
                                      <p:cBhvr>
                                        <p:cTn id="32" dur="1" fill="hold">
                                          <p:stCondLst>
                                            <p:cond delay="0"/>
                                          </p:stCondLst>
                                        </p:cTn>
                                        <p:tgtEl>
                                          <p:spTgt spid="29"/>
                                        </p:tgtEl>
                                        <p:attrNameLst>
                                          <p:attrName>style.visibility</p:attrName>
                                        </p:attrNameLst>
                                      </p:cBhvr>
                                      <p:to>
                                        <p:strVal val="visible"/>
                                      </p:to>
                                    </p:set>
                                    <p:animEffect transition="in" filter="fade">
                                      <p:cBhvr>
                                        <p:cTn id="33" dur="1000"/>
                                        <p:tgtEl>
                                          <p:spTgt spid="29"/>
                                        </p:tgtEl>
                                      </p:cBhvr>
                                    </p:animEffect>
                                    <p:anim calcmode="lin" valueType="num">
                                      <p:cBhvr>
                                        <p:cTn id="34" dur="1000" fill="hold"/>
                                        <p:tgtEl>
                                          <p:spTgt spid="29"/>
                                        </p:tgtEl>
                                        <p:attrNameLst>
                                          <p:attrName>ppt_x</p:attrName>
                                        </p:attrNameLst>
                                      </p:cBhvr>
                                      <p:tavLst>
                                        <p:tav tm="0">
                                          <p:val>
                                            <p:strVal val="#ppt_x"/>
                                          </p:val>
                                        </p:tav>
                                        <p:tav tm="100000">
                                          <p:val>
                                            <p:strVal val="#ppt_x"/>
                                          </p:val>
                                        </p:tav>
                                      </p:tavLst>
                                    </p:anim>
                                    <p:anim calcmode="lin" valueType="num">
                                      <p:cBhvr>
                                        <p:cTn id="35" dur="1000" fill="hold"/>
                                        <p:tgtEl>
                                          <p:spTgt spid="29"/>
                                        </p:tgtEl>
                                        <p:attrNameLst>
                                          <p:attrName>ppt_y</p:attrName>
                                        </p:attrNameLst>
                                      </p:cBhvr>
                                      <p:tavLst>
                                        <p:tav tm="0">
                                          <p:val>
                                            <p:strVal val="#ppt_y-.1"/>
                                          </p:val>
                                        </p:tav>
                                        <p:tav tm="100000">
                                          <p:val>
                                            <p:strVal val="#ppt_y"/>
                                          </p:val>
                                        </p:tav>
                                      </p:tavLst>
                                    </p:anim>
                                  </p:childTnLst>
                                </p:cTn>
                              </p:par>
                            </p:childTnLst>
                          </p:cTn>
                        </p:par>
                        <p:par>
                          <p:cTn id="36" fill="hold">
                            <p:stCondLst>
                              <p:cond delay="7049"/>
                            </p:stCondLst>
                            <p:childTnLst>
                              <p:par>
                                <p:cTn id="37" presetID="10" presetClass="entr" presetSubtype="0" fill="hold" nodeType="afterEffect">
                                  <p:stCondLst>
                                    <p:cond delay="0"/>
                                  </p:stCondLst>
                                  <p:childTnLst>
                                    <p:set>
                                      <p:cBhvr>
                                        <p:cTn id="38" dur="1" fill="hold">
                                          <p:stCondLst>
                                            <p:cond delay="0"/>
                                          </p:stCondLst>
                                        </p:cTn>
                                        <p:tgtEl>
                                          <p:spTgt spid="22"/>
                                        </p:tgtEl>
                                        <p:attrNameLst>
                                          <p:attrName>style.visibility</p:attrName>
                                        </p:attrNameLst>
                                      </p:cBhvr>
                                      <p:to>
                                        <p:strVal val="visible"/>
                                      </p:to>
                                    </p:set>
                                    <p:animEffect transition="in" filter="fade">
                                      <p:cBhvr>
                                        <p:cTn id="39" dur="250"/>
                                        <p:tgtEl>
                                          <p:spTgt spid="22"/>
                                        </p:tgtEl>
                                      </p:cBhvr>
                                    </p:animEffect>
                                  </p:childTnLst>
                                </p:cTn>
                              </p:par>
                            </p:childTnLst>
                          </p:cTn>
                        </p:par>
                        <p:par>
                          <p:cTn id="40" fill="hold">
                            <p:stCondLst>
                              <p:cond delay="7549"/>
                            </p:stCondLst>
                            <p:childTnLst>
                              <p:par>
                                <p:cTn id="41" presetID="10" presetClass="entr" presetSubtype="0" fill="hold" nodeType="afterEffect">
                                  <p:stCondLst>
                                    <p:cond delay="0"/>
                                  </p:stCondLst>
                                  <p:childTnLst>
                                    <p:set>
                                      <p:cBhvr>
                                        <p:cTn id="42" dur="1" fill="hold">
                                          <p:stCondLst>
                                            <p:cond delay="0"/>
                                          </p:stCondLst>
                                        </p:cTn>
                                        <p:tgtEl>
                                          <p:spTgt spid="64"/>
                                        </p:tgtEl>
                                        <p:attrNameLst>
                                          <p:attrName>style.visibility</p:attrName>
                                        </p:attrNameLst>
                                      </p:cBhvr>
                                      <p:to>
                                        <p:strVal val="visible"/>
                                      </p:to>
                                    </p:set>
                                    <p:animEffect transition="in" filter="fade">
                                      <p:cBhvr>
                                        <p:cTn id="43" dur="500"/>
                                        <p:tgtEl>
                                          <p:spTgt spid="64"/>
                                        </p:tgtEl>
                                      </p:cBhvr>
                                    </p:animEffect>
                                  </p:childTnLst>
                                </p:cTn>
                              </p:par>
                              <p:par>
                                <p:cTn id="44" presetID="61" presetClass="path" presetSubtype="0" accel="50000" decel="50000" fill="hold" nodeType="withEffect">
                                  <p:stCondLst>
                                    <p:cond delay="0"/>
                                  </p:stCondLst>
                                  <p:childTnLst>
                                    <p:animMotion origin="layout" path="M -0.22152 -0.00803 C -0.22963 2.09877E-6 -0.23865 0.00802 -0.24282 0.0179 C -0.24676 0.02901 -0.24884 0.04197 -0.25069 0.05494 C -0.25301 0.0679 -0.25069 0.07901 -0.24884 0.09105 C -0.24676 0.10216 -0.24375 0.11389 -0.23657 0.12407 C -0.23055 0.13395 -0.2206 0.14197 -0.20949 0.14815 C -0.1993 0.15401 -0.18703 0.15802 -0.175 0.15987 C -0.16273 0.16203 -0.15069 0.16203 -0.13958 0.15987 C -0.12754 0.15802 -0.11643 0.15308 -0.1074 0.14506 C -0.09814 0.13796 -0.09004 0.12901 -0.08588 0.1179 C -0.08102 0.10802 -0.07916 0.09413 -0.07916 0.08302 C -0.07801 0.07191 -0.07916 0.05895 -0.08426 0.04784 C -0.08912 0.03796 -0.09814 0.02994 -0.11018 0.02592 C -0.12245 0.02284 -0.13472 0.02685 -0.14259 0.03395 C -0.14977 0.04105 -0.15486 0.05185 -0.15602 0.06512 C -0.15602 0.07808 -0.15486 0.09012 -0.14977 0.1 C -0.14467 0.10987 -0.14583 0.11203 -0.12546 0.125 C -0.1074 0.13889 -0.08912 0.13487 -0.07801 0.13611 C -0.06689 0.13611 -0.05787 0.1321 -0.04676 0.12808 C -0.03426 0.12315 -0.0243 0.11389 -0.01713 0.10586 C -0.00995 0.09815 -0.0074 0.08796 -0.00324 0.07191 C -3.33333E-6 0.05586 -3.33333E-6 0.04784 -3.33333E-6 0.03611 C -3.33333E-6 0.02407 -3.33333E-6 0.01203 -3.33333E-6 2.09877E-6 " pathEditMode="relative" rAng="0" ptsTypes="AAAAAAAAAAAAAAAAAAAAAAA">
                                      <p:cBhvr>
                                        <p:cTn id="45" dur="6000" spd="-100000" fill="hold"/>
                                        <p:tgtEl>
                                          <p:spTgt spid="64"/>
                                        </p:tgtEl>
                                        <p:attrNameLst>
                                          <p:attrName>ppt_x</p:attrName>
                                          <p:attrName>ppt_y</p:attrName>
                                        </p:attrNameLst>
                                      </p:cBhvr>
                                      <p:rCtr x="9560" y="8457"/>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46" restart="whenNotActive" fill="hold" evtFilter="cancelBubble" nodeType="interactiveSeq">
                <p:stCondLst>
                  <p:cond evt="onClick" delay="0">
                    <p:tgtEl>
                      <p:spTgt spid="29"/>
                    </p:tgtEl>
                  </p:cond>
                </p:stCondLst>
                <p:endSync evt="end" delay="0">
                  <p:rtn val="all"/>
                </p:endSync>
                <p:childTnLst>
                  <p:par>
                    <p:cTn id="47" fill="hold">
                      <p:stCondLst>
                        <p:cond delay="0"/>
                      </p:stCondLst>
                      <p:childTnLst>
                        <p:par>
                          <p:cTn id="48" fill="hold">
                            <p:stCondLst>
                              <p:cond delay="0"/>
                            </p:stCondLst>
                            <p:childTnLst>
                              <p:par>
                                <p:cTn id="49" presetID="44" presetClass="path" presetSubtype="0" accel="50000" decel="50000" fill="hold" nodeType="afterEffect">
                                  <p:stCondLst>
                                    <p:cond delay="0"/>
                                  </p:stCondLst>
                                  <p:childTnLst>
                                    <p:animMotion origin="layout" path="M -3.61111E-6 4.69136E-6 L -0.03264 -0.14723 C -0.03941 -0.18025 -0.04948 -0.19815 -0.06041 -0.19815 C -0.07222 -0.19815 -0.08211 -0.18025 -0.08871 -0.14723 L -0.121 4.69136E-6 " pathEditMode="relative" rAng="0" ptsTypes="FffFF">
                                      <p:cBhvr>
                                        <p:cTn id="50" dur="2000" fill="hold"/>
                                        <p:tgtEl>
                                          <p:spTgt spid="29"/>
                                        </p:tgtEl>
                                        <p:attrNameLst>
                                          <p:attrName>ppt_x</p:attrName>
                                          <p:attrName>ppt_y</p:attrName>
                                        </p:attrNameLst>
                                      </p:cBhvr>
                                      <p:rCtr x="-6059" y="-9907"/>
                                    </p:animMotion>
                                  </p:childTnLst>
                                </p:cTn>
                              </p:par>
                            </p:childTnLst>
                          </p:cTn>
                        </p:par>
                        <p:par>
                          <p:cTn id="51" fill="hold">
                            <p:stCondLst>
                              <p:cond delay="2000"/>
                            </p:stCondLst>
                            <p:childTnLst>
                              <p:par>
                                <p:cTn id="52" presetID="52" presetClass="entr" presetSubtype="0" fill="hold" nodeType="afterEffect">
                                  <p:stCondLst>
                                    <p:cond delay="0"/>
                                  </p:stCondLst>
                                  <p:childTnLst>
                                    <p:set>
                                      <p:cBhvr>
                                        <p:cTn id="53" dur="1" fill="hold">
                                          <p:stCondLst>
                                            <p:cond delay="0"/>
                                          </p:stCondLst>
                                        </p:cTn>
                                        <p:tgtEl>
                                          <p:spTgt spid="66"/>
                                        </p:tgtEl>
                                        <p:attrNameLst>
                                          <p:attrName>style.visibility</p:attrName>
                                        </p:attrNameLst>
                                      </p:cBhvr>
                                      <p:to>
                                        <p:strVal val="visible"/>
                                      </p:to>
                                    </p:set>
                                    <p:animScale>
                                      <p:cBhvr>
                                        <p:cTn id="54" dur="500" decel="50000" fill="hold">
                                          <p:stCondLst>
                                            <p:cond delay="0"/>
                                          </p:stCondLst>
                                        </p:cTn>
                                        <p:tgtEl>
                                          <p:spTgt spid="6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55" dur="500" decel="50000" fill="hold">
                                          <p:stCondLst>
                                            <p:cond delay="0"/>
                                          </p:stCondLst>
                                        </p:cTn>
                                        <p:tgtEl>
                                          <p:spTgt spid="66"/>
                                        </p:tgtEl>
                                        <p:attrNameLst>
                                          <p:attrName>ppt_x</p:attrName>
                                          <p:attrName>ppt_y</p:attrName>
                                        </p:attrNameLst>
                                      </p:cBhvr>
                                    </p:animMotion>
                                    <p:animEffect transition="in" filter="fade">
                                      <p:cBhvr>
                                        <p:cTn id="56" dur="500"/>
                                        <p:tgtEl>
                                          <p:spTgt spid="66"/>
                                        </p:tgtEl>
                                      </p:cBhvr>
                                    </p:animEffect>
                                  </p:childTnLst>
                                </p:cTn>
                              </p:par>
                              <p:par>
                                <p:cTn id="57" presetID="1" presetClass="mediacall" presetSubtype="0" fill="hold" nodeType="withEffect">
                                  <p:stCondLst>
                                    <p:cond delay="0"/>
                                  </p:stCondLst>
                                  <p:childTnLst>
                                    <p:cmd type="call" cmd="playFrom(0.0)">
                                      <p:cBhvr>
                                        <p:cTn id="58" dur="4744" fill="hold"/>
                                        <p:tgtEl>
                                          <p:spTgt spid="69"/>
                                        </p:tgtEl>
                                      </p:cBhvr>
                                    </p:cmd>
                                  </p:childTnLst>
                                </p:cTn>
                              </p:par>
                            </p:childTnLst>
                          </p:cTn>
                        </p:par>
                      </p:childTnLst>
                    </p:cTn>
                  </p:par>
                </p:childTnLst>
              </p:cTn>
              <p:nextCondLst>
                <p:cond evt="onClick" delay="0">
                  <p:tgtEl>
                    <p:spTgt spid="29"/>
                  </p:tgtEl>
                </p:cond>
              </p:nextCondLst>
            </p:seq>
            <p:seq concurrent="1" nextAc="seek">
              <p:cTn id="59" restart="whenNotActive" fill="hold" evtFilter="cancelBubble" nodeType="interactiveSeq">
                <p:stCondLst>
                  <p:cond evt="onClick" delay="0">
                    <p:tgtEl>
                      <p:spTgt spid="33"/>
                    </p:tgtEl>
                  </p:cond>
                </p:stCondLst>
                <p:endSync evt="end" delay="0">
                  <p:rtn val="all"/>
                </p:endSync>
                <p:childTnLst>
                  <p:par>
                    <p:cTn id="60" fill="hold">
                      <p:stCondLst>
                        <p:cond delay="0"/>
                      </p:stCondLst>
                      <p:childTnLst>
                        <p:par>
                          <p:cTn id="61" fill="hold">
                            <p:stCondLst>
                              <p:cond delay="0"/>
                            </p:stCondLst>
                            <p:childTnLst>
                              <p:par>
                                <p:cTn id="62" presetID="44" presetClass="path" presetSubtype="0" accel="50000" decel="50000" fill="hold" nodeType="clickEffect">
                                  <p:stCondLst>
                                    <p:cond delay="0"/>
                                  </p:stCondLst>
                                  <p:childTnLst>
                                    <p:animMotion origin="layout" path="M 3.7037E-7 3.7037E-7 L -0.03264 -0.14722 C -0.03935 -0.18025 -0.04954 -0.19815 -0.06042 -0.19815 C -0.07245 -0.19815 -0.08218 -0.18025 -0.08866 -0.14722 L -0.12107 3.7037E-7 " pathEditMode="relative" rAng="0" ptsTypes="AAAAA">
                                      <p:cBhvr>
                                        <p:cTn id="63" dur="2000" fill="hold"/>
                                        <p:tgtEl>
                                          <p:spTgt spid="33"/>
                                        </p:tgtEl>
                                        <p:attrNameLst>
                                          <p:attrName>ppt_x</p:attrName>
                                          <p:attrName>ppt_y</p:attrName>
                                        </p:attrNameLst>
                                      </p:cBhvr>
                                      <p:rCtr x="-6065" y="-9907"/>
                                    </p:animMotion>
                                  </p:childTnLst>
                                </p:cTn>
                              </p:par>
                            </p:childTnLst>
                          </p:cTn>
                        </p:par>
                      </p:childTnLst>
                    </p:cTn>
                  </p:par>
                </p:childTnLst>
              </p:cTn>
              <p:nextCondLst>
                <p:cond evt="onClick" delay="0">
                  <p:tgtEl>
                    <p:spTgt spid="33"/>
                  </p:tgtEl>
                </p:cond>
              </p:nextCondLst>
            </p:seq>
            <p:seq concurrent="1" nextAc="seek">
              <p:cTn id="64" restart="whenNotActive" fill="hold" evtFilter="cancelBubble" nodeType="interactiveSeq">
                <p:stCondLst>
                  <p:cond evt="onClick" delay="0">
                    <p:tgtEl>
                      <p:spTgt spid="42"/>
                    </p:tgtEl>
                  </p:cond>
                </p:stCondLst>
                <p:endSync evt="end" delay="0">
                  <p:rtn val="all"/>
                </p:endSync>
                <p:childTnLst>
                  <p:par>
                    <p:cTn id="65" fill="hold">
                      <p:stCondLst>
                        <p:cond delay="0"/>
                      </p:stCondLst>
                      <p:childTnLst>
                        <p:par>
                          <p:cTn id="66" fill="hold">
                            <p:stCondLst>
                              <p:cond delay="0"/>
                            </p:stCondLst>
                            <p:childTnLst>
                              <p:par>
                                <p:cTn id="67" presetID="44" presetClass="path" presetSubtype="0" accel="50000" decel="50000" fill="hold" nodeType="clickEffect">
                                  <p:stCondLst>
                                    <p:cond delay="0"/>
                                  </p:stCondLst>
                                  <p:childTnLst>
                                    <p:animMotion origin="layout" path="M -4.81481E-6 -2.71605E-6 L -0.03263 -0.14722 C -0.03935 -0.18024 -0.04953 -0.19815 -0.06041 -0.19815 C -0.07222 -0.19815 -0.08217 -0.18024 -0.08865 -0.14722 L -0.12106 -2.71605E-6 " pathEditMode="relative" rAng="0" ptsTypes="AAAAA">
                                      <p:cBhvr>
                                        <p:cTn id="68" dur="2000" fill="hold"/>
                                        <p:tgtEl>
                                          <p:spTgt spid="42"/>
                                        </p:tgtEl>
                                        <p:attrNameLst>
                                          <p:attrName>ppt_x</p:attrName>
                                          <p:attrName>ppt_y</p:attrName>
                                        </p:attrNameLst>
                                      </p:cBhvr>
                                      <p:rCtr x="-6065" y="-9907"/>
                                    </p:animMotion>
                                  </p:childTnLst>
                                </p:cTn>
                              </p:par>
                            </p:childTnLst>
                          </p:cTn>
                        </p:par>
                      </p:childTnLst>
                    </p:cTn>
                  </p:par>
                </p:childTnLst>
              </p:cTn>
              <p:nextCondLst>
                <p:cond evt="onClick" delay="0">
                  <p:tgtEl>
                    <p:spTgt spid="42"/>
                  </p:tgtEl>
                </p:cond>
              </p:nextCondLst>
            </p:seq>
            <p:seq concurrent="1" nextAc="seek">
              <p:cTn id="69" restart="whenNotActive" fill="hold" evtFilter="cancelBubble" nodeType="interactiveSeq">
                <p:stCondLst>
                  <p:cond evt="onClick" delay="0">
                    <p:tgtEl>
                      <p:spTgt spid="45"/>
                    </p:tgtEl>
                  </p:cond>
                </p:stCondLst>
                <p:endSync evt="end" delay="0">
                  <p:rtn val="all"/>
                </p:endSync>
                <p:childTnLst>
                  <p:par>
                    <p:cTn id="70" fill="hold">
                      <p:stCondLst>
                        <p:cond delay="0"/>
                      </p:stCondLst>
                      <p:childTnLst>
                        <p:par>
                          <p:cTn id="71" fill="hold">
                            <p:stCondLst>
                              <p:cond delay="0"/>
                            </p:stCondLst>
                            <p:childTnLst>
                              <p:par>
                                <p:cTn id="72" presetID="44" presetClass="path" presetSubtype="0" accel="50000" decel="50000" fill="hold" nodeType="clickEffect">
                                  <p:stCondLst>
                                    <p:cond delay="0"/>
                                  </p:stCondLst>
                                  <p:childTnLst>
                                    <p:animMotion origin="layout" path="M -3.61111E-6 4.69136E-6 L -0.03264 -0.14723 C -0.03941 -0.18025 -0.04948 -0.19815 -0.06041 -0.19815 C -0.07222 -0.19815 -0.08211 -0.18025 -0.08871 -0.14723 L -0.121 4.69136E-6 " pathEditMode="relative" rAng="0" ptsTypes="FffFF">
                                      <p:cBhvr>
                                        <p:cTn id="73" dur="2000" fill="hold"/>
                                        <p:tgtEl>
                                          <p:spTgt spid="45"/>
                                        </p:tgtEl>
                                        <p:attrNameLst>
                                          <p:attrName>ppt_x</p:attrName>
                                          <p:attrName>ppt_y</p:attrName>
                                        </p:attrNameLst>
                                      </p:cBhvr>
                                      <p:rCtr x="-6059" y="-9907"/>
                                    </p:animMotion>
                                  </p:childTnLst>
                                </p:cTn>
                              </p:par>
                            </p:childTnLst>
                          </p:cTn>
                        </p:par>
                      </p:childTnLst>
                    </p:cTn>
                  </p:par>
                </p:childTnLst>
              </p:cTn>
              <p:nextCondLst>
                <p:cond evt="onClick" delay="0">
                  <p:tgtEl>
                    <p:spTgt spid="45"/>
                  </p:tgtEl>
                </p:cond>
              </p:nextCondLst>
            </p:seq>
            <p:audio>
              <p:cMediaNode vol="100000">
                <p:cTn id="74" fill="hold" display="0">
                  <p:stCondLst>
                    <p:cond delay="indefinite"/>
                  </p:stCondLst>
                  <p:endCondLst>
                    <p:cond evt="onStopAudio" delay="0">
                      <p:tgtEl>
                        <p:sldTgt/>
                      </p:tgtEl>
                    </p:cond>
                  </p:endCondLst>
                </p:cTn>
                <p:tgtEl>
                  <p:spTgt spid="69"/>
                </p:tgtEl>
              </p:cMediaNode>
            </p:audio>
          </p:childTnLst>
        </p:cTn>
      </p:par>
    </p:tnLst>
    <p:bldLst>
      <p:bldP spid="65"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FFF99"/>
        </a:solidFill>
        <a:effectLst/>
      </p:bgPr>
    </p:bg>
    <p:spTree>
      <p:nvGrpSpPr>
        <p:cNvPr id="1" name=""/>
        <p:cNvGrpSpPr/>
        <p:nvPr/>
      </p:nvGrpSpPr>
      <p:grpSpPr>
        <a:xfrm>
          <a:off x="0" y="0"/>
          <a:ext cx="0" cy="0"/>
          <a:chOff x="0" y="0"/>
          <a:chExt cx="0" cy="0"/>
        </a:xfrm>
      </p:grpSpPr>
      <p:grpSp>
        <p:nvGrpSpPr>
          <p:cNvPr id="34818" name="Group 4"/>
          <p:cNvGrpSpPr/>
          <p:nvPr/>
        </p:nvGrpSpPr>
        <p:grpSpPr bwMode="auto">
          <a:xfrm>
            <a:off x="0" y="0"/>
            <a:ext cx="9144000" cy="6948488"/>
            <a:chOff x="0" y="0"/>
            <a:chExt cx="5760" cy="4377"/>
          </a:xfrm>
        </p:grpSpPr>
        <p:pic>
          <p:nvPicPr>
            <p:cNvPr id="34821" name="Picture 5" descr="flower[1][1][1][1]"/>
            <p:cNvPicPr>
              <a:picLocks noChangeAspect="1" noChangeArrowheads="1" noCrop="1"/>
            </p:cNvPicPr>
            <p:nvPr/>
          </p:nvPicPr>
          <p:blipFill>
            <a:blip r:embed="rId1">
              <a:extLst>
                <a:ext uri="{28A0092B-C50C-407E-A947-70E740481C1C}">
                  <a14:useLocalDpi xmlns:a14="http://schemas.microsoft.com/office/drawing/2010/main" val="0"/>
                </a:ext>
              </a:extLst>
            </a:blip>
            <a:srcRect/>
            <a:stretch>
              <a:fillRect/>
            </a:stretch>
          </p:blipFill>
          <p:spPr bwMode="auto">
            <a:xfrm rot="5400000">
              <a:off x="3458" y="2037"/>
              <a:ext cx="4320" cy="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2" name="Picture 6" descr="flower[1][1][1][1]"/>
            <p:cNvPicPr>
              <a:picLocks noChangeAspect="1" noChangeArrowheads="1" noCrop="1"/>
            </p:cNvPicPr>
            <p:nvPr/>
          </p:nvPicPr>
          <p:blipFill>
            <a:blip r:embed="rId1">
              <a:extLst>
                <a:ext uri="{28A0092B-C50C-407E-A947-70E740481C1C}">
                  <a14:useLocalDpi xmlns:a14="http://schemas.microsoft.com/office/drawing/2010/main" val="0"/>
                </a:ext>
              </a:extLst>
            </a:blip>
            <a:srcRect/>
            <a:stretch>
              <a:fillRect/>
            </a:stretch>
          </p:blipFill>
          <p:spPr bwMode="auto">
            <a:xfrm rot="-5400000">
              <a:off x="-1996" y="2037"/>
              <a:ext cx="4320" cy="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3" name="Picture 7" descr="flower[1][1][1][1]"/>
            <p:cNvPicPr>
              <a:picLocks noChangeAspect="1" noChangeArrowheads="1" noCrop="1"/>
            </p:cNvPicPr>
            <p:nvPr/>
          </p:nvPicPr>
          <p:blipFill>
            <a:blip r:embed="rId1">
              <a:extLst>
                <a:ext uri="{28A0092B-C50C-407E-A947-70E740481C1C}">
                  <a14:useLocalDpi xmlns:a14="http://schemas.microsoft.com/office/drawing/2010/main" val="0"/>
                </a:ext>
              </a:extLst>
            </a:blip>
            <a:srcRect/>
            <a:stretch>
              <a:fillRect/>
            </a:stretch>
          </p:blipFill>
          <p:spPr bwMode="auto">
            <a:xfrm>
              <a:off x="0" y="3998"/>
              <a:ext cx="5760" cy="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4" name="Picture 8" descr="flower[1][1][1][1]"/>
            <p:cNvPicPr>
              <a:picLocks noChangeAspect="1" noChangeArrowheads="1" noCrop="1"/>
            </p:cNvPicPr>
            <p:nvPr/>
          </p:nvPicPr>
          <p:blipFill>
            <a:blip r:embed="rId1">
              <a:extLst>
                <a:ext uri="{28A0092B-C50C-407E-A947-70E740481C1C}">
                  <a14:useLocalDpi xmlns:a14="http://schemas.microsoft.com/office/drawing/2010/main" val="0"/>
                </a:ext>
              </a:extLst>
            </a:blip>
            <a:srcRect/>
            <a:stretch>
              <a:fillRect/>
            </a:stretch>
          </p:blipFill>
          <p:spPr bwMode="auto">
            <a:xfrm>
              <a:off x="0" y="0"/>
              <a:ext cx="5760" cy="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5" name="Picture 9" descr="012"/>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816" cy="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6" name="Picture 10" descr="012"/>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rot="10800000">
              <a:off x="4944" y="0"/>
              <a:ext cx="816" cy="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7" name="Picture 11" descr="012"/>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0" y="3597"/>
              <a:ext cx="816" cy="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8" name="Picture 12" descr="012"/>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rot="10800000">
              <a:off x="4944" y="3597"/>
              <a:ext cx="816" cy="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4819" name="Rectangle 14"/>
          <p:cNvSpPr>
            <a:spLocks noChangeArrowheads="1"/>
          </p:cNvSpPr>
          <p:nvPr/>
        </p:nvSpPr>
        <p:spPr bwMode="auto">
          <a:xfrm>
            <a:off x="685800" y="762000"/>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fontAlgn="base" hangingPunct="1">
              <a:spcBef>
                <a:spcPct val="0"/>
              </a:spcBef>
              <a:spcAft>
                <a:spcPct val="0"/>
              </a:spcAft>
              <a:buFontTx/>
              <a:buNone/>
            </a:pPr>
            <a:r>
              <a:rPr lang="en-US" altLang="en-US" sz="4400" b="1">
                <a:solidFill>
                  <a:srgbClr val="C00000"/>
                </a:solidFill>
                <a:latin typeface="Times New Roman" panose="02020603050405020304" pitchFamily="18" charset="0"/>
              </a:rPr>
              <a:t>Hoạt động 4</a:t>
            </a:r>
            <a:endParaRPr lang="en-US" altLang="en-US" sz="4400" b="1">
              <a:solidFill>
                <a:srgbClr val="C00000"/>
              </a:solidFill>
              <a:latin typeface="Times New Roman" panose="02020603050405020304" pitchFamily="18" charset="0"/>
            </a:endParaRPr>
          </a:p>
        </p:txBody>
      </p:sp>
      <p:sp>
        <p:nvSpPr>
          <p:cNvPr id="34820" name="Text Box 20"/>
          <p:cNvSpPr txBox="1">
            <a:spLocks noChangeArrowheads="1"/>
          </p:cNvSpPr>
          <p:nvPr/>
        </p:nvSpPr>
        <p:spPr bwMode="auto">
          <a:xfrm>
            <a:off x="1143000" y="1684338"/>
            <a:ext cx="6477000" cy="3908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fontAlgn="base" hangingPunct="1">
              <a:spcBef>
                <a:spcPct val="50000"/>
              </a:spcBef>
              <a:spcAft>
                <a:spcPct val="0"/>
              </a:spcAft>
              <a:buFontTx/>
              <a:buNone/>
            </a:pPr>
            <a:r>
              <a:rPr lang="en-US" altLang="en-US" sz="4000" b="1">
                <a:solidFill>
                  <a:srgbClr val="0000FF"/>
                </a:solidFill>
                <a:latin typeface="Times New Roman" panose="02020603050405020304" pitchFamily="18" charset="0"/>
              </a:rPr>
              <a:t>Trò chơi: Thi xem ai nhanh</a:t>
            </a:r>
            <a:endParaRPr lang="en-US" altLang="en-US" sz="4000" b="1">
              <a:solidFill>
                <a:srgbClr val="0000FF"/>
              </a:solidFill>
              <a:latin typeface="Times New Roman" panose="02020603050405020304" pitchFamily="18" charset="0"/>
            </a:endParaRPr>
          </a:p>
          <a:p>
            <a:pPr eaLnBrk="1" fontAlgn="base" hangingPunct="1">
              <a:spcBef>
                <a:spcPct val="50000"/>
              </a:spcBef>
              <a:spcAft>
                <a:spcPct val="0"/>
              </a:spcAft>
              <a:buFontTx/>
              <a:buNone/>
            </a:pPr>
            <a:r>
              <a:rPr lang="en-US" altLang="en-US">
                <a:solidFill>
                  <a:srgbClr val="0000FF"/>
                </a:solidFill>
                <a:latin typeface="Times New Roman" panose="02020603050405020304" pitchFamily="18" charset="0"/>
              </a:rPr>
              <a:t>Cách chơi: Các con chia thành 2 đội. Trong thời gian một bản nhạc các con chọn đúng hình ảnh về ngày tết trung thu và gắn lên bảng. Đội nào gắn đúng và nhiều hơn thì đội đó sẽ dành chiến thắng.</a:t>
            </a:r>
            <a:endParaRPr lang="en-US" altLang="en-US">
              <a:solidFill>
                <a:srgbClr val="0000FF"/>
              </a:solidFill>
              <a:latin typeface="Times New Roman" panose="02020603050405020304" pitchFamily="18" charset="0"/>
            </a:endParaRPr>
          </a:p>
        </p:txBody>
      </p:sp>
    </p:spTree>
    <p:custDataLst>
      <p:tags r:id="rId3"/>
    </p:custDataLst>
  </p:cSld>
  <p:clrMapOvr>
    <a:masterClrMapping/>
  </p:clrMapOvr>
  <p:transition>
    <p:wheel spokes="3"/>
    <p:sndAc>
      <p:stSnd>
        <p:snd r:embed="rId4" name="chimes.wav"/>
      </p:stSnd>
    </p:sndAc>
  </p:transition>
</p:sld>
</file>

<file path=ppt/slides/slide32.xml><?xml version="1.0" encoding="utf-8"?>
<p:sld xmlns:a="http://schemas.openxmlformats.org/drawingml/2006/main" xmlns:r="http://schemas.openxmlformats.org/officeDocument/2006/relationships" xmlns:p="http://schemas.openxmlformats.org/presentationml/2006/main">
  <p:cSld>
    <p:bg>
      <p:bgPr>
        <a:gradFill rotWithShape="0">
          <a:gsLst>
            <a:gs pos="0">
              <a:srgbClr val="CCFF33"/>
            </a:gs>
            <a:gs pos="100000">
              <a:srgbClr val="FFFF66"/>
            </a:gs>
          </a:gsLst>
          <a:lin ang="5400000" scaled="1"/>
        </a:gradFill>
        <a:effectLst/>
      </p:bgPr>
    </p:bg>
    <p:spTree>
      <p:nvGrpSpPr>
        <p:cNvPr id="1" name=""/>
        <p:cNvGrpSpPr/>
        <p:nvPr/>
      </p:nvGrpSpPr>
      <p:grpSpPr>
        <a:xfrm>
          <a:off x="0" y="0"/>
          <a:ext cx="0" cy="0"/>
          <a:chOff x="0" y="0"/>
          <a:chExt cx="0" cy="0"/>
        </a:xfrm>
      </p:grpSpPr>
      <p:pic>
        <p:nvPicPr>
          <p:cNvPr id="35842" name="Picture 2" descr="J0124039"/>
          <p:cNvPicPr>
            <a:picLocks noChangeAspect="1" noChangeArrowheads="1"/>
          </p:cNvPicPr>
          <p:nvPr>
            <p:custDataLst>
              <p:tags r:id="rId1"/>
            </p:custDataLst>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7513637" y="-122237"/>
            <a:ext cx="1508125"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3" name="Picture 3" descr="UYG"/>
          <p:cNvPicPr>
            <a:picLocks noChangeAspect="1" noChangeArrowheads="1"/>
          </p:cNvPicPr>
          <p:nvPr>
            <p:custDataLst>
              <p:tags r:id="rId3"/>
            </p:custDataLst>
          </p:nvPr>
        </p:nvPicPr>
        <p:blipFill>
          <a:blip r:embed="rId4" cstate="print">
            <a:extLst>
              <a:ext uri="{28A0092B-C50C-407E-A947-70E740481C1C}">
                <a14:useLocalDpi xmlns:a14="http://schemas.microsoft.com/office/drawing/2010/main" val="0"/>
              </a:ext>
            </a:extLst>
          </a:blip>
          <a:srcRect/>
          <a:stretch>
            <a:fillRect/>
          </a:stretch>
        </p:blipFill>
        <p:spPr bwMode="auto">
          <a:xfrm>
            <a:off x="7143750" y="5026025"/>
            <a:ext cx="2000250" cy="183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4" name="Picture 4" descr="J0124039"/>
          <p:cNvPicPr>
            <a:picLocks noChangeAspect="1" noChangeArrowheads="1"/>
          </p:cNvPicPr>
          <p:nvPr>
            <p:custDataLst>
              <p:tags r:id="rId5"/>
            </p:custDataLst>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356394" y="5118894"/>
            <a:ext cx="1573212"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5" name="Picture 5" descr="UYG"/>
          <p:cNvPicPr>
            <a:picLocks noChangeAspect="1" noChangeArrowheads="1"/>
          </p:cNvPicPr>
          <p:nvPr>
            <p:custDataLst>
              <p:tags r:id="rId6"/>
            </p:custDataLst>
          </p:nvPr>
        </p:nvPicPr>
        <p:blipFill>
          <a:blip r:embed="rId4" cstate="print">
            <a:extLst>
              <a:ext uri="{28A0092B-C50C-407E-A947-70E740481C1C}">
                <a14:useLocalDpi xmlns:a14="http://schemas.microsoft.com/office/drawing/2010/main" val="0"/>
              </a:ext>
            </a:extLst>
          </a:blip>
          <a:srcRect/>
          <a:stretch>
            <a:fillRect/>
          </a:stretch>
        </p:blipFill>
        <p:spPr bwMode="auto">
          <a:xfrm rot="10800000">
            <a:off x="0" y="0"/>
            <a:ext cx="2000250" cy="183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8" name="Picture 6" descr="sun14[1]"/>
          <p:cNvPicPr>
            <a:picLocks noChangeAspect="1" noChangeArrowheads="1" noCrop="1"/>
          </p:cNvPicPr>
          <p:nvPr>
            <p:custDataLst>
              <p:tags r:id="rId7"/>
            </p:custDataLst>
          </p:nvPr>
        </p:nvPicPr>
        <p:blipFill>
          <a:blip r:embed="rId8">
            <a:lum bright="-6000"/>
            <a:extLst>
              <a:ext uri="{28A0092B-C50C-407E-A947-70E740481C1C}">
                <a14:useLocalDpi xmlns:a14="http://schemas.microsoft.com/office/drawing/2010/main" val="0"/>
              </a:ext>
            </a:extLst>
          </a:blip>
          <a:srcRect/>
          <a:stretch>
            <a:fillRect/>
          </a:stretch>
        </p:blipFill>
        <p:spPr bwMode="auto">
          <a:xfrm>
            <a:off x="-685800" y="5410200"/>
            <a:ext cx="12954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9" name="Line 7"/>
          <p:cNvSpPr>
            <a:spLocks noChangeShapeType="1"/>
          </p:cNvSpPr>
          <p:nvPr/>
        </p:nvSpPr>
        <p:spPr bwMode="auto">
          <a:xfrm>
            <a:off x="0" y="457200"/>
            <a:ext cx="685800" cy="533400"/>
          </a:xfrm>
          <a:prstGeom prst="line">
            <a:avLst/>
          </a:prstGeom>
          <a:noFill/>
          <a:ln w="9525">
            <a:solidFill>
              <a:srgbClr val="FF0000"/>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3080" name="Line 8"/>
          <p:cNvSpPr>
            <a:spLocks noChangeShapeType="1"/>
          </p:cNvSpPr>
          <p:nvPr/>
        </p:nvSpPr>
        <p:spPr bwMode="auto">
          <a:xfrm>
            <a:off x="1371600" y="1676400"/>
            <a:ext cx="685800" cy="533400"/>
          </a:xfrm>
          <a:prstGeom prst="line">
            <a:avLst/>
          </a:prstGeom>
          <a:noFill/>
          <a:ln w="9525">
            <a:solidFill>
              <a:srgbClr val="FF0000"/>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3081" name="Line 9"/>
          <p:cNvSpPr>
            <a:spLocks noChangeShapeType="1"/>
          </p:cNvSpPr>
          <p:nvPr/>
        </p:nvSpPr>
        <p:spPr bwMode="auto">
          <a:xfrm flipV="1">
            <a:off x="0" y="1447800"/>
            <a:ext cx="685800" cy="609600"/>
          </a:xfrm>
          <a:prstGeom prst="line">
            <a:avLst/>
          </a:prstGeom>
          <a:noFill/>
          <a:ln w="9525">
            <a:solidFill>
              <a:srgbClr val="00FF00"/>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3082" name="Line 10"/>
          <p:cNvSpPr>
            <a:spLocks noChangeShapeType="1"/>
          </p:cNvSpPr>
          <p:nvPr/>
        </p:nvSpPr>
        <p:spPr bwMode="auto">
          <a:xfrm flipV="1">
            <a:off x="1295400" y="304800"/>
            <a:ext cx="685800" cy="609600"/>
          </a:xfrm>
          <a:prstGeom prst="line">
            <a:avLst/>
          </a:prstGeom>
          <a:noFill/>
          <a:ln w="9525">
            <a:solidFill>
              <a:srgbClr val="00FF00"/>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3083" name="Line 11"/>
          <p:cNvSpPr>
            <a:spLocks noChangeShapeType="1"/>
          </p:cNvSpPr>
          <p:nvPr/>
        </p:nvSpPr>
        <p:spPr bwMode="auto">
          <a:xfrm>
            <a:off x="1600200" y="1219200"/>
            <a:ext cx="838200" cy="0"/>
          </a:xfrm>
          <a:prstGeom prst="line">
            <a:avLst/>
          </a:prstGeom>
          <a:noFill/>
          <a:ln w="9525">
            <a:solidFill>
              <a:srgbClr val="FF6600"/>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3084" name="Line 12"/>
          <p:cNvSpPr>
            <a:spLocks noChangeShapeType="1"/>
          </p:cNvSpPr>
          <p:nvPr/>
        </p:nvSpPr>
        <p:spPr bwMode="auto">
          <a:xfrm>
            <a:off x="1524000" y="1219200"/>
            <a:ext cx="838200" cy="0"/>
          </a:xfrm>
          <a:prstGeom prst="line">
            <a:avLst/>
          </a:prstGeom>
          <a:noFill/>
          <a:ln w="9525">
            <a:solidFill>
              <a:srgbClr val="FF6600"/>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3085" name="Line 13"/>
          <p:cNvSpPr>
            <a:spLocks noChangeShapeType="1"/>
          </p:cNvSpPr>
          <p:nvPr/>
        </p:nvSpPr>
        <p:spPr bwMode="auto">
          <a:xfrm>
            <a:off x="2047875" y="4046538"/>
            <a:ext cx="0" cy="762000"/>
          </a:xfrm>
          <a:prstGeom prst="line">
            <a:avLst/>
          </a:prstGeom>
          <a:noFill/>
          <a:ln w="9525">
            <a:solidFill>
              <a:srgbClr val="FFFF00"/>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3086" name="Line 14"/>
          <p:cNvSpPr>
            <a:spLocks noChangeShapeType="1"/>
          </p:cNvSpPr>
          <p:nvPr/>
        </p:nvSpPr>
        <p:spPr bwMode="auto">
          <a:xfrm>
            <a:off x="2057400" y="2362200"/>
            <a:ext cx="0" cy="762000"/>
          </a:xfrm>
          <a:prstGeom prst="line">
            <a:avLst/>
          </a:prstGeom>
          <a:noFill/>
          <a:ln w="9525">
            <a:solidFill>
              <a:srgbClr val="FFFF00"/>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pic>
        <p:nvPicPr>
          <p:cNvPr id="35855" name="Picture 15" descr="n3"/>
          <p:cNvPicPr>
            <a:picLocks noChangeAspect="1" noChangeArrowheads="1"/>
          </p:cNvPicPr>
          <p:nvPr>
            <p:custDataLst>
              <p:tags r:id="rId9"/>
            </p:custDataLst>
          </p:nvPr>
        </p:nvPicPr>
        <p:blipFill>
          <a:blip r:embed="rId10">
            <a:extLst>
              <a:ext uri="{28A0092B-C50C-407E-A947-70E740481C1C}">
                <a14:useLocalDpi xmlns:a14="http://schemas.microsoft.com/office/drawing/2010/main" val="0"/>
              </a:ext>
            </a:extLst>
          </a:blip>
          <a:srcRect/>
          <a:stretch>
            <a:fillRect/>
          </a:stretch>
        </p:blipFill>
        <p:spPr bwMode="auto">
          <a:xfrm flipV="1">
            <a:off x="42863" y="28575"/>
            <a:ext cx="9042400" cy="14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56" name="Picture 16" descr="n3"/>
          <p:cNvPicPr>
            <a:picLocks noChangeAspect="1" noChangeArrowheads="1"/>
          </p:cNvPicPr>
          <p:nvPr>
            <p:custDataLst>
              <p:tags r:id="rId11"/>
            </p:custDataLst>
          </p:nvPr>
        </p:nvPicPr>
        <p:blipFill>
          <a:blip r:embed="rId10">
            <a:extLst>
              <a:ext uri="{28A0092B-C50C-407E-A947-70E740481C1C}">
                <a14:useLocalDpi xmlns:a14="http://schemas.microsoft.com/office/drawing/2010/main" val="0"/>
              </a:ext>
            </a:extLst>
          </a:blip>
          <a:srcRect/>
          <a:stretch>
            <a:fillRect/>
          </a:stretch>
        </p:blipFill>
        <p:spPr bwMode="auto">
          <a:xfrm flipV="1">
            <a:off x="101600" y="6715125"/>
            <a:ext cx="9042400" cy="14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57" name="Picture 17" descr="n3"/>
          <p:cNvPicPr>
            <a:picLocks noChangeAspect="1" noChangeArrowheads="1"/>
          </p:cNvPicPr>
          <p:nvPr>
            <p:custDataLst>
              <p:tags r:id="rId12"/>
            </p:custDataLst>
          </p:nvPr>
        </p:nvPicPr>
        <p:blipFill>
          <a:blip r:embed="rId10">
            <a:extLst>
              <a:ext uri="{28A0092B-C50C-407E-A947-70E740481C1C}">
                <a14:useLocalDpi xmlns:a14="http://schemas.microsoft.com/office/drawing/2010/main" val="0"/>
              </a:ext>
            </a:extLst>
          </a:blip>
          <a:srcRect/>
          <a:stretch>
            <a:fillRect/>
          </a:stretch>
        </p:blipFill>
        <p:spPr bwMode="auto">
          <a:xfrm rot="5400000" flipH="1" flipV="1">
            <a:off x="-3332163" y="3379788"/>
            <a:ext cx="6848475" cy="10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58" name="Picture 18" descr="n3"/>
          <p:cNvPicPr>
            <a:picLocks noChangeAspect="1" noChangeArrowheads="1"/>
          </p:cNvPicPr>
          <p:nvPr>
            <p:custDataLst>
              <p:tags r:id="rId13"/>
            </p:custDataLst>
          </p:nvPr>
        </p:nvPicPr>
        <p:blipFill>
          <a:blip r:embed="rId10">
            <a:extLst>
              <a:ext uri="{28A0092B-C50C-407E-A947-70E740481C1C}">
                <a14:useLocalDpi xmlns:a14="http://schemas.microsoft.com/office/drawing/2010/main" val="0"/>
              </a:ext>
            </a:extLst>
          </a:blip>
          <a:srcRect/>
          <a:stretch>
            <a:fillRect/>
          </a:stretch>
        </p:blipFill>
        <p:spPr bwMode="auto">
          <a:xfrm rot="5400000" flipH="1" flipV="1">
            <a:off x="5651500" y="3379788"/>
            <a:ext cx="6848475" cy="10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59" name="Picture 31" descr="white_W"/>
          <p:cNvPicPr>
            <a:picLocks noChangeAspect="1" noChangeArrowheads="1" noCrop="1"/>
          </p:cNvPicPr>
          <p:nvPr>
            <p:custDataLst>
              <p:tags r:id="rId14"/>
            </p:custDataLst>
          </p:nvPr>
        </p:nvPicPr>
        <p:blipFill>
          <a:blip r:embed="rId15">
            <a:extLst>
              <a:ext uri="{28A0092B-C50C-407E-A947-70E740481C1C}">
                <a14:useLocalDpi xmlns:a14="http://schemas.microsoft.com/office/drawing/2010/main" val="0"/>
              </a:ext>
            </a:extLst>
          </a:blip>
          <a:srcRect/>
          <a:stretch>
            <a:fillRect/>
          </a:stretch>
        </p:blipFill>
        <p:spPr bwMode="auto">
          <a:xfrm>
            <a:off x="4419600" y="6019800"/>
            <a:ext cx="609600" cy="566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60" name="Text Box 32"/>
          <p:cNvSpPr txBox="1">
            <a:spLocks noChangeArrowheads="1"/>
          </p:cNvSpPr>
          <p:nvPr/>
        </p:nvSpPr>
        <p:spPr bwMode="auto">
          <a:xfrm>
            <a:off x="2743200" y="6096000"/>
            <a:ext cx="51054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fontAlgn="base" hangingPunct="1">
              <a:spcBef>
                <a:spcPct val="50000"/>
              </a:spcBef>
              <a:spcAft>
                <a:spcPct val="0"/>
              </a:spcAft>
              <a:buFontTx/>
              <a:buNone/>
            </a:pPr>
            <a:endParaRPr lang="en-US" altLang="en-US" sz="4000">
              <a:solidFill>
                <a:srgbClr val="FF0000"/>
              </a:solidFill>
              <a:latin typeface=".VnArial NarrowH" panose="020B7200000000000000" pitchFamily="34" charset="0"/>
            </a:endParaRPr>
          </a:p>
        </p:txBody>
      </p:sp>
      <p:pic>
        <p:nvPicPr>
          <p:cNvPr id="35861" name="Picture 33" descr="xsgs_9002"/>
          <p:cNvPicPr>
            <a:picLocks noChangeAspect="1" noChangeArrowheads="1" noCrop="1"/>
          </p:cNvPicPr>
          <p:nvPr>
            <p:custDataLst>
              <p:tags r:id="rId16"/>
            </p:custDataLst>
          </p:nvPr>
        </p:nvPicPr>
        <p:blipFill>
          <a:blip r:embed="rId17">
            <a:extLst>
              <a:ext uri="{28A0092B-C50C-407E-A947-70E740481C1C}">
                <a14:useLocalDpi xmlns:a14="http://schemas.microsoft.com/office/drawing/2010/main" val="0"/>
              </a:ext>
            </a:extLst>
          </a:blip>
          <a:srcRect/>
          <a:stretch>
            <a:fillRect/>
          </a:stretch>
        </p:blipFill>
        <p:spPr bwMode="auto">
          <a:xfrm>
            <a:off x="304800" y="1905000"/>
            <a:ext cx="809625" cy="219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62" name="Text Box 39"/>
          <p:cNvSpPr txBox="1">
            <a:spLocks noChangeArrowheads="1"/>
          </p:cNvSpPr>
          <p:nvPr/>
        </p:nvSpPr>
        <p:spPr bwMode="auto">
          <a:xfrm>
            <a:off x="1181100" y="1676400"/>
            <a:ext cx="7696200" cy="2308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fontAlgn="base" hangingPunct="1">
              <a:spcBef>
                <a:spcPct val="50000"/>
              </a:spcBef>
              <a:spcAft>
                <a:spcPct val="0"/>
              </a:spcAft>
              <a:buFontTx/>
              <a:buNone/>
            </a:pPr>
            <a:r>
              <a:rPr lang="en-US" altLang="en-US" sz="3600" b="1" i="1">
                <a:solidFill>
                  <a:srgbClr val="FF3300"/>
                </a:solidFill>
                <a:latin typeface="Times New Roman" panose="02020603050405020304" pitchFamily="18" charset="0"/>
              </a:rPr>
              <a:t>Hoạt động khám phá của các bé đến đây là kết thúc rồi, chúc các bé chăm ngoan học giỏi. Xin cảm ơn quý vị, các cô giáo đã theo dõi bài giảng.</a:t>
            </a:r>
            <a:endParaRPr lang="en-US" altLang="en-US" sz="3600" b="1" i="1">
              <a:solidFill>
                <a:srgbClr val="FF3300"/>
              </a:solidFill>
              <a:latin typeface="Times New Roman" panose="02020603050405020304" pitchFamily="18" charset="0"/>
            </a:endParaRPr>
          </a:p>
        </p:txBody>
      </p:sp>
    </p:spTree>
    <p:custDataLst>
      <p:tags r:id="rId18"/>
    </p:custDataLst>
  </p:cSld>
  <p:clrMapOvr>
    <a:masterClrMapping/>
  </p:clrMapOvr>
  <p:transition>
    <p:wheel spokes="3"/>
    <p:sndAc>
      <p:stSnd>
        <p:snd r:embed="rId19" name="chimes.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path" presetSubtype="0" accel="50000" decel="50000" fill="hold" nodeType="withEffect">
                                  <p:stCondLst>
                                    <p:cond delay="0"/>
                                  </p:stCondLst>
                                  <p:childTnLst>
                                    <p:animMotion origin="layout" path="M -0.0125 0.08185 L 0.10417 -0.66589 " pathEditMode="relative" rAng="0" ptsTypes="AA">
                                      <p:cBhvr>
                                        <p:cTn id="6" dur="5000" fill="hold"/>
                                        <p:tgtEl>
                                          <p:spTgt spid="3078"/>
                                        </p:tgtEl>
                                        <p:attrNameLst>
                                          <p:attrName>ppt_x</p:attrName>
                                          <p:attrName>ppt_y</p:attrName>
                                        </p:attrNameLst>
                                      </p:cBhvr>
                                      <p:rCtr x="5833" y="-37387"/>
                                    </p:animMotion>
                                  </p:childTnLst>
                                </p:cTn>
                              </p:par>
                              <p:par>
                                <p:cTn id="7" presetID="21" presetClass="entr" presetSubtype="4" repeatCount="indefinite" fill="hold" grpId="0" nodeType="withEffect">
                                  <p:stCondLst>
                                    <p:cond delay="0"/>
                                  </p:stCondLst>
                                  <p:childTnLst>
                                    <p:set>
                                      <p:cBhvr>
                                        <p:cTn id="8" dur="1" fill="hold">
                                          <p:stCondLst>
                                            <p:cond delay="0"/>
                                          </p:stCondLst>
                                        </p:cTn>
                                        <p:tgtEl>
                                          <p:spTgt spid="3079"/>
                                        </p:tgtEl>
                                        <p:attrNameLst>
                                          <p:attrName>style.visibility</p:attrName>
                                        </p:attrNameLst>
                                      </p:cBhvr>
                                      <p:to>
                                        <p:strVal val="visible"/>
                                      </p:to>
                                    </p:set>
                                    <p:animEffect transition="in" filter="wheel(4)">
                                      <p:cBhvr>
                                        <p:cTn id="9" dur="2000"/>
                                        <p:tgtEl>
                                          <p:spTgt spid="3079"/>
                                        </p:tgtEl>
                                      </p:cBhvr>
                                    </p:animEffect>
                                  </p:childTnLst>
                                </p:cTn>
                              </p:par>
                              <p:par>
                                <p:cTn id="10" presetID="21" presetClass="entr" presetSubtype="4" repeatCount="indefinite" fill="hold" grpId="0" nodeType="withEffect">
                                  <p:stCondLst>
                                    <p:cond delay="0"/>
                                  </p:stCondLst>
                                  <p:childTnLst>
                                    <p:set>
                                      <p:cBhvr>
                                        <p:cTn id="11" dur="1" fill="hold">
                                          <p:stCondLst>
                                            <p:cond delay="0"/>
                                          </p:stCondLst>
                                        </p:cTn>
                                        <p:tgtEl>
                                          <p:spTgt spid="3080"/>
                                        </p:tgtEl>
                                        <p:attrNameLst>
                                          <p:attrName>style.visibility</p:attrName>
                                        </p:attrNameLst>
                                      </p:cBhvr>
                                      <p:to>
                                        <p:strVal val="visible"/>
                                      </p:to>
                                    </p:set>
                                    <p:animEffect transition="in" filter="wheel(4)">
                                      <p:cBhvr>
                                        <p:cTn id="12" dur="2000"/>
                                        <p:tgtEl>
                                          <p:spTgt spid="3080"/>
                                        </p:tgtEl>
                                      </p:cBhvr>
                                    </p:animEffect>
                                  </p:childTnLst>
                                </p:cTn>
                              </p:par>
                              <p:par>
                                <p:cTn id="13" presetID="21" presetClass="entr" presetSubtype="4" repeatCount="indefinite" fill="hold" grpId="0" nodeType="withEffect">
                                  <p:stCondLst>
                                    <p:cond delay="0"/>
                                  </p:stCondLst>
                                  <p:childTnLst>
                                    <p:set>
                                      <p:cBhvr>
                                        <p:cTn id="14" dur="1" fill="hold">
                                          <p:stCondLst>
                                            <p:cond delay="0"/>
                                          </p:stCondLst>
                                        </p:cTn>
                                        <p:tgtEl>
                                          <p:spTgt spid="3081"/>
                                        </p:tgtEl>
                                        <p:attrNameLst>
                                          <p:attrName>style.visibility</p:attrName>
                                        </p:attrNameLst>
                                      </p:cBhvr>
                                      <p:to>
                                        <p:strVal val="visible"/>
                                      </p:to>
                                    </p:set>
                                    <p:animEffect transition="in" filter="wheel(4)">
                                      <p:cBhvr>
                                        <p:cTn id="15" dur="2000"/>
                                        <p:tgtEl>
                                          <p:spTgt spid="3081"/>
                                        </p:tgtEl>
                                      </p:cBhvr>
                                    </p:animEffect>
                                  </p:childTnLst>
                                </p:cTn>
                              </p:par>
                              <p:par>
                                <p:cTn id="16" presetID="21" presetClass="entr" presetSubtype="4" repeatCount="indefinite" fill="hold" grpId="0" nodeType="withEffect">
                                  <p:stCondLst>
                                    <p:cond delay="0"/>
                                  </p:stCondLst>
                                  <p:childTnLst>
                                    <p:set>
                                      <p:cBhvr>
                                        <p:cTn id="17" dur="1" fill="hold">
                                          <p:stCondLst>
                                            <p:cond delay="0"/>
                                          </p:stCondLst>
                                        </p:cTn>
                                        <p:tgtEl>
                                          <p:spTgt spid="3082"/>
                                        </p:tgtEl>
                                        <p:attrNameLst>
                                          <p:attrName>style.visibility</p:attrName>
                                        </p:attrNameLst>
                                      </p:cBhvr>
                                      <p:to>
                                        <p:strVal val="visible"/>
                                      </p:to>
                                    </p:set>
                                    <p:animEffect transition="in" filter="wheel(4)">
                                      <p:cBhvr>
                                        <p:cTn id="18" dur="2000"/>
                                        <p:tgtEl>
                                          <p:spTgt spid="3082"/>
                                        </p:tgtEl>
                                      </p:cBhvr>
                                    </p:animEffect>
                                  </p:childTnLst>
                                </p:cTn>
                              </p:par>
                            </p:childTnLst>
                          </p:cTn>
                        </p:par>
                        <p:par>
                          <p:cTn id="19" fill="hold">
                            <p:stCondLst>
                              <p:cond delay="5000"/>
                            </p:stCondLst>
                            <p:childTnLst>
                              <p:par>
                                <p:cTn id="20" presetID="21" presetClass="entr" presetSubtype="4" repeatCount="indefinite" fill="hold" grpId="0" nodeType="afterEffect">
                                  <p:stCondLst>
                                    <p:cond delay="0"/>
                                  </p:stCondLst>
                                  <p:childTnLst>
                                    <p:set>
                                      <p:cBhvr>
                                        <p:cTn id="21" dur="1" fill="hold">
                                          <p:stCondLst>
                                            <p:cond delay="0"/>
                                          </p:stCondLst>
                                        </p:cTn>
                                        <p:tgtEl>
                                          <p:spTgt spid="3083"/>
                                        </p:tgtEl>
                                        <p:attrNameLst>
                                          <p:attrName>style.visibility</p:attrName>
                                        </p:attrNameLst>
                                      </p:cBhvr>
                                      <p:to>
                                        <p:strVal val="visible"/>
                                      </p:to>
                                    </p:set>
                                    <p:animEffect transition="in" filter="wheel(4)">
                                      <p:cBhvr>
                                        <p:cTn id="22" dur="2000"/>
                                        <p:tgtEl>
                                          <p:spTgt spid="3083"/>
                                        </p:tgtEl>
                                      </p:cBhvr>
                                    </p:animEffect>
                                  </p:childTnLst>
                                </p:cTn>
                              </p:par>
                            </p:childTnLst>
                          </p:cTn>
                        </p:par>
                        <p:par>
                          <p:cTn id="23" fill="hold">
                            <p:stCondLst>
                              <p:cond delay="7000"/>
                            </p:stCondLst>
                            <p:childTnLst>
                              <p:par>
                                <p:cTn id="24" presetID="21" presetClass="entr" presetSubtype="4" repeatCount="indefinite" fill="hold" grpId="0" nodeType="afterEffect">
                                  <p:stCondLst>
                                    <p:cond delay="0"/>
                                  </p:stCondLst>
                                  <p:childTnLst>
                                    <p:set>
                                      <p:cBhvr>
                                        <p:cTn id="25" dur="1" fill="hold">
                                          <p:stCondLst>
                                            <p:cond delay="0"/>
                                          </p:stCondLst>
                                        </p:cTn>
                                        <p:tgtEl>
                                          <p:spTgt spid="3084"/>
                                        </p:tgtEl>
                                        <p:attrNameLst>
                                          <p:attrName>style.visibility</p:attrName>
                                        </p:attrNameLst>
                                      </p:cBhvr>
                                      <p:to>
                                        <p:strVal val="visible"/>
                                      </p:to>
                                    </p:set>
                                    <p:animEffect transition="in" filter="wheel(4)">
                                      <p:cBhvr>
                                        <p:cTn id="26" dur="2000"/>
                                        <p:tgtEl>
                                          <p:spTgt spid="3084"/>
                                        </p:tgtEl>
                                      </p:cBhvr>
                                    </p:animEffect>
                                  </p:childTnLst>
                                </p:cTn>
                              </p:par>
                              <p:par>
                                <p:cTn id="27" presetID="21" presetClass="entr" presetSubtype="4" repeatCount="indefinite" fill="hold" grpId="0" nodeType="withEffect">
                                  <p:stCondLst>
                                    <p:cond delay="0"/>
                                  </p:stCondLst>
                                  <p:childTnLst>
                                    <p:set>
                                      <p:cBhvr>
                                        <p:cTn id="28" dur="1" fill="hold">
                                          <p:stCondLst>
                                            <p:cond delay="0"/>
                                          </p:stCondLst>
                                        </p:cTn>
                                        <p:tgtEl>
                                          <p:spTgt spid="3085"/>
                                        </p:tgtEl>
                                        <p:attrNameLst>
                                          <p:attrName>style.visibility</p:attrName>
                                        </p:attrNameLst>
                                      </p:cBhvr>
                                      <p:to>
                                        <p:strVal val="visible"/>
                                      </p:to>
                                    </p:set>
                                    <p:animEffect transition="in" filter="wheel(4)">
                                      <p:cBhvr>
                                        <p:cTn id="29" dur="2000"/>
                                        <p:tgtEl>
                                          <p:spTgt spid="3085"/>
                                        </p:tgtEl>
                                      </p:cBhvr>
                                    </p:animEffect>
                                  </p:childTnLst>
                                </p:cTn>
                              </p:par>
                              <p:par>
                                <p:cTn id="30" presetID="21" presetClass="entr" presetSubtype="4" repeatCount="indefinite" fill="hold" grpId="0" nodeType="withEffect">
                                  <p:stCondLst>
                                    <p:cond delay="0"/>
                                  </p:stCondLst>
                                  <p:childTnLst>
                                    <p:set>
                                      <p:cBhvr>
                                        <p:cTn id="31" dur="1" fill="hold">
                                          <p:stCondLst>
                                            <p:cond delay="0"/>
                                          </p:stCondLst>
                                        </p:cTn>
                                        <p:tgtEl>
                                          <p:spTgt spid="3086"/>
                                        </p:tgtEl>
                                        <p:attrNameLst>
                                          <p:attrName>style.visibility</p:attrName>
                                        </p:attrNameLst>
                                      </p:cBhvr>
                                      <p:to>
                                        <p:strVal val="visible"/>
                                      </p:to>
                                    </p:set>
                                    <p:animEffect transition="in" filter="wheel(4)">
                                      <p:cBhvr>
                                        <p:cTn id="32" dur="2000"/>
                                        <p:tgtEl>
                                          <p:spTgt spid="30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9" grpId="0" animBg="1"/>
      <p:bldP spid="3080" grpId="0" animBg="1"/>
      <p:bldP spid="3081" grpId="0" animBg="1"/>
      <p:bldP spid="3082" grpId="0" animBg="1"/>
      <p:bldP spid="3083" grpId="0" animBg="1"/>
      <p:bldP spid="3084" grpId="0" animBg="1"/>
      <p:bldP spid="3085" grpId="0" animBg="1"/>
      <p:bldP spid="308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6" descr="http://inmannews.wpengine.netdna-cdn.com/files/imagefield/shutterstock_96320885_WOOD_FLOOR_AND_GREEN_WALL.jpg"/>
          <p:cNvPicPr>
            <a:picLocks noChangeAspect="1" noChangeArrowheads="1"/>
          </p:cNvPicPr>
          <p:nvPr/>
        </p:nvPicPr>
        <p:blipFill>
          <a:blip r:embed="rId1">
            <a:extLst>
              <a:ext uri="{28A0092B-C50C-407E-A947-70E740481C1C}">
                <a14:useLocalDpi xmlns:a14="http://schemas.microsoft.com/office/drawing/2010/main" val="0"/>
              </a:ext>
            </a:extLst>
          </a:blip>
          <a:srcRect t="20053" b="2"/>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30 Redondear rectángulo de esquina del mismo lado"/>
          <p:cNvSpPr/>
          <p:nvPr/>
        </p:nvSpPr>
        <p:spPr>
          <a:xfrm>
            <a:off x="3276600" y="1916113"/>
            <a:ext cx="2447925" cy="2160587"/>
          </a:xfrm>
          <a:prstGeom prst="round2SameRect">
            <a:avLst>
              <a:gd name="adj1" fmla="val 50000"/>
              <a:gd name="adj2" fmla="val 0"/>
            </a:avLst>
          </a:prstGeom>
          <a:gradFill>
            <a:gsLst>
              <a:gs pos="74000">
                <a:schemeClr val="tx1"/>
              </a:gs>
              <a:gs pos="100000">
                <a:schemeClr val="accent6">
                  <a:lumMod val="7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s-ES">
              <a:solidFill>
                <a:srgbClr val="FFFFFF"/>
              </a:solidFill>
            </a:endParaRPr>
          </a:p>
        </p:txBody>
      </p:sp>
      <p:sp>
        <p:nvSpPr>
          <p:cNvPr id="28" name="27 Rectángulo"/>
          <p:cNvSpPr/>
          <p:nvPr/>
        </p:nvSpPr>
        <p:spPr>
          <a:xfrm>
            <a:off x="5724128" y="3429000"/>
            <a:ext cx="3419872" cy="648072"/>
          </a:xfrm>
          <a:prstGeom prst="rect">
            <a:avLst/>
          </a:prstGeom>
          <a:blipFill>
            <a:blip r:embed="rId2"/>
            <a:tile tx="0" ty="0" sx="100000" sy="100000" flip="none" algn="tl"/>
          </a:blipFill>
          <a:ln>
            <a:noFill/>
          </a:ln>
          <a:effectLst>
            <a:outerShdw blurRad="50800" dist="38100" dir="5400000" algn="t"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s-ES">
              <a:solidFill>
                <a:srgbClr val="FFFFFF"/>
              </a:solidFill>
            </a:endParaRPr>
          </a:p>
        </p:txBody>
      </p:sp>
      <p:sp>
        <p:nvSpPr>
          <p:cNvPr id="36" name="35 Rectángulo"/>
          <p:cNvSpPr/>
          <p:nvPr/>
        </p:nvSpPr>
        <p:spPr>
          <a:xfrm>
            <a:off x="-32467" y="3375945"/>
            <a:ext cx="3308323" cy="648072"/>
          </a:xfrm>
          <a:prstGeom prst="rect">
            <a:avLst/>
          </a:prstGeom>
          <a:blipFill>
            <a:blip r:embed="rId2"/>
            <a:tile tx="0" ty="0" sx="100000" sy="100000" flip="none" algn="tl"/>
          </a:blipFill>
          <a:ln>
            <a:noFill/>
          </a:ln>
          <a:effectLst>
            <a:outerShdw blurRad="50800" dist="38100" dir="5400000" algn="t"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s-ES">
              <a:solidFill>
                <a:srgbClr val="FFFFFF"/>
              </a:solidFill>
            </a:endParaRPr>
          </a:p>
        </p:txBody>
      </p:sp>
      <p:pic>
        <p:nvPicPr>
          <p:cNvPr id="33" name="32 Imagen"/>
          <p:cNvPicPr>
            <a:picLocks noChangeAspect="1"/>
          </p:cNvPicPr>
          <p:nvPr/>
        </p:nvPicPr>
        <p:blipFill>
          <a:blip r:embed="rId3"/>
          <a:stretch>
            <a:fillRect/>
          </a:stretch>
        </p:blipFill>
        <p:spPr bwMode="auto">
          <a:xfrm>
            <a:off x="1042988" y="2652713"/>
            <a:ext cx="2517775" cy="3197225"/>
          </a:xfrm>
          <a:prstGeom prst="rect">
            <a:avLst/>
          </a:prstGeom>
          <a:noFill/>
          <a:ln>
            <a:noFill/>
          </a:ln>
          <a:effectLst>
            <a:outerShdw blurRad="76200" dir="18900000" sy="23000" kx="-1200000" algn="bl" rotWithShape="0">
              <a:prstClr val="black">
                <a:alpha val="2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 name="Picture 2" descr="http://www.clker.com/cliparts/m/2/C/2/3/q/angry-black-cat-md.png"/>
          <p:cNvPicPr>
            <a:picLocks noChangeAspect="1" noChangeArrowheads="1"/>
          </p:cNvPicPr>
          <p:nvPr/>
        </p:nvPicPr>
        <p:blipFill rotWithShape="1">
          <a:blip r:embed="rId4">
            <a:extLst>
              <a:ext uri="{28A0092B-C50C-407E-A947-70E740481C1C}">
                <a14:useLocalDpi xmlns:a14="http://schemas.microsoft.com/office/drawing/2010/main" val="0"/>
              </a:ext>
            </a:extLst>
          </a:blip>
          <a:srcRect b="13128"/>
          <a:stretch>
            <a:fillRect/>
          </a:stretch>
        </p:blipFill>
        <p:spPr bwMode="auto">
          <a:xfrm>
            <a:off x="3347864" y="2199838"/>
            <a:ext cx="1788006" cy="1192414"/>
          </a:xfrm>
          <a:prstGeom prst="rect">
            <a:avLst/>
          </a:prstGeom>
          <a:noFill/>
          <a:effectLst>
            <a:innerShdw blurRad="685800" dist="50800" dir="16200000">
              <a:prstClr val="black">
                <a:alpha val="92000"/>
              </a:prstClr>
            </a:innerShdw>
          </a:effectLst>
          <a:extLst>
            <a:ext uri="{909E8E84-426E-40DD-AFC4-6F175D3DCCD1}">
              <a14:hiddenFill xmlns:a14="http://schemas.microsoft.com/office/drawing/2010/main">
                <a:solidFill>
                  <a:srgbClr val="FFFFFF"/>
                </a:solidFill>
              </a14:hiddenFill>
            </a:ext>
          </a:extLst>
        </p:spPr>
      </p:pic>
      <p:pic>
        <p:nvPicPr>
          <p:cNvPr id="8204" name="Picture 8" descr="http://upload.wikimedia.org/wikipedia/en/a/a5/Cheese.png"/>
          <p:cNvPicPr>
            <a:picLocks noChangeAspect="1" noChangeArrowheads="1"/>
          </p:cNvPicPr>
          <p:nvPr/>
        </p:nvPicPr>
        <p:blipFill>
          <a:blip r:embed="rId5">
            <a:extLst>
              <a:ext uri="{28A0092B-C50C-407E-A947-70E740481C1C}">
                <a14:useLocalDpi xmlns:a14="http://schemas.microsoft.com/office/drawing/2010/main" val="0"/>
              </a:ext>
            </a:extLst>
          </a:blip>
          <a:srcRect t="5879" b="12257"/>
          <a:stretch>
            <a:fillRect/>
          </a:stretch>
        </p:blipFill>
        <p:spPr bwMode="auto">
          <a:xfrm>
            <a:off x="3822700" y="1985963"/>
            <a:ext cx="1498600" cy="1228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11 Imagen">
            <a:hlinkClick r:id="" action="ppaction://hlinkshowjump?jump=nextslide"/>
          </p:cNvPr>
          <p:cNvPicPr>
            <a:picLocks noChangeAspect="1"/>
          </p:cNvPicPr>
          <p:nvPr/>
        </p:nvPicPr>
        <p:blipFill>
          <a:blip r:embed="rId6"/>
          <a:stretch>
            <a:fillRect/>
          </a:stretch>
        </p:blipFill>
        <p:spPr>
          <a:xfrm>
            <a:off x="7243763" y="5884863"/>
            <a:ext cx="1579562" cy="788987"/>
          </a:xfrm>
          <a:prstGeom prst="rect">
            <a:avLst/>
          </a:prstGeom>
          <a:effectLst>
            <a:outerShdw blurRad="50800" dist="38100" dir="2700000" algn="tl" rotWithShape="0">
              <a:prstClr val="black">
                <a:alpha val="40000"/>
              </a:prstClr>
            </a:outerShdw>
          </a:effectLst>
        </p:spPr>
      </p:pic>
      <p:sp>
        <p:nvSpPr>
          <p:cNvPr id="2" name="Rectangle 1"/>
          <p:cNvSpPr/>
          <p:nvPr/>
        </p:nvSpPr>
        <p:spPr>
          <a:xfrm>
            <a:off x="1753957" y="471522"/>
            <a:ext cx="5436105" cy="923330"/>
          </a:xfrm>
          <a:prstGeom prst="rect">
            <a:avLst/>
          </a:prstGeom>
          <a:noFill/>
        </p:spPr>
        <p:txBody>
          <a:bodyPr wrap="none">
            <a:spAutoFit/>
          </a:bodyPr>
          <a:lstStyle/>
          <a:p>
            <a:pPr algn="ctr" fontAlgn="base">
              <a:spcBef>
                <a:spcPct val="0"/>
              </a:spcBef>
              <a:spcAft>
                <a:spcPct val="0"/>
              </a:spcAft>
              <a:defRPr/>
            </a:pPr>
            <a:r>
              <a:rPr lang="en-US" sz="5400" dirty="0">
                <a:ln w="38100">
                  <a:solidFill>
                    <a:srgbClr val="000000"/>
                  </a:solidFill>
                </a:ln>
                <a:solidFill>
                  <a:srgbClr val="FFCC05"/>
                </a:solidFill>
                <a:effectLst>
                  <a:outerShdw blurRad="50800" dist="38100" dir="8100000" algn="tr" rotWithShape="0">
                    <a:prstClr val="black">
                      <a:alpha val="40000"/>
                    </a:prstClr>
                  </a:outerShdw>
                </a:effectLst>
                <a:latin typeface="Showcard Gothic" panose="04020904020102020604" pitchFamily="82" charset="0"/>
              </a:rPr>
              <a:t>Tom and jerry</a:t>
            </a:r>
            <a:endParaRPr lang="en-US" sz="5400" dirty="0">
              <a:ln w="38100">
                <a:solidFill>
                  <a:srgbClr val="000000"/>
                </a:solidFill>
              </a:ln>
              <a:solidFill>
                <a:srgbClr val="FFCC05"/>
              </a:solidFill>
              <a:effectLst>
                <a:outerShdw blurRad="50800" dist="38100" dir="8100000" algn="tr" rotWithShape="0">
                  <a:prstClr val="black">
                    <a:alpha val="40000"/>
                  </a:prstClr>
                </a:outerShdw>
              </a:effectLst>
              <a:latin typeface="Showcard Gothic" panose="04020904020102020604" pitchFamily="82" charset="0"/>
            </a:endParaRPr>
          </a:p>
        </p:txBody>
      </p:sp>
    </p:spTree>
  </p:cSld>
  <p:clrMapOvr>
    <a:masterClrMapping/>
  </p:clrMapOvr>
  <p:transition spd="slow">
    <p:circl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25 Rectángulo"/>
          <p:cNvSpPr/>
          <p:nvPr/>
        </p:nvSpPr>
        <p:spPr>
          <a:xfrm>
            <a:off x="-38100" y="-14288"/>
            <a:ext cx="9144000" cy="776288"/>
          </a:xfrm>
          <a:prstGeom prst="rect">
            <a:avLst/>
          </a:prstGeom>
          <a:blipFill>
            <a:blip r:embed="rId1"/>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s-ES_tradnl" sz="2000" b="1" dirty="0">
                <a:solidFill>
                  <a:srgbClr val="0000CC"/>
                </a:solidFill>
                <a:effectLst>
                  <a:outerShdw blurRad="38100" dist="38100" dir="2700000" algn="tl">
                    <a:srgbClr val="000000">
                      <a:alpha val="43137"/>
                    </a:srgbClr>
                  </a:outerShdw>
                </a:effectLst>
              </a:rPr>
              <a:t> Các con hãy xem một đoạn video</a:t>
            </a:r>
            <a:endParaRPr lang="es-ES" sz="2000" b="1" dirty="0">
              <a:solidFill>
                <a:srgbClr val="0000CC"/>
              </a:solidFill>
              <a:effectLst>
                <a:outerShdw blurRad="38100" dist="38100" dir="2700000" algn="tl">
                  <a:srgbClr val="000000">
                    <a:alpha val="43137"/>
                  </a:srgbClr>
                </a:outerShdw>
              </a:effectLst>
            </a:endParaRPr>
          </a:p>
        </p:txBody>
      </p:sp>
      <p:pic>
        <p:nvPicPr>
          <p:cNvPr id="2" name="ttt chuan.wmv">
            <a:hlinkClick r:id="" action="ppaction://media"/>
          </p:cNvPr>
          <p:cNvPicPr>
            <a:picLocks noChangeAspect="1"/>
          </p:cNvPicPr>
          <p:nvPr>
            <a:videoFile r:link="rId2"/>
            <p:extLst>
              <p:ext uri="{DAA4B4D4-6D71-4841-9C94-3DE7FCFB9230}">
                <p14:media xmlns:p14="http://schemas.microsoft.com/office/powerpoint/2010/main" r:embed="rId3"/>
              </p:ext>
            </p:extLst>
          </p:nvPr>
        </p:nvPicPr>
        <p:blipFill rotWithShape="1">
          <a:blip r:embed="rId4"/>
          <a:srcRect l="15794" t="18980" r="12396" b="17224"/>
          <a:stretch>
            <a:fillRect/>
          </a:stretch>
        </p:blipFill>
        <p:spPr>
          <a:xfrm>
            <a:off x="1232154" y="1676400"/>
            <a:ext cx="6603492" cy="3962355"/>
          </a:xfrm>
          <a:prstGeom prst="rect">
            <a:avLst/>
          </a:prstGeom>
          <a:solidFill>
            <a:srgbClr val="FFFFFF">
              <a:shade val="85000"/>
            </a:srgbClr>
          </a:solidFill>
          <a:ln w="88900" cap="sq">
            <a:solidFill>
              <a:srgbClr val="FFFFFF"/>
            </a:solidFill>
            <a:prstDash val="solid"/>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ustDataLst>
      <p:tags r:id="rId5"/>
    </p:custDataLst>
  </p:cSld>
  <p:clrMapOvr>
    <a:masterClrMapping/>
  </p:clrMapOvr>
  <p:transition>
    <p:wheel spokes="3"/>
    <p:sndAc>
      <p:stSnd>
        <p:snd r:embed="rId6" name="chimes.wav"/>
      </p:stSnd>
    </p:sndAc>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after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1"/>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descr="http://www.clker.com/cliparts/m/2/C/2/3/q/angry-black-cat-md.png"/>
          <p:cNvPicPr>
            <a:picLocks noChangeAspect="1" noChangeArrowheads="1"/>
          </p:cNvPicPr>
          <p:nvPr/>
        </p:nvPicPr>
        <p:blipFill rotWithShape="1">
          <a:blip r:embed="rId2"/>
          <a:srcRect b="13128"/>
          <a:stretch>
            <a:fillRect/>
          </a:stretch>
        </p:blipFill>
        <p:spPr bwMode="auto">
          <a:xfrm>
            <a:off x="6523038" y="2492375"/>
            <a:ext cx="1787525" cy="1192213"/>
          </a:xfrm>
          <a:prstGeom prst="rect">
            <a:avLst/>
          </a:prstGeom>
          <a:noFill/>
          <a:effectLst>
            <a:outerShdw blurRad="76200" dir="18900000" sy="23000" kx="-1200000" algn="bl" rotWithShape="0">
              <a:prstClr val="black">
                <a:alpha val="20000"/>
              </a:prstClr>
            </a:outerShdw>
          </a:effectLst>
          <a:extLst>
            <a:ext uri="{909E8E84-426E-40DD-AFC4-6F175D3DCCD1}">
              <a14:hiddenFill xmlns:a14="http://schemas.microsoft.com/office/drawing/2010/main">
                <a:solidFill>
                  <a:srgbClr val="FFFFFF"/>
                </a:solidFill>
              </a14:hiddenFill>
            </a:ext>
          </a:extLst>
        </p:spPr>
      </p:pic>
      <p:pic>
        <p:nvPicPr>
          <p:cNvPr id="1032" name="Picture 8" descr="http://upload.wikimedia.org/wikipedia/en/a/a5/Cheese.png"/>
          <p:cNvPicPr>
            <a:picLocks noChangeAspect="1" noChangeArrowheads="1"/>
          </p:cNvPicPr>
          <p:nvPr/>
        </p:nvPicPr>
        <p:blipFill>
          <a:blip r:embed="rId3">
            <a:extLst>
              <a:ext uri="{28A0092B-C50C-407E-A947-70E740481C1C}">
                <a14:useLocalDpi xmlns:a14="http://schemas.microsoft.com/office/drawing/2010/main" val="0"/>
              </a:ext>
            </a:extLst>
          </a:blip>
          <a:srcRect t="5879" b="12257"/>
          <a:stretch>
            <a:fillRect/>
          </a:stretch>
        </p:blipFill>
        <p:spPr bwMode="auto">
          <a:xfrm>
            <a:off x="1200150" y="2565400"/>
            <a:ext cx="1500188" cy="1227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11 Imagen"/>
          <p:cNvPicPr>
            <a:picLocks noChangeAspect="1"/>
          </p:cNvPicPr>
          <p:nvPr/>
        </p:nvPicPr>
        <p:blipFill>
          <a:blip r:embed="rId4">
            <a:duotone>
              <a:prstClr val="black"/>
              <a:schemeClr val="accent6">
                <a:tint val="45000"/>
                <a:satMod val="400000"/>
              </a:schemeClr>
            </a:duotone>
          </a:blip>
          <a:stretch>
            <a:fillRect/>
          </a:stretch>
        </p:blipFill>
        <p:spPr bwMode="auto">
          <a:xfrm>
            <a:off x="3891124" y="4293096"/>
            <a:ext cx="1577775" cy="1885329"/>
          </a:xfrm>
          <a:prstGeom prst="rect">
            <a:avLst/>
          </a:prstGeom>
          <a:noFill/>
          <a:ln>
            <a:noFill/>
          </a:ln>
          <a:effectLst>
            <a:outerShdw blurRad="76200" dist="63500" dir="18900000" sy="23000" kx="-1200000" algn="bl" rotWithShape="0">
              <a:prstClr val="black">
                <a:alpha val="2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12 Imagen"/>
          <p:cNvPicPr>
            <a:picLocks noChangeAspect="1"/>
          </p:cNvPicPr>
          <p:nvPr/>
        </p:nvPicPr>
        <p:blipFill>
          <a:blip r:embed="rId5"/>
          <a:stretch>
            <a:fillRect/>
          </a:stretch>
        </p:blipFill>
        <p:spPr bwMode="auto">
          <a:xfrm>
            <a:off x="1630363" y="2905125"/>
            <a:ext cx="800100" cy="1016000"/>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21 CuadroTexto"/>
          <p:cNvSpPr txBox="1">
            <a:spLocks noChangeArrowheads="1"/>
          </p:cNvSpPr>
          <p:nvPr/>
        </p:nvSpPr>
        <p:spPr bwMode="auto">
          <a:xfrm>
            <a:off x="6588125" y="968375"/>
            <a:ext cx="1655763"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fontAlgn="base" hangingPunct="1">
              <a:spcBef>
                <a:spcPct val="0"/>
              </a:spcBef>
              <a:spcAft>
                <a:spcPct val="0"/>
              </a:spcAft>
              <a:buFontTx/>
              <a:buNone/>
            </a:pPr>
            <a:r>
              <a:rPr lang="es-ES_tradnl" altLang="en-US" sz="1800" b="1">
                <a:solidFill>
                  <a:srgbClr val="000000"/>
                </a:solidFill>
              </a:rPr>
              <a:t>C. Đêm trung thu</a:t>
            </a:r>
            <a:endParaRPr lang="es-ES" altLang="en-US" sz="1800" b="1">
              <a:solidFill>
                <a:srgbClr val="000000"/>
              </a:solidFill>
            </a:endParaRPr>
          </a:p>
        </p:txBody>
      </p:sp>
      <p:sp>
        <p:nvSpPr>
          <p:cNvPr id="29" name="28 CuadroTexto"/>
          <p:cNvSpPr txBox="1">
            <a:spLocks noChangeArrowheads="1"/>
          </p:cNvSpPr>
          <p:nvPr/>
        </p:nvSpPr>
        <p:spPr bwMode="auto">
          <a:xfrm>
            <a:off x="1116013" y="908050"/>
            <a:ext cx="18288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fontAlgn="base" hangingPunct="1">
              <a:spcBef>
                <a:spcPct val="0"/>
              </a:spcBef>
              <a:spcAft>
                <a:spcPct val="0"/>
              </a:spcAft>
              <a:buFontTx/>
              <a:buNone/>
            </a:pPr>
            <a:r>
              <a:rPr lang="es-ES_tradnl" altLang="en-US" sz="1800" b="1" dirty="0">
                <a:solidFill>
                  <a:srgbClr val="000000"/>
                </a:solidFill>
              </a:rPr>
              <a:t>A. Rước đèn tháng tám</a:t>
            </a:r>
            <a:endParaRPr lang="es-ES" altLang="en-US" sz="1800" b="1" dirty="0">
              <a:solidFill>
                <a:srgbClr val="000000"/>
              </a:solidFill>
            </a:endParaRPr>
          </a:p>
        </p:txBody>
      </p:sp>
      <p:sp>
        <p:nvSpPr>
          <p:cNvPr id="30" name="29 CuadroTexto"/>
          <p:cNvSpPr txBox="1">
            <a:spLocks noChangeArrowheads="1"/>
          </p:cNvSpPr>
          <p:nvPr/>
        </p:nvSpPr>
        <p:spPr bwMode="auto">
          <a:xfrm>
            <a:off x="3819525" y="919163"/>
            <a:ext cx="1831975"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fontAlgn="base" hangingPunct="1">
              <a:spcBef>
                <a:spcPct val="0"/>
              </a:spcBef>
              <a:spcAft>
                <a:spcPct val="0"/>
              </a:spcAft>
              <a:buFontTx/>
              <a:buNone/>
            </a:pPr>
            <a:r>
              <a:rPr lang="es-ES_tradnl" altLang="en-US" sz="1800" b="1">
                <a:solidFill>
                  <a:srgbClr val="000000"/>
                </a:solidFill>
              </a:rPr>
              <a:t>B. Chiếc đèn ông sao</a:t>
            </a:r>
            <a:endParaRPr lang="es-ES" altLang="en-US" sz="1800" b="1">
              <a:solidFill>
                <a:srgbClr val="000000"/>
              </a:solidFill>
            </a:endParaRPr>
          </a:p>
        </p:txBody>
      </p:sp>
      <p:pic>
        <p:nvPicPr>
          <p:cNvPr id="32" name="Picture 2" descr="http://www.clker.com/cliparts/m/2/C/2/3/q/angry-black-cat-md.png"/>
          <p:cNvPicPr>
            <a:picLocks noChangeAspect="1" noChangeArrowheads="1"/>
          </p:cNvPicPr>
          <p:nvPr/>
        </p:nvPicPr>
        <p:blipFill rotWithShape="1">
          <a:blip r:embed="rId2"/>
          <a:srcRect b="13128"/>
          <a:stretch>
            <a:fillRect/>
          </a:stretch>
        </p:blipFill>
        <p:spPr bwMode="auto">
          <a:xfrm>
            <a:off x="3749675" y="2492375"/>
            <a:ext cx="1787525" cy="1192213"/>
          </a:xfrm>
          <a:prstGeom prst="rect">
            <a:avLst/>
          </a:prstGeom>
          <a:noFill/>
          <a:effectLst>
            <a:outerShdw blurRad="76200" dir="18900000" sy="23000" kx="-1200000" algn="bl" rotWithShape="0">
              <a:prstClr val="black">
                <a:alpha val="20000"/>
              </a:prstClr>
            </a:outerShdw>
          </a:effectLst>
          <a:extLst>
            <a:ext uri="{909E8E84-426E-40DD-AFC4-6F175D3DCCD1}">
              <a14:hiddenFill xmlns:a14="http://schemas.microsoft.com/office/drawing/2010/main">
                <a:solidFill>
                  <a:srgbClr val="FFFFFF"/>
                </a:solidFill>
              </a14:hiddenFill>
            </a:ext>
          </a:extLst>
        </p:spPr>
      </p:pic>
      <p:sp>
        <p:nvSpPr>
          <p:cNvPr id="25" name="24 Llamada ovalada"/>
          <p:cNvSpPr/>
          <p:nvPr/>
        </p:nvSpPr>
        <p:spPr>
          <a:xfrm>
            <a:off x="685800" y="1851025"/>
            <a:ext cx="1592263" cy="647700"/>
          </a:xfrm>
          <a:prstGeom prst="wedgeEllipseCallout">
            <a:avLst>
              <a:gd name="adj1" fmla="val 33587"/>
              <a:gd name="adj2" fmla="val 86016"/>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s-ES_tradnl" b="1" dirty="0">
                <a:solidFill>
                  <a:srgbClr val="000000"/>
                </a:solidFill>
              </a:rPr>
              <a:t>Bé giỏi quá</a:t>
            </a:r>
            <a:endParaRPr lang="es-ES" b="1" dirty="0">
              <a:solidFill>
                <a:srgbClr val="000000"/>
              </a:solidFill>
            </a:endParaRPr>
          </a:p>
        </p:txBody>
      </p:sp>
      <p:sp>
        <p:nvSpPr>
          <p:cNvPr id="26" name="25 Rectángulo"/>
          <p:cNvSpPr/>
          <p:nvPr/>
        </p:nvSpPr>
        <p:spPr>
          <a:xfrm>
            <a:off x="0" y="6249988"/>
            <a:ext cx="9144000" cy="608012"/>
          </a:xfrm>
          <a:prstGeom prst="rect">
            <a:avLst/>
          </a:pr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s-ES_tradnl" sz="2000" b="1" dirty="0">
                <a:solidFill>
                  <a:srgbClr val="002060"/>
                </a:solidFill>
                <a:effectLst>
                  <a:outerShdw blurRad="38100" dist="38100" dir="2700000" algn="tl">
                    <a:srgbClr val="000000">
                      <a:alpha val="43137"/>
                    </a:srgbClr>
                  </a:outerShdw>
                </a:effectLst>
              </a:rPr>
              <a:t>Câu 1: Giai điệu trong đoạn video vừa xem là của bài hát nào sau đây?</a:t>
            </a:r>
            <a:endParaRPr lang="es-ES" sz="2000" b="1" dirty="0">
              <a:solidFill>
                <a:srgbClr val="002060"/>
              </a:solidFill>
              <a:effectLst>
                <a:outerShdw blurRad="38100" dist="38100" dir="2700000" algn="tl">
                  <a:srgbClr val="000000">
                    <a:alpha val="43137"/>
                  </a:srgbClr>
                </a:outerShdw>
              </a:effectLst>
            </a:endParaRPr>
          </a:p>
        </p:txBody>
      </p:sp>
      <p:sp>
        <p:nvSpPr>
          <p:cNvPr id="14" name="13 Flecha derecha">
            <a:hlinkClick r:id="" action="ppaction://hlinkshowjump?jump=nextslide"/>
          </p:cNvPr>
          <p:cNvSpPr/>
          <p:nvPr/>
        </p:nvSpPr>
        <p:spPr>
          <a:xfrm>
            <a:off x="7885113" y="5300663"/>
            <a:ext cx="1258887" cy="877887"/>
          </a:xfrm>
          <a:prstGeom prst="rightArrow">
            <a:avLst/>
          </a:prstGeom>
          <a:solidFill>
            <a:srgbClr val="00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s-ES_tradnl" sz="1600" b="1" dirty="0">
                <a:solidFill>
                  <a:srgbClr val="000000"/>
                </a:solidFill>
              </a:rPr>
              <a:t>NEXT</a:t>
            </a:r>
            <a:endParaRPr lang="es-ES" sz="1600" b="1" dirty="0">
              <a:solidFill>
                <a:srgbClr val="000000"/>
              </a:solidFill>
            </a:endParaRPr>
          </a:p>
        </p:txBody>
      </p:sp>
    </p:spTree>
  </p:cSld>
  <p:clrMapOvr>
    <a:masterClrMapping/>
  </p:clrMapOvr>
  <p:transition spd="slow">
    <p:wipe dir="d"/>
  </p:transition>
  <p:timing>
    <p:tnLst>
      <p:par>
        <p:cTn id="1" dur="indefinite" restart="never" nodeType="tmRoot">
          <p:childTnLst>
            <p:seq concurrent="1" nextAc="seek">
              <p:cTn id="2" restart="whenNotActive" fill="hold" evtFilter="cancelBubble" nodeType="interactiveSeq">
                <p:stCondLst>
                  <p:cond evt="onClick" delay="0">
                    <p:tgtEl>
                      <p:spTgt spid="22"/>
                    </p:tgtEl>
                  </p:cond>
                </p:stCondLst>
                <p:endSync evt="end" delay="0">
                  <p:rtn val="all"/>
                </p:endSync>
                <p:childTnLst>
                  <p:par>
                    <p:cTn id="3" fill="hold">
                      <p:stCondLst>
                        <p:cond delay="0"/>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p:cTn id="7" dur="500" fill="hold"/>
                                        <p:tgtEl>
                                          <p:spTgt spid="1026"/>
                                        </p:tgtEl>
                                        <p:attrNameLst>
                                          <p:attrName>ppt_w</p:attrName>
                                        </p:attrNameLst>
                                      </p:cBhvr>
                                      <p:tavLst>
                                        <p:tav tm="0">
                                          <p:val>
                                            <p:fltVal val="0"/>
                                          </p:val>
                                        </p:tav>
                                        <p:tav tm="100000">
                                          <p:val>
                                            <p:strVal val="#ppt_w"/>
                                          </p:val>
                                        </p:tav>
                                      </p:tavLst>
                                    </p:anim>
                                    <p:anim calcmode="lin" valueType="num">
                                      <p:cBhvr>
                                        <p:cTn id="8" dur="500" fill="hold"/>
                                        <p:tgtEl>
                                          <p:spTgt spid="1026"/>
                                        </p:tgtEl>
                                        <p:attrNameLst>
                                          <p:attrName>ppt_h</p:attrName>
                                        </p:attrNameLst>
                                      </p:cBhvr>
                                      <p:tavLst>
                                        <p:tav tm="0">
                                          <p:val>
                                            <p:fltVal val="0"/>
                                          </p:val>
                                        </p:tav>
                                        <p:tav tm="100000">
                                          <p:val>
                                            <p:strVal val="#ppt_h"/>
                                          </p:val>
                                        </p:tav>
                                      </p:tavLst>
                                    </p:anim>
                                    <p:animEffect transition="in" filter="fade">
                                      <p:cBhvr>
                                        <p:cTn id="9" dur="500"/>
                                        <p:tgtEl>
                                          <p:spTgt spid="1026"/>
                                        </p:tgtEl>
                                      </p:cBhvr>
                                    </p:animEffect>
                                  </p:childTnLst>
                                  <p:subTnLst>
                                    <p:audio>
                                      <p:cMediaNode>
                                        <p:cTn display="0" masterRel="sameClick">
                                          <p:stCondLst>
                                            <p:cond evt="begin" delay="0">
                                              <p:tn val="5"/>
                                            </p:cond>
                                          </p:stCondLst>
                                          <p:endCondLst>
                                            <p:cond evt="onStopAudio" delay="0">
                                              <p:tgtEl>
                                                <p:sldTgt/>
                                              </p:tgtEl>
                                            </p:cond>
                                          </p:endCondLst>
                                        </p:cTn>
                                        <p:tgtEl>
                                          <p:sndTgt r:embed="rId7" name="angry_cat.wav"/>
                                        </p:tgtEl>
                                      </p:cMediaNode>
                                    </p:audio>
                                  </p:subTnLst>
                                </p:cTn>
                              </p:par>
                            </p:childTnLst>
                          </p:cTn>
                        </p:par>
                        <p:par>
                          <p:cTn id="10" fill="hold">
                            <p:stCondLst>
                              <p:cond delay="500"/>
                            </p:stCondLst>
                            <p:childTnLst>
                              <p:par>
                                <p:cTn id="11" presetID="53" presetClass="exit" presetSubtype="32" fill="hold" nodeType="afterEffect">
                                  <p:stCondLst>
                                    <p:cond delay="2000"/>
                                  </p:stCondLst>
                                  <p:childTnLst>
                                    <p:anim calcmode="lin" valueType="num">
                                      <p:cBhvr>
                                        <p:cTn id="12" dur="500"/>
                                        <p:tgtEl>
                                          <p:spTgt spid="1026"/>
                                        </p:tgtEl>
                                        <p:attrNameLst>
                                          <p:attrName>ppt_w</p:attrName>
                                        </p:attrNameLst>
                                      </p:cBhvr>
                                      <p:tavLst>
                                        <p:tav tm="0">
                                          <p:val>
                                            <p:strVal val="ppt_w"/>
                                          </p:val>
                                        </p:tav>
                                        <p:tav tm="100000">
                                          <p:val>
                                            <p:fltVal val="0"/>
                                          </p:val>
                                        </p:tav>
                                      </p:tavLst>
                                    </p:anim>
                                    <p:anim calcmode="lin" valueType="num">
                                      <p:cBhvr>
                                        <p:cTn id="13" dur="500"/>
                                        <p:tgtEl>
                                          <p:spTgt spid="1026"/>
                                        </p:tgtEl>
                                        <p:attrNameLst>
                                          <p:attrName>ppt_h</p:attrName>
                                        </p:attrNameLst>
                                      </p:cBhvr>
                                      <p:tavLst>
                                        <p:tav tm="0">
                                          <p:val>
                                            <p:strVal val="ppt_h"/>
                                          </p:val>
                                        </p:tav>
                                        <p:tav tm="100000">
                                          <p:val>
                                            <p:fltVal val="0"/>
                                          </p:val>
                                        </p:tav>
                                      </p:tavLst>
                                    </p:anim>
                                    <p:animEffect transition="out" filter="fade">
                                      <p:cBhvr>
                                        <p:cTn id="14" dur="500"/>
                                        <p:tgtEl>
                                          <p:spTgt spid="1026"/>
                                        </p:tgtEl>
                                      </p:cBhvr>
                                    </p:animEffect>
                                    <p:set>
                                      <p:cBhvr>
                                        <p:cTn id="15" dur="1" fill="hold">
                                          <p:stCondLst>
                                            <p:cond delay="499"/>
                                          </p:stCondLst>
                                        </p:cTn>
                                        <p:tgtEl>
                                          <p:spTgt spid="1026"/>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16" restart="whenNotActive" fill="hold" evtFilter="cancelBubble" nodeType="interactiveSeq">
                <p:stCondLst>
                  <p:cond evt="onClick" delay="0">
                    <p:tgtEl>
                      <p:spTgt spid="30"/>
                    </p:tgtEl>
                  </p:cond>
                </p:stCondLst>
                <p:endSync evt="end" delay="0">
                  <p:rtn val="all"/>
                </p:endSync>
                <p:childTnLst>
                  <p:par>
                    <p:cTn id="17" fill="hold">
                      <p:stCondLst>
                        <p:cond delay="0"/>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32"/>
                                        </p:tgtEl>
                                        <p:attrNameLst>
                                          <p:attrName>style.visibility</p:attrName>
                                        </p:attrNameLst>
                                      </p:cBhvr>
                                      <p:to>
                                        <p:strVal val="visible"/>
                                      </p:to>
                                    </p:set>
                                    <p:anim calcmode="lin" valueType="num">
                                      <p:cBhvr>
                                        <p:cTn id="21" dur="500" fill="hold"/>
                                        <p:tgtEl>
                                          <p:spTgt spid="32"/>
                                        </p:tgtEl>
                                        <p:attrNameLst>
                                          <p:attrName>ppt_w</p:attrName>
                                        </p:attrNameLst>
                                      </p:cBhvr>
                                      <p:tavLst>
                                        <p:tav tm="0">
                                          <p:val>
                                            <p:fltVal val="0"/>
                                          </p:val>
                                        </p:tav>
                                        <p:tav tm="100000">
                                          <p:val>
                                            <p:strVal val="#ppt_w"/>
                                          </p:val>
                                        </p:tav>
                                      </p:tavLst>
                                    </p:anim>
                                    <p:anim calcmode="lin" valueType="num">
                                      <p:cBhvr>
                                        <p:cTn id="22" dur="500" fill="hold"/>
                                        <p:tgtEl>
                                          <p:spTgt spid="32"/>
                                        </p:tgtEl>
                                        <p:attrNameLst>
                                          <p:attrName>ppt_h</p:attrName>
                                        </p:attrNameLst>
                                      </p:cBhvr>
                                      <p:tavLst>
                                        <p:tav tm="0">
                                          <p:val>
                                            <p:fltVal val="0"/>
                                          </p:val>
                                        </p:tav>
                                        <p:tav tm="100000">
                                          <p:val>
                                            <p:strVal val="#ppt_h"/>
                                          </p:val>
                                        </p:tav>
                                      </p:tavLst>
                                    </p:anim>
                                    <p:animEffect transition="in" filter="fade">
                                      <p:cBhvr>
                                        <p:cTn id="23" dur="500"/>
                                        <p:tgtEl>
                                          <p:spTgt spid="32"/>
                                        </p:tgtEl>
                                      </p:cBhvr>
                                    </p:animEffect>
                                  </p:childTnLst>
                                  <p:subTnLst>
                                    <p:audio>
                                      <p:cMediaNode>
                                        <p:cTn display="0" masterRel="sameClick">
                                          <p:stCondLst>
                                            <p:cond evt="begin" delay="0">
                                              <p:tn val="19"/>
                                            </p:cond>
                                          </p:stCondLst>
                                          <p:endCondLst>
                                            <p:cond evt="onStopAudio" delay="0">
                                              <p:tgtEl>
                                                <p:sldTgt/>
                                              </p:tgtEl>
                                            </p:cond>
                                          </p:endCondLst>
                                        </p:cTn>
                                        <p:tgtEl>
                                          <p:sndTgt r:embed="rId7" name="angry_cat.wav"/>
                                        </p:tgtEl>
                                      </p:cMediaNode>
                                    </p:audio>
                                  </p:subTnLst>
                                </p:cTn>
                              </p:par>
                            </p:childTnLst>
                          </p:cTn>
                        </p:par>
                        <p:par>
                          <p:cTn id="24" fill="hold">
                            <p:stCondLst>
                              <p:cond delay="500"/>
                            </p:stCondLst>
                            <p:childTnLst>
                              <p:par>
                                <p:cTn id="25" presetID="53" presetClass="exit" presetSubtype="32" fill="hold" nodeType="afterEffect">
                                  <p:stCondLst>
                                    <p:cond delay="2000"/>
                                  </p:stCondLst>
                                  <p:childTnLst>
                                    <p:anim calcmode="lin" valueType="num">
                                      <p:cBhvr>
                                        <p:cTn id="26" dur="500"/>
                                        <p:tgtEl>
                                          <p:spTgt spid="32"/>
                                        </p:tgtEl>
                                        <p:attrNameLst>
                                          <p:attrName>ppt_w</p:attrName>
                                        </p:attrNameLst>
                                      </p:cBhvr>
                                      <p:tavLst>
                                        <p:tav tm="0">
                                          <p:val>
                                            <p:strVal val="ppt_w"/>
                                          </p:val>
                                        </p:tav>
                                        <p:tav tm="100000">
                                          <p:val>
                                            <p:fltVal val="0"/>
                                          </p:val>
                                        </p:tav>
                                      </p:tavLst>
                                    </p:anim>
                                    <p:anim calcmode="lin" valueType="num">
                                      <p:cBhvr>
                                        <p:cTn id="27" dur="500"/>
                                        <p:tgtEl>
                                          <p:spTgt spid="32"/>
                                        </p:tgtEl>
                                        <p:attrNameLst>
                                          <p:attrName>ppt_h</p:attrName>
                                        </p:attrNameLst>
                                      </p:cBhvr>
                                      <p:tavLst>
                                        <p:tav tm="0">
                                          <p:val>
                                            <p:strVal val="ppt_h"/>
                                          </p:val>
                                        </p:tav>
                                        <p:tav tm="100000">
                                          <p:val>
                                            <p:fltVal val="0"/>
                                          </p:val>
                                        </p:tav>
                                      </p:tavLst>
                                    </p:anim>
                                    <p:animEffect transition="out" filter="fade">
                                      <p:cBhvr>
                                        <p:cTn id="28" dur="500"/>
                                        <p:tgtEl>
                                          <p:spTgt spid="32"/>
                                        </p:tgtEl>
                                      </p:cBhvr>
                                    </p:animEffect>
                                    <p:set>
                                      <p:cBhvr>
                                        <p:cTn id="29" dur="1" fill="hold">
                                          <p:stCondLst>
                                            <p:cond delay="499"/>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30" restart="whenNotActive" fill="hold" evtFilter="cancelBubble" nodeType="interactiveSeq">
                <p:stCondLst>
                  <p:cond evt="onClick" delay="0">
                    <p:tgtEl>
                      <p:spTgt spid="29"/>
                    </p:tgtEl>
                  </p:cond>
                </p:stCondLst>
                <p:endSync evt="end" delay="0">
                  <p:rtn val="all"/>
                </p:endSync>
                <p:childTnLst>
                  <p:par>
                    <p:cTn id="31" fill="hold">
                      <p:stCondLst>
                        <p:cond delay="0"/>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1032"/>
                                        </p:tgtEl>
                                        <p:attrNameLst>
                                          <p:attrName>style.visibility</p:attrName>
                                        </p:attrNameLst>
                                      </p:cBhvr>
                                      <p:to>
                                        <p:strVal val="visible"/>
                                      </p:to>
                                    </p:set>
                                    <p:anim calcmode="lin" valueType="num">
                                      <p:cBhvr>
                                        <p:cTn id="35" dur="500" fill="hold"/>
                                        <p:tgtEl>
                                          <p:spTgt spid="1032"/>
                                        </p:tgtEl>
                                        <p:attrNameLst>
                                          <p:attrName>ppt_w</p:attrName>
                                        </p:attrNameLst>
                                      </p:cBhvr>
                                      <p:tavLst>
                                        <p:tav tm="0">
                                          <p:val>
                                            <p:fltVal val="0"/>
                                          </p:val>
                                        </p:tav>
                                        <p:tav tm="100000">
                                          <p:val>
                                            <p:strVal val="#ppt_w"/>
                                          </p:val>
                                        </p:tav>
                                      </p:tavLst>
                                    </p:anim>
                                    <p:anim calcmode="lin" valueType="num">
                                      <p:cBhvr>
                                        <p:cTn id="36" dur="500" fill="hold"/>
                                        <p:tgtEl>
                                          <p:spTgt spid="1032"/>
                                        </p:tgtEl>
                                        <p:attrNameLst>
                                          <p:attrName>ppt_h</p:attrName>
                                        </p:attrNameLst>
                                      </p:cBhvr>
                                      <p:tavLst>
                                        <p:tav tm="0">
                                          <p:val>
                                            <p:fltVal val="0"/>
                                          </p:val>
                                        </p:tav>
                                        <p:tav tm="100000">
                                          <p:val>
                                            <p:strVal val="#ppt_h"/>
                                          </p:val>
                                        </p:tav>
                                      </p:tavLst>
                                    </p:anim>
                                    <p:animEffect transition="in" filter="fade">
                                      <p:cBhvr>
                                        <p:cTn id="37" dur="500"/>
                                        <p:tgtEl>
                                          <p:spTgt spid="1032"/>
                                        </p:tgtEl>
                                      </p:cBhvr>
                                    </p:animEffect>
                                  </p:childTnLst>
                                  <p:subTnLst>
                                    <p:audio>
                                      <p:cMediaNode>
                                        <p:cTn display="0" masterRel="sameClick">
                                          <p:stCondLst>
                                            <p:cond evt="begin" delay="0">
                                              <p:tn val="33"/>
                                            </p:cond>
                                          </p:stCondLst>
                                          <p:endCondLst>
                                            <p:cond evt="onStopAudio" delay="0">
                                              <p:tgtEl>
                                                <p:sldTgt/>
                                              </p:tgtEl>
                                            </p:cond>
                                          </p:endCondLst>
                                        </p:cTn>
                                        <p:tgtEl>
                                          <p:sndTgt r:embed="rId8" name="applause.wav"/>
                                        </p:tgtEl>
                                      </p:cMediaNode>
                                    </p:audio>
                                  </p:subTnLst>
                                </p:cTn>
                              </p:par>
                            </p:childTnLst>
                          </p:cTn>
                        </p:par>
                        <p:par>
                          <p:cTn id="38" fill="hold">
                            <p:stCondLst>
                              <p:cond delay="500"/>
                            </p:stCondLst>
                            <p:childTnLst>
                              <p:par>
                                <p:cTn id="39" presetID="64" presetClass="path" presetSubtype="0" accel="50000" decel="50000" fill="hold" nodeType="afterEffect">
                                  <p:stCondLst>
                                    <p:cond delay="0"/>
                                  </p:stCondLst>
                                  <p:childTnLst>
                                    <p:animMotion origin="layout" path="M 4.44444E-6 4.07407E-6 L -0.27952 -0.25301 " pathEditMode="relative" rAng="0" ptsTypes="AA">
                                      <p:cBhvr>
                                        <p:cTn id="40" dur="1000" fill="hold"/>
                                        <p:tgtEl>
                                          <p:spTgt spid="12"/>
                                        </p:tgtEl>
                                        <p:attrNameLst>
                                          <p:attrName>ppt_x</p:attrName>
                                          <p:attrName>ppt_y</p:attrName>
                                        </p:attrNameLst>
                                      </p:cBhvr>
                                      <p:rCtr x="-13976" y="-12662"/>
                                    </p:animMotion>
                                  </p:childTnLst>
                                  <p:subTnLst>
                                    <p:audio>
                                      <p:cMediaNode>
                                        <p:cTn display="0" masterRel="sameClick">
                                          <p:stCondLst>
                                            <p:cond evt="begin" delay="0">
                                              <p:tn val="39"/>
                                            </p:cond>
                                          </p:stCondLst>
                                          <p:endCondLst>
                                            <p:cond evt="onStopAudio" delay="0">
                                              <p:tgtEl>
                                                <p:sldTgt/>
                                              </p:tgtEl>
                                            </p:cond>
                                          </p:endCondLst>
                                        </p:cTn>
                                        <p:tgtEl>
                                          <p:sndTgt r:embed="rId9" name="boing 1.wav"/>
                                        </p:tgtEl>
                                      </p:cMediaNode>
                                    </p:audio>
                                  </p:subTnLst>
                                </p:cTn>
                              </p:par>
                              <p:par>
                                <p:cTn id="41" presetID="6" presetClass="emph" presetSubtype="0" fill="hold" nodeType="withEffect">
                                  <p:stCondLst>
                                    <p:cond delay="0"/>
                                  </p:stCondLst>
                                  <p:childTnLst>
                                    <p:animScale>
                                      <p:cBhvr>
                                        <p:cTn id="42" dur="1000" fill="hold"/>
                                        <p:tgtEl>
                                          <p:spTgt spid="12"/>
                                        </p:tgtEl>
                                      </p:cBhvr>
                                      <p:by x="50000" y="50000"/>
                                    </p:animScale>
                                  </p:childTnLst>
                                </p:cTn>
                              </p:par>
                            </p:childTnLst>
                          </p:cTn>
                        </p:par>
                        <p:par>
                          <p:cTn id="43" fill="hold">
                            <p:stCondLst>
                              <p:cond delay="1500"/>
                            </p:stCondLst>
                            <p:childTnLst>
                              <p:par>
                                <p:cTn id="44" presetID="1" presetClass="exit" presetSubtype="0" fill="hold" nodeType="afterEffect">
                                  <p:stCondLst>
                                    <p:cond delay="0"/>
                                  </p:stCondLst>
                                  <p:childTnLst>
                                    <p:set>
                                      <p:cBhvr>
                                        <p:cTn id="45" dur="1" fill="hold">
                                          <p:stCondLst>
                                            <p:cond delay="0"/>
                                          </p:stCondLst>
                                        </p:cTn>
                                        <p:tgtEl>
                                          <p:spTgt spid="12"/>
                                        </p:tgtEl>
                                        <p:attrNameLst>
                                          <p:attrName>style.visibility</p:attrName>
                                        </p:attrNameLst>
                                      </p:cBhvr>
                                      <p:to>
                                        <p:strVal val="hidden"/>
                                      </p:to>
                                    </p:set>
                                  </p:childTnLst>
                                </p:cTn>
                              </p:par>
                            </p:childTnLst>
                          </p:cTn>
                        </p:par>
                        <p:par>
                          <p:cTn id="46" fill="hold">
                            <p:stCondLst>
                              <p:cond delay="1500"/>
                            </p:stCondLst>
                            <p:childTnLst>
                              <p:par>
                                <p:cTn id="47" presetID="1" presetClass="entr" presetSubtype="0" fill="hold" nodeType="afterEffect">
                                  <p:stCondLst>
                                    <p:cond delay="0"/>
                                  </p:stCondLst>
                                  <p:childTnLst>
                                    <p:set>
                                      <p:cBhvr>
                                        <p:cTn id="48" dur="1" fill="hold">
                                          <p:stCondLst>
                                            <p:cond delay="0"/>
                                          </p:stCondLst>
                                        </p:cTn>
                                        <p:tgtEl>
                                          <p:spTgt spid="13"/>
                                        </p:tgtEl>
                                        <p:attrNameLst>
                                          <p:attrName>style.visibility</p:attrName>
                                        </p:attrNameLst>
                                      </p:cBhvr>
                                      <p:to>
                                        <p:strVal val="visible"/>
                                      </p:to>
                                    </p:set>
                                  </p:childTnLst>
                                </p:cTn>
                              </p:par>
                              <p:par>
                                <p:cTn id="49" presetID="22" presetClass="entr" presetSubtype="4" fill="hold" grpId="0" nodeType="withEffect">
                                  <p:stCondLst>
                                    <p:cond delay="0"/>
                                  </p:stCondLst>
                                  <p:childTnLst>
                                    <p:set>
                                      <p:cBhvr>
                                        <p:cTn id="50" dur="1" fill="hold">
                                          <p:stCondLst>
                                            <p:cond delay="0"/>
                                          </p:stCondLst>
                                        </p:cTn>
                                        <p:tgtEl>
                                          <p:spTgt spid="25"/>
                                        </p:tgtEl>
                                        <p:attrNameLst>
                                          <p:attrName>style.visibility</p:attrName>
                                        </p:attrNameLst>
                                      </p:cBhvr>
                                      <p:to>
                                        <p:strVal val="visible"/>
                                      </p:to>
                                    </p:set>
                                    <p:animEffect transition="in" filter="wipe(down)">
                                      <p:cBhvr>
                                        <p:cTn id="51" dur="500"/>
                                        <p:tgtEl>
                                          <p:spTgt spid="25"/>
                                        </p:tgtEl>
                                      </p:cBhvr>
                                    </p:animEffect>
                                  </p:childTnLst>
                                </p:cTn>
                              </p:par>
                              <p:par>
                                <p:cTn id="52" presetID="53" presetClass="entr" presetSubtype="16" fill="hold" grpId="0" nodeType="withEffect">
                                  <p:stCondLst>
                                    <p:cond delay="0"/>
                                  </p:stCondLst>
                                  <p:childTnLst>
                                    <p:set>
                                      <p:cBhvr>
                                        <p:cTn id="53" dur="1" fill="hold">
                                          <p:stCondLst>
                                            <p:cond delay="0"/>
                                          </p:stCondLst>
                                        </p:cTn>
                                        <p:tgtEl>
                                          <p:spTgt spid="14"/>
                                        </p:tgtEl>
                                        <p:attrNameLst>
                                          <p:attrName>style.visibility</p:attrName>
                                        </p:attrNameLst>
                                      </p:cBhvr>
                                      <p:to>
                                        <p:strVal val="visible"/>
                                      </p:to>
                                    </p:set>
                                    <p:anim calcmode="lin" valueType="num">
                                      <p:cBhvr>
                                        <p:cTn id="54" dur="500" fill="hold"/>
                                        <p:tgtEl>
                                          <p:spTgt spid="14"/>
                                        </p:tgtEl>
                                        <p:attrNameLst>
                                          <p:attrName>ppt_w</p:attrName>
                                        </p:attrNameLst>
                                      </p:cBhvr>
                                      <p:tavLst>
                                        <p:tav tm="0">
                                          <p:val>
                                            <p:fltVal val="0"/>
                                          </p:val>
                                        </p:tav>
                                        <p:tav tm="100000">
                                          <p:val>
                                            <p:strVal val="#ppt_w"/>
                                          </p:val>
                                        </p:tav>
                                      </p:tavLst>
                                    </p:anim>
                                    <p:anim calcmode="lin" valueType="num">
                                      <p:cBhvr>
                                        <p:cTn id="55" dur="500" fill="hold"/>
                                        <p:tgtEl>
                                          <p:spTgt spid="14"/>
                                        </p:tgtEl>
                                        <p:attrNameLst>
                                          <p:attrName>ppt_h</p:attrName>
                                        </p:attrNameLst>
                                      </p:cBhvr>
                                      <p:tavLst>
                                        <p:tav tm="0">
                                          <p:val>
                                            <p:fltVal val="0"/>
                                          </p:val>
                                        </p:tav>
                                        <p:tav tm="100000">
                                          <p:val>
                                            <p:strVal val="#ppt_h"/>
                                          </p:val>
                                        </p:tav>
                                      </p:tavLst>
                                    </p:anim>
                                    <p:animEffect transition="in" filter="fade">
                                      <p:cBhvr>
                                        <p:cTn id="56" dur="500"/>
                                        <p:tgtEl>
                                          <p:spTgt spid="14"/>
                                        </p:tgtEl>
                                      </p:cBhvr>
                                    </p:animEffect>
                                  </p:childTnLst>
                                </p:cTn>
                              </p:par>
                            </p:childTnLst>
                          </p:cTn>
                        </p:par>
                      </p:childTnLst>
                    </p:cTn>
                  </p:par>
                </p:childTnLst>
              </p:cTn>
              <p:nextCondLst>
                <p:cond evt="onClick" delay="0">
                  <p:tgtEl>
                    <p:spTgt spid="29"/>
                  </p:tgtEl>
                </p:cond>
              </p:nextCondLst>
            </p:seq>
          </p:childTnLst>
        </p:cTn>
      </p:par>
    </p:tnLst>
    <p:bldLst>
      <p:bldP spid="25" grpId="0" animBg="1"/>
      <p:bldP spid="1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1"/>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descr="http://www.clker.com/cliparts/m/2/C/2/3/q/angry-black-cat-md.png"/>
          <p:cNvPicPr>
            <a:picLocks noChangeAspect="1" noChangeArrowheads="1"/>
          </p:cNvPicPr>
          <p:nvPr/>
        </p:nvPicPr>
        <p:blipFill rotWithShape="1">
          <a:blip r:embed="rId2"/>
          <a:srcRect b="13128"/>
          <a:stretch>
            <a:fillRect/>
          </a:stretch>
        </p:blipFill>
        <p:spPr bwMode="auto">
          <a:xfrm>
            <a:off x="1055688" y="2492375"/>
            <a:ext cx="1787525" cy="1192213"/>
          </a:xfrm>
          <a:prstGeom prst="rect">
            <a:avLst/>
          </a:prstGeom>
          <a:noFill/>
          <a:effectLst>
            <a:outerShdw blurRad="76200" dir="18900000" sy="23000" kx="-1200000" algn="bl" rotWithShape="0">
              <a:prstClr val="black">
                <a:alpha val="20000"/>
              </a:prstClr>
            </a:outerShdw>
          </a:effectLst>
          <a:extLst>
            <a:ext uri="{909E8E84-426E-40DD-AFC4-6F175D3DCCD1}">
              <a14:hiddenFill xmlns:a14="http://schemas.microsoft.com/office/drawing/2010/main">
                <a:solidFill>
                  <a:srgbClr val="FFFFFF"/>
                </a:solidFill>
              </a14:hiddenFill>
            </a:ext>
          </a:extLst>
        </p:spPr>
      </p:pic>
      <p:pic>
        <p:nvPicPr>
          <p:cNvPr id="1032" name="Picture 8" descr="http://upload.wikimedia.org/wikipedia/en/a/a5/Cheese.png"/>
          <p:cNvPicPr>
            <a:picLocks noChangeAspect="1" noChangeArrowheads="1"/>
          </p:cNvPicPr>
          <p:nvPr/>
        </p:nvPicPr>
        <p:blipFill>
          <a:blip r:embed="rId3">
            <a:extLst>
              <a:ext uri="{28A0092B-C50C-407E-A947-70E740481C1C}">
                <a14:useLocalDpi xmlns:a14="http://schemas.microsoft.com/office/drawing/2010/main" val="0"/>
              </a:ext>
            </a:extLst>
          </a:blip>
          <a:srcRect t="5879" b="12257"/>
          <a:stretch>
            <a:fillRect/>
          </a:stretch>
        </p:blipFill>
        <p:spPr bwMode="auto">
          <a:xfrm>
            <a:off x="6588125" y="2560638"/>
            <a:ext cx="1500188" cy="1228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11 Imagen"/>
          <p:cNvPicPr>
            <a:picLocks noChangeAspect="1"/>
          </p:cNvPicPr>
          <p:nvPr/>
        </p:nvPicPr>
        <p:blipFill>
          <a:blip r:embed="rId4">
            <a:duotone>
              <a:prstClr val="black"/>
              <a:schemeClr val="accent6">
                <a:tint val="45000"/>
                <a:satMod val="400000"/>
              </a:schemeClr>
            </a:duotone>
          </a:blip>
          <a:stretch>
            <a:fillRect/>
          </a:stretch>
        </p:blipFill>
        <p:spPr bwMode="auto">
          <a:xfrm>
            <a:off x="3874722" y="4419600"/>
            <a:ext cx="1386467" cy="1656729"/>
          </a:xfrm>
          <a:prstGeom prst="rect">
            <a:avLst/>
          </a:prstGeom>
          <a:noFill/>
          <a:ln>
            <a:noFill/>
          </a:ln>
          <a:effectLst>
            <a:outerShdw blurRad="76200" dist="63500" dir="18900000" sy="23000" kx="-1200000" algn="bl" rotWithShape="0">
              <a:prstClr val="black">
                <a:alpha val="2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12 Imagen"/>
          <p:cNvPicPr>
            <a:picLocks noChangeAspect="1"/>
          </p:cNvPicPr>
          <p:nvPr/>
        </p:nvPicPr>
        <p:blipFill>
          <a:blip r:embed="rId5"/>
          <a:stretch>
            <a:fillRect/>
          </a:stretch>
        </p:blipFill>
        <p:spPr bwMode="auto">
          <a:xfrm>
            <a:off x="6788150" y="3008313"/>
            <a:ext cx="800100" cy="1016000"/>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21 CuadroTexto"/>
          <p:cNvSpPr txBox="1">
            <a:spLocks noChangeArrowheads="1"/>
          </p:cNvSpPr>
          <p:nvPr/>
        </p:nvSpPr>
        <p:spPr bwMode="auto">
          <a:xfrm>
            <a:off x="1116013" y="949325"/>
            <a:ext cx="1655762"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fontAlgn="base" hangingPunct="1">
              <a:spcBef>
                <a:spcPct val="0"/>
              </a:spcBef>
              <a:spcAft>
                <a:spcPct val="0"/>
              </a:spcAft>
              <a:buFontTx/>
              <a:buNone/>
            </a:pPr>
            <a:r>
              <a:rPr lang="es-ES_tradnl" altLang="en-US" sz="1800" b="1">
                <a:solidFill>
                  <a:srgbClr val="008000"/>
                </a:solidFill>
              </a:rPr>
              <a:t>A. Tết nguyên đán</a:t>
            </a:r>
            <a:endParaRPr lang="es-ES" altLang="en-US" sz="1800" b="1">
              <a:solidFill>
                <a:srgbClr val="008000"/>
              </a:solidFill>
            </a:endParaRPr>
          </a:p>
        </p:txBody>
      </p:sp>
      <p:sp>
        <p:nvSpPr>
          <p:cNvPr id="29" name="28 CuadroTexto"/>
          <p:cNvSpPr txBox="1">
            <a:spLocks noChangeArrowheads="1"/>
          </p:cNvSpPr>
          <p:nvPr/>
        </p:nvSpPr>
        <p:spPr bwMode="auto">
          <a:xfrm>
            <a:off x="6353175" y="1065213"/>
            <a:ext cx="216058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fontAlgn="base" hangingPunct="1">
              <a:spcBef>
                <a:spcPct val="0"/>
              </a:spcBef>
              <a:spcAft>
                <a:spcPct val="0"/>
              </a:spcAft>
              <a:buFontTx/>
              <a:buNone/>
            </a:pPr>
            <a:r>
              <a:rPr lang="es-ES_tradnl" altLang="en-US" sz="1800" b="1">
                <a:solidFill>
                  <a:srgbClr val="008000"/>
                </a:solidFill>
              </a:rPr>
              <a:t>C. Tết trung thu</a:t>
            </a:r>
            <a:endParaRPr lang="es-ES" altLang="en-US" sz="1800" b="1">
              <a:solidFill>
                <a:srgbClr val="008000"/>
              </a:solidFill>
            </a:endParaRPr>
          </a:p>
        </p:txBody>
      </p:sp>
      <p:sp>
        <p:nvSpPr>
          <p:cNvPr id="30" name="29 CuadroTexto"/>
          <p:cNvSpPr txBox="1">
            <a:spLocks noChangeArrowheads="1"/>
          </p:cNvSpPr>
          <p:nvPr/>
        </p:nvSpPr>
        <p:spPr bwMode="auto">
          <a:xfrm>
            <a:off x="3746500" y="1065213"/>
            <a:ext cx="19685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fontAlgn="base" hangingPunct="1">
              <a:spcBef>
                <a:spcPct val="0"/>
              </a:spcBef>
              <a:spcAft>
                <a:spcPct val="0"/>
              </a:spcAft>
              <a:buFontTx/>
              <a:buNone/>
            </a:pPr>
            <a:r>
              <a:rPr lang="es-ES_tradnl" altLang="en-US" sz="1800" b="1">
                <a:solidFill>
                  <a:srgbClr val="008000"/>
                </a:solidFill>
              </a:rPr>
              <a:t>B. Tết hàn thực</a:t>
            </a:r>
            <a:endParaRPr lang="es-ES" altLang="en-US" sz="1800" b="1">
              <a:solidFill>
                <a:srgbClr val="008000"/>
              </a:solidFill>
            </a:endParaRPr>
          </a:p>
        </p:txBody>
      </p:sp>
      <p:pic>
        <p:nvPicPr>
          <p:cNvPr id="32" name="Picture 2" descr="http://www.clker.com/cliparts/m/2/C/2/3/q/angry-black-cat-md.png"/>
          <p:cNvPicPr>
            <a:picLocks noChangeAspect="1" noChangeArrowheads="1"/>
          </p:cNvPicPr>
          <p:nvPr/>
        </p:nvPicPr>
        <p:blipFill rotWithShape="1">
          <a:blip r:embed="rId2"/>
          <a:srcRect b="13128"/>
          <a:stretch>
            <a:fillRect/>
          </a:stretch>
        </p:blipFill>
        <p:spPr bwMode="auto">
          <a:xfrm>
            <a:off x="3749675" y="2492375"/>
            <a:ext cx="1787525" cy="1192213"/>
          </a:xfrm>
          <a:prstGeom prst="rect">
            <a:avLst/>
          </a:prstGeom>
          <a:noFill/>
          <a:effectLst>
            <a:outerShdw blurRad="76200" dir="18900000" sy="23000" kx="-1200000" algn="bl" rotWithShape="0">
              <a:prstClr val="black">
                <a:alpha val="20000"/>
              </a:prstClr>
            </a:outerShdw>
          </a:effectLst>
          <a:extLst>
            <a:ext uri="{909E8E84-426E-40DD-AFC4-6F175D3DCCD1}">
              <a14:hiddenFill xmlns:a14="http://schemas.microsoft.com/office/drawing/2010/main">
                <a:solidFill>
                  <a:srgbClr val="FFFFFF"/>
                </a:solidFill>
              </a14:hiddenFill>
            </a:ext>
          </a:extLst>
        </p:spPr>
      </p:pic>
      <p:sp>
        <p:nvSpPr>
          <p:cNvPr id="25" name="24 Llamada ovalada"/>
          <p:cNvSpPr/>
          <p:nvPr/>
        </p:nvSpPr>
        <p:spPr>
          <a:xfrm>
            <a:off x="5940425" y="2060575"/>
            <a:ext cx="1295400" cy="647700"/>
          </a:xfrm>
          <a:prstGeom prst="wedgeEllipseCallout">
            <a:avLst>
              <a:gd name="adj1" fmla="val 33587"/>
              <a:gd name="adj2" fmla="val 86016"/>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s-ES_tradnl" sz="1600" b="1" dirty="0">
                <a:solidFill>
                  <a:srgbClr val="000000"/>
                </a:solidFill>
              </a:rPr>
              <a:t>Bé giỏi quá</a:t>
            </a:r>
            <a:endParaRPr lang="es-ES" sz="1600" b="1" dirty="0">
              <a:solidFill>
                <a:srgbClr val="000000"/>
              </a:solidFill>
            </a:endParaRPr>
          </a:p>
        </p:txBody>
      </p:sp>
      <p:sp>
        <p:nvSpPr>
          <p:cNvPr id="26" name="25 Rectángulo"/>
          <p:cNvSpPr/>
          <p:nvPr/>
        </p:nvSpPr>
        <p:spPr>
          <a:xfrm>
            <a:off x="0" y="6249988"/>
            <a:ext cx="9144000" cy="608012"/>
          </a:xfrm>
          <a:prstGeom prst="rect">
            <a:avLst/>
          </a:pr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s-ES_tradnl" sz="2000" b="1" dirty="0">
                <a:solidFill>
                  <a:srgbClr val="0000CC"/>
                </a:solidFill>
                <a:effectLst>
                  <a:outerShdw blurRad="38100" dist="38100" dir="2700000" algn="tl">
                    <a:srgbClr val="000000">
                      <a:alpha val="43137"/>
                    </a:srgbClr>
                  </a:outerShdw>
                </a:effectLst>
              </a:rPr>
              <a:t>Câu 2: Đoạn video các con vừa xem nói về ngày lễ nào?</a:t>
            </a:r>
            <a:endParaRPr lang="es-ES" sz="2000" b="1" dirty="0">
              <a:solidFill>
                <a:srgbClr val="0000CC"/>
              </a:solidFill>
              <a:effectLst>
                <a:outerShdw blurRad="38100" dist="38100" dir="2700000" algn="tl">
                  <a:srgbClr val="000000">
                    <a:alpha val="43137"/>
                  </a:srgbClr>
                </a:outerShdw>
              </a:effectLst>
            </a:endParaRPr>
          </a:p>
        </p:txBody>
      </p:sp>
    </p:spTree>
  </p:cSld>
  <p:clrMapOvr>
    <a:masterClrMapping/>
  </p:clrMapOvr>
  <p:transition spd="slow">
    <p:wipe dir="d"/>
  </p:transition>
  <p:timing>
    <p:tnLst>
      <p:par>
        <p:cTn id="1" dur="indefinite" restart="never" nodeType="tmRoot">
          <p:childTnLst>
            <p:seq concurrent="1" nextAc="seek">
              <p:cTn id="2" restart="whenNotActive" fill="hold" evtFilter="cancelBubble" nodeType="interactiveSeq">
                <p:stCondLst>
                  <p:cond evt="onClick" delay="0">
                    <p:tgtEl>
                      <p:spTgt spid="22"/>
                    </p:tgtEl>
                  </p:cond>
                </p:stCondLst>
                <p:endSync evt="end" delay="0">
                  <p:rtn val="all"/>
                </p:endSync>
                <p:childTnLst>
                  <p:par>
                    <p:cTn id="3" fill="hold">
                      <p:stCondLst>
                        <p:cond delay="0"/>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p:cTn id="7" dur="500" fill="hold"/>
                                        <p:tgtEl>
                                          <p:spTgt spid="1026"/>
                                        </p:tgtEl>
                                        <p:attrNameLst>
                                          <p:attrName>ppt_w</p:attrName>
                                        </p:attrNameLst>
                                      </p:cBhvr>
                                      <p:tavLst>
                                        <p:tav tm="0">
                                          <p:val>
                                            <p:fltVal val="0"/>
                                          </p:val>
                                        </p:tav>
                                        <p:tav tm="100000">
                                          <p:val>
                                            <p:strVal val="#ppt_w"/>
                                          </p:val>
                                        </p:tav>
                                      </p:tavLst>
                                    </p:anim>
                                    <p:anim calcmode="lin" valueType="num">
                                      <p:cBhvr>
                                        <p:cTn id="8" dur="500" fill="hold"/>
                                        <p:tgtEl>
                                          <p:spTgt spid="1026"/>
                                        </p:tgtEl>
                                        <p:attrNameLst>
                                          <p:attrName>ppt_h</p:attrName>
                                        </p:attrNameLst>
                                      </p:cBhvr>
                                      <p:tavLst>
                                        <p:tav tm="0">
                                          <p:val>
                                            <p:fltVal val="0"/>
                                          </p:val>
                                        </p:tav>
                                        <p:tav tm="100000">
                                          <p:val>
                                            <p:strVal val="#ppt_h"/>
                                          </p:val>
                                        </p:tav>
                                      </p:tavLst>
                                    </p:anim>
                                    <p:animEffect transition="in" filter="fade">
                                      <p:cBhvr>
                                        <p:cTn id="9" dur="500"/>
                                        <p:tgtEl>
                                          <p:spTgt spid="1026"/>
                                        </p:tgtEl>
                                      </p:cBhvr>
                                    </p:animEffect>
                                  </p:childTnLst>
                                  <p:subTnLst>
                                    <p:audio>
                                      <p:cMediaNode>
                                        <p:cTn display="0" masterRel="sameClick">
                                          <p:stCondLst>
                                            <p:cond evt="begin" delay="0">
                                              <p:tn val="5"/>
                                            </p:cond>
                                          </p:stCondLst>
                                          <p:endCondLst>
                                            <p:cond evt="onStopAudio" delay="0">
                                              <p:tgtEl>
                                                <p:sldTgt/>
                                              </p:tgtEl>
                                            </p:cond>
                                          </p:endCondLst>
                                        </p:cTn>
                                        <p:tgtEl>
                                          <p:sndTgt r:embed="rId7" name="angry_cat.wav"/>
                                        </p:tgtEl>
                                      </p:cMediaNode>
                                    </p:audio>
                                  </p:subTnLst>
                                </p:cTn>
                              </p:par>
                            </p:childTnLst>
                          </p:cTn>
                        </p:par>
                        <p:par>
                          <p:cTn id="10" fill="hold">
                            <p:stCondLst>
                              <p:cond delay="500"/>
                            </p:stCondLst>
                            <p:childTnLst>
                              <p:par>
                                <p:cTn id="11" presetID="53" presetClass="exit" presetSubtype="32" fill="hold" nodeType="afterEffect">
                                  <p:stCondLst>
                                    <p:cond delay="2000"/>
                                  </p:stCondLst>
                                  <p:childTnLst>
                                    <p:anim calcmode="lin" valueType="num">
                                      <p:cBhvr>
                                        <p:cTn id="12" dur="500"/>
                                        <p:tgtEl>
                                          <p:spTgt spid="1026"/>
                                        </p:tgtEl>
                                        <p:attrNameLst>
                                          <p:attrName>ppt_w</p:attrName>
                                        </p:attrNameLst>
                                      </p:cBhvr>
                                      <p:tavLst>
                                        <p:tav tm="0">
                                          <p:val>
                                            <p:strVal val="ppt_w"/>
                                          </p:val>
                                        </p:tav>
                                        <p:tav tm="100000">
                                          <p:val>
                                            <p:fltVal val="0"/>
                                          </p:val>
                                        </p:tav>
                                      </p:tavLst>
                                    </p:anim>
                                    <p:anim calcmode="lin" valueType="num">
                                      <p:cBhvr>
                                        <p:cTn id="13" dur="500"/>
                                        <p:tgtEl>
                                          <p:spTgt spid="1026"/>
                                        </p:tgtEl>
                                        <p:attrNameLst>
                                          <p:attrName>ppt_h</p:attrName>
                                        </p:attrNameLst>
                                      </p:cBhvr>
                                      <p:tavLst>
                                        <p:tav tm="0">
                                          <p:val>
                                            <p:strVal val="ppt_h"/>
                                          </p:val>
                                        </p:tav>
                                        <p:tav tm="100000">
                                          <p:val>
                                            <p:fltVal val="0"/>
                                          </p:val>
                                        </p:tav>
                                      </p:tavLst>
                                    </p:anim>
                                    <p:animEffect transition="out" filter="fade">
                                      <p:cBhvr>
                                        <p:cTn id="14" dur="500"/>
                                        <p:tgtEl>
                                          <p:spTgt spid="1026"/>
                                        </p:tgtEl>
                                      </p:cBhvr>
                                    </p:animEffect>
                                    <p:set>
                                      <p:cBhvr>
                                        <p:cTn id="15" dur="1" fill="hold">
                                          <p:stCondLst>
                                            <p:cond delay="499"/>
                                          </p:stCondLst>
                                        </p:cTn>
                                        <p:tgtEl>
                                          <p:spTgt spid="1026"/>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16" restart="whenNotActive" fill="hold" evtFilter="cancelBubble" nodeType="interactiveSeq">
                <p:stCondLst>
                  <p:cond evt="onClick" delay="0">
                    <p:tgtEl>
                      <p:spTgt spid="30"/>
                    </p:tgtEl>
                  </p:cond>
                </p:stCondLst>
                <p:endSync evt="end" delay="0">
                  <p:rtn val="all"/>
                </p:endSync>
                <p:childTnLst>
                  <p:par>
                    <p:cTn id="17" fill="hold">
                      <p:stCondLst>
                        <p:cond delay="0"/>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32"/>
                                        </p:tgtEl>
                                        <p:attrNameLst>
                                          <p:attrName>style.visibility</p:attrName>
                                        </p:attrNameLst>
                                      </p:cBhvr>
                                      <p:to>
                                        <p:strVal val="visible"/>
                                      </p:to>
                                    </p:set>
                                    <p:anim calcmode="lin" valueType="num">
                                      <p:cBhvr>
                                        <p:cTn id="21" dur="500" fill="hold"/>
                                        <p:tgtEl>
                                          <p:spTgt spid="32"/>
                                        </p:tgtEl>
                                        <p:attrNameLst>
                                          <p:attrName>ppt_w</p:attrName>
                                        </p:attrNameLst>
                                      </p:cBhvr>
                                      <p:tavLst>
                                        <p:tav tm="0">
                                          <p:val>
                                            <p:fltVal val="0"/>
                                          </p:val>
                                        </p:tav>
                                        <p:tav tm="100000">
                                          <p:val>
                                            <p:strVal val="#ppt_w"/>
                                          </p:val>
                                        </p:tav>
                                      </p:tavLst>
                                    </p:anim>
                                    <p:anim calcmode="lin" valueType="num">
                                      <p:cBhvr>
                                        <p:cTn id="22" dur="500" fill="hold"/>
                                        <p:tgtEl>
                                          <p:spTgt spid="32"/>
                                        </p:tgtEl>
                                        <p:attrNameLst>
                                          <p:attrName>ppt_h</p:attrName>
                                        </p:attrNameLst>
                                      </p:cBhvr>
                                      <p:tavLst>
                                        <p:tav tm="0">
                                          <p:val>
                                            <p:fltVal val="0"/>
                                          </p:val>
                                        </p:tav>
                                        <p:tav tm="100000">
                                          <p:val>
                                            <p:strVal val="#ppt_h"/>
                                          </p:val>
                                        </p:tav>
                                      </p:tavLst>
                                    </p:anim>
                                    <p:animEffect transition="in" filter="fade">
                                      <p:cBhvr>
                                        <p:cTn id="23" dur="500"/>
                                        <p:tgtEl>
                                          <p:spTgt spid="32"/>
                                        </p:tgtEl>
                                      </p:cBhvr>
                                    </p:animEffect>
                                  </p:childTnLst>
                                  <p:subTnLst>
                                    <p:audio>
                                      <p:cMediaNode>
                                        <p:cTn display="0" masterRel="sameClick">
                                          <p:stCondLst>
                                            <p:cond evt="begin" delay="0">
                                              <p:tn val="19"/>
                                            </p:cond>
                                          </p:stCondLst>
                                          <p:endCondLst>
                                            <p:cond evt="onStopAudio" delay="0">
                                              <p:tgtEl>
                                                <p:sldTgt/>
                                              </p:tgtEl>
                                            </p:cond>
                                          </p:endCondLst>
                                        </p:cTn>
                                        <p:tgtEl>
                                          <p:sndTgt r:embed="rId7" name="angry_cat.wav"/>
                                        </p:tgtEl>
                                      </p:cMediaNode>
                                    </p:audio>
                                  </p:subTnLst>
                                </p:cTn>
                              </p:par>
                            </p:childTnLst>
                          </p:cTn>
                        </p:par>
                        <p:par>
                          <p:cTn id="24" fill="hold">
                            <p:stCondLst>
                              <p:cond delay="500"/>
                            </p:stCondLst>
                            <p:childTnLst>
                              <p:par>
                                <p:cTn id="25" presetID="53" presetClass="exit" presetSubtype="32" fill="hold" nodeType="afterEffect">
                                  <p:stCondLst>
                                    <p:cond delay="2000"/>
                                  </p:stCondLst>
                                  <p:childTnLst>
                                    <p:anim calcmode="lin" valueType="num">
                                      <p:cBhvr>
                                        <p:cTn id="26" dur="500"/>
                                        <p:tgtEl>
                                          <p:spTgt spid="32"/>
                                        </p:tgtEl>
                                        <p:attrNameLst>
                                          <p:attrName>ppt_w</p:attrName>
                                        </p:attrNameLst>
                                      </p:cBhvr>
                                      <p:tavLst>
                                        <p:tav tm="0">
                                          <p:val>
                                            <p:strVal val="ppt_w"/>
                                          </p:val>
                                        </p:tav>
                                        <p:tav tm="100000">
                                          <p:val>
                                            <p:fltVal val="0"/>
                                          </p:val>
                                        </p:tav>
                                      </p:tavLst>
                                    </p:anim>
                                    <p:anim calcmode="lin" valueType="num">
                                      <p:cBhvr>
                                        <p:cTn id="27" dur="500"/>
                                        <p:tgtEl>
                                          <p:spTgt spid="32"/>
                                        </p:tgtEl>
                                        <p:attrNameLst>
                                          <p:attrName>ppt_h</p:attrName>
                                        </p:attrNameLst>
                                      </p:cBhvr>
                                      <p:tavLst>
                                        <p:tav tm="0">
                                          <p:val>
                                            <p:strVal val="ppt_h"/>
                                          </p:val>
                                        </p:tav>
                                        <p:tav tm="100000">
                                          <p:val>
                                            <p:fltVal val="0"/>
                                          </p:val>
                                        </p:tav>
                                      </p:tavLst>
                                    </p:anim>
                                    <p:animEffect transition="out" filter="fade">
                                      <p:cBhvr>
                                        <p:cTn id="28" dur="500"/>
                                        <p:tgtEl>
                                          <p:spTgt spid="32"/>
                                        </p:tgtEl>
                                      </p:cBhvr>
                                    </p:animEffect>
                                    <p:set>
                                      <p:cBhvr>
                                        <p:cTn id="29" dur="1" fill="hold">
                                          <p:stCondLst>
                                            <p:cond delay="499"/>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30" restart="whenNotActive" fill="hold" evtFilter="cancelBubble" nodeType="interactiveSeq">
                <p:stCondLst>
                  <p:cond evt="onClick" delay="0">
                    <p:tgtEl>
                      <p:spTgt spid="29"/>
                    </p:tgtEl>
                  </p:cond>
                </p:stCondLst>
                <p:endSync evt="end" delay="0">
                  <p:rtn val="all"/>
                </p:endSync>
                <p:childTnLst>
                  <p:par>
                    <p:cTn id="31" fill="hold">
                      <p:stCondLst>
                        <p:cond delay="0"/>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1032"/>
                                        </p:tgtEl>
                                        <p:attrNameLst>
                                          <p:attrName>style.visibility</p:attrName>
                                        </p:attrNameLst>
                                      </p:cBhvr>
                                      <p:to>
                                        <p:strVal val="visible"/>
                                      </p:to>
                                    </p:set>
                                    <p:anim calcmode="lin" valueType="num">
                                      <p:cBhvr>
                                        <p:cTn id="35" dur="500" fill="hold"/>
                                        <p:tgtEl>
                                          <p:spTgt spid="1032"/>
                                        </p:tgtEl>
                                        <p:attrNameLst>
                                          <p:attrName>ppt_w</p:attrName>
                                        </p:attrNameLst>
                                      </p:cBhvr>
                                      <p:tavLst>
                                        <p:tav tm="0">
                                          <p:val>
                                            <p:fltVal val="0"/>
                                          </p:val>
                                        </p:tav>
                                        <p:tav tm="100000">
                                          <p:val>
                                            <p:strVal val="#ppt_w"/>
                                          </p:val>
                                        </p:tav>
                                      </p:tavLst>
                                    </p:anim>
                                    <p:anim calcmode="lin" valueType="num">
                                      <p:cBhvr>
                                        <p:cTn id="36" dur="500" fill="hold"/>
                                        <p:tgtEl>
                                          <p:spTgt spid="1032"/>
                                        </p:tgtEl>
                                        <p:attrNameLst>
                                          <p:attrName>ppt_h</p:attrName>
                                        </p:attrNameLst>
                                      </p:cBhvr>
                                      <p:tavLst>
                                        <p:tav tm="0">
                                          <p:val>
                                            <p:fltVal val="0"/>
                                          </p:val>
                                        </p:tav>
                                        <p:tav tm="100000">
                                          <p:val>
                                            <p:strVal val="#ppt_h"/>
                                          </p:val>
                                        </p:tav>
                                      </p:tavLst>
                                    </p:anim>
                                    <p:animEffect transition="in" filter="fade">
                                      <p:cBhvr>
                                        <p:cTn id="37" dur="500"/>
                                        <p:tgtEl>
                                          <p:spTgt spid="1032"/>
                                        </p:tgtEl>
                                      </p:cBhvr>
                                    </p:animEffect>
                                  </p:childTnLst>
                                  <p:subTnLst>
                                    <p:audio>
                                      <p:cMediaNode>
                                        <p:cTn display="0" masterRel="sameClick">
                                          <p:stCondLst>
                                            <p:cond evt="begin" delay="0">
                                              <p:tn val="33"/>
                                            </p:cond>
                                          </p:stCondLst>
                                          <p:endCondLst>
                                            <p:cond evt="onStopAudio" delay="0">
                                              <p:tgtEl>
                                                <p:sldTgt/>
                                              </p:tgtEl>
                                            </p:cond>
                                          </p:endCondLst>
                                        </p:cTn>
                                        <p:tgtEl>
                                          <p:sndTgt r:embed="rId8" name="applause.wav"/>
                                        </p:tgtEl>
                                      </p:cMediaNode>
                                    </p:audio>
                                  </p:subTnLst>
                                </p:cTn>
                              </p:par>
                            </p:childTnLst>
                          </p:cTn>
                        </p:par>
                        <p:par>
                          <p:cTn id="38" fill="hold">
                            <p:stCondLst>
                              <p:cond delay="500"/>
                            </p:stCondLst>
                            <p:childTnLst>
                              <p:par>
                                <p:cTn id="39" presetID="64" presetClass="path" presetSubtype="0" accel="50000" decel="50000" fill="hold" nodeType="afterEffect">
                                  <p:stCondLst>
                                    <p:cond delay="0"/>
                                  </p:stCondLst>
                                  <p:childTnLst>
                                    <p:animMotion origin="layout" path="M 4.44444E-6 4.07407E-6 L 0.29531 -0.24237 " pathEditMode="relative" rAng="0" ptsTypes="AA">
                                      <p:cBhvr>
                                        <p:cTn id="40" dur="1000" fill="hold"/>
                                        <p:tgtEl>
                                          <p:spTgt spid="12"/>
                                        </p:tgtEl>
                                        <p:attrNameLst>
                                          <p:attrName>ppt_x</p:attrName>
                                          <p:attrName>ppt_y</p:attrName>
                                        </p:attrNameLst>
                                      </p:cBhvr>
                                      <p:rCtr x="14757" y="-12130"/>
                                    </p:animMotion>
                                  </p:childTnLst>
                                  <p:subTnLst>
                                    <p:audio>
                                      <p:cMediaNode>
                                        <p:cTn display="0" masterRel="sameClick">
                                          <p:stCondLst>
                                            <p:cond evt="begin" delay="0">
                                              <p:tn val="39"/>
                                            </p:cond>
                                          </p:stCondLst>
                                          <p:endCondLst>
                                            <p:cond evt="onStopAudio" delay="0">
                                              <p:tgtEl>
                                                <p:sldTgt/>
                                              </p:tgtEl>
                                            </p:cond>
                                          </p:endCondLst>
                                        </p:cTn>
                                        <p:tgtEl>
                                          <p:sndTgt r:embed="rId9" name="boing 1.wav"/>
                                        </p:tgtEl>
                                      </p:cMediaNode>
                                    </p:audio>
                                  </p:subTnLst>
                                </p:cTn>
                              </p:par>
                              <p:par>
                                <p:cTn id="41" presetID="6" presetClass="emph" presetSubtype="0" fill="hold" nodeType="withEffect">
                                  <p:stCondLst>
                                    <p:cond delay="0"/>
                                  </p:stCondLst>
                                  <p:childTnLst>
                                    <p:animScale>
                                      <p:cBhvr>
                                        <p:cTn id="42" dur="1000" fill="hold"/>
                                        <p:tgtEl>
                                          <p:spTgt spid="12"/>
                                        </p:tgtEl>
                                      </p:cBhvr>
                                      <p:by x="50000" y="50000"/>
                                    </p:animScale>
                                  </p:childTnLst>
                                </p:cTn>
                              </p:par>
                            </p:childTnLst>
                          </p:cTn>
                        </p:par>
                        <p:par>
                          <p:cTn id="43" fill="hold">
                            <p:stCondLst>
                              <p:cond delay="1500"/>
                            </p:stCondLst>
                            <p:childTnLst>
                              <p:par>
                                <p:cTn id="44" presetID="1" presetClass="exit" presetSubtype="0" fill="hold" nodeType="afterEffect">
                                  <p:stCondLst>
                                    <p:cond delay="0"/>
                                  </p:stCondLst>
                                  <p:childTnLst>
                                    <p:set>
                                      <p:cBhvr>
                                        <p:cTn id="45" dur="1" fill="hold">
                                          <p:stCondLst>
                                            <p:cond delay="0"/>
                                          </p:stCondLst>
                                        </p:cTn>
                                        <p:tgtEl>
                                          <p:spTgt spid="12"/>
                                        </p:tgtEl>
                                        <p:attrNameLst>
                                          <p:attrName>style.visibility</p:attrName>
                                        </p:attrNameLst>
                                      </p:cBhvr>
                                      <p:to>
                                        <p:strVal val="hidden"/>
                                      </p:to>
                                    </p:set>
                                  </p:childTnLst>
                                </p:cTn>
                              </p:par>
                            </p:childTnLst>
                          </p:cTn>
                        </p:par>
                        <p:par>
                          <p:cTn id="46" fill="hold">
                            <p:stCondLst>
                              <p:cond delay="1500"/>
                            </p:stCondLst>
                            <p:childTnLst>
                              <p:par>
                                <p:cTn id="47" presetID="1" presetClass="entr" presetSubtype="0" fill="hold" nodeType="afterEffect">
                                  <p:stCondLst>
                                    <p:cond delay="0"/>
                                  </p:stCondLst>
                                  <p:childTnLst>
                                    <p:set>
                                      <p:cBhvr>
                                        <p:cTn id="48" dur="1" fill="hold">
                                          <p:stCondLst>
                                            <p:cond delay="0"/>
                                          </p:stCondLst>
                                        </p:cTn>
                                        <p:tgtEl>
                                          <p:spTgt spid="13"/>
                                        </p:tgtEl>
                                        <p:attrNameLst>
                                          <p:attrName>style.visibility</p:attrName>
                                        </p:attrNameLst>
                                      </p:cBhvr>
                                      <p:to>
                                        <p:strVal val="visible"/>
                                      </p:to>
                                    </p:set>
                                  </p:childTnLst>
                                </p:cTn>
                              </p:par>
                              <p:par>
                                <p:cTn id="49" presetID="22" presetClass="entr" presetSubtype="4" fill="hold" grpId="0" nodeType="withEffect">
                                  <p:stCondLst>
                                    <p:cond delay="0"/>
                                  </p:stCondLst>
                                  <p:childTnLst>
                                    <p:set>
                                      <p:cBhvr>
                                        <p:cTn id="50" dur="1" fill="hold">
                                          <p:stCondLst>
                                            <p:cond delay="0"/>
                                          </p:stCondLst>
                                        </p:cTn>
                                        <p:tgtEl>
                                          <p:spTgt spid="25"/>
                                        </p:tgtEl>
                                        <p:attrNameLst>
                                          <p:attrName>style.visibility</p:attrName>
                                        </p:attrNameLst>
                                      </p:cBhvr>
                                      <p:to>
                                        <p:strVal val="visible"/>
                                      </p:to>
                                    </p:set>
                                    <p:animEffect transition="in" filter="wipe(down)">
                                      <p:cBhvr>
                                        <p:cTn id="51" dur="500"/>
                                        <p:tgtEl>
                                          <p:spTgt spid="25"/>
                                        </p:tgtEl>
                                      </p:cBhvr>
                                    </p:animEffect>
                                  </p:childTnLst>
                                </p:cTn>
                              </p:par>
                            </p:childTnLst>
                          </p:cTn>
                        </p:par>
                      </p:childTnLst>
                    </p:cTn>
                  </p:par>
                </p:childTnLst>
              </p:cTn>
              <p:nextCondLst>
                <p:cond evt="onClick" delay="0">
                  <p:tgtEl>
                    <p:spTgt spid="29"/>
                  </p:tgtEl>
                </p:cond>
              </p:nextCondLst>
            </p:seq>
          </p:childTnLst>
        </p:cTn>
      </p:par>
    </p:tnLst>
    <p:bldLst>
      <p:bldP spid="2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266" name="Group 2"/>
          <p:cNvGrpSpPr/>
          <p:nvPr/>
        </p:nvGrpSpPr>
        <p:grpSpPr bwMode="auto">
          <a:xfrm>
            <a:off x="0" y="0"/>
            <a:ext cx="9144000" cy="6948488"/>
            <a:chOff x="0" y="0"/>
            <a:chExt cx="5760" cy="4377"/>
          </a:xfrm>
        </p:grpSpPr>
        <p:pic>
          <p:nvPicPr>
            <p:cNvPr id="11268" name="Picture 3" descr="flower[1][1][1][1]"/>
            <p:cNvPicPr>
              <a:picLocks noChangeAspect="1" noChangeArrowheads="1" noCrop="1"/>
            </p:cNvPicPr>
            <p:nvPr/>
          </p:nvPicPr>
          <p:blipFill>
            <a:blip r:embed="rId1">
              <a:extLst>
                <a:ext uri="{28A0092B-C50C-407E-A947-70E740481C1C}">
                  <a14:useLocalDpi xmlns:a14="http://schemas.microsoft.com/office/drawing/2010/main" val="0"/>
                </a:ext>
              </a:extLst>
            </a:blip>
            <a:srcRect/>
            <a:stretch>
              <a:fillRect/>
            </a:stretch>
          </p:blipFill>
          <p:spPr bwMode="auto">
            <a:xfrm rot="5400000">
              <a:off x="3458" y="2037"/>
              <a:ext cx="4320" cy="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9" name="Picture 4" descr="flower[1][1][1][1]"/>
            <p:cNvPicPr>
              <a:picLocks noChangeAspect="1" noChangeArrowheads="1" noCrop="1"/>
            </p:cNvPicPr>
            <p:nvPr/>
          </p:nvPicPr>
          <p:blipFill>
            <a:blip r:embed="rId1">
              <a:extLst>
                <a:ext uri="{28A0092B-C50C-407E-A947-70E740481C1C}">
                  <a14:useLocalDpi xmlns:a14="http://schemas.microsoft.com/office/drawing/2010/main" val="0"/>
                </a:ext>
              </a:extLst>
            </a:blip>
            <a:srcRect/>
            <a:stretch>
              <a:fillRect/>
            </a:stretch>
          </p:blipFill>
          <p:spPr bwMode="auto">
            <a:xfrm rot="-5400000">
              <a:off x="-1996" y="2037"/>
              <a:ext cx="4320" cy="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0" name="Picture 5" descr="flower[1][1][1][1]"/>
            <p:cNvPicPr>
              <a:picLocks noChangeAspect="1" noChangeArrowheads="1" noCrop="1"/>
            </p:cNvPicPr>
            <p:nvPr/>
          </p:nvPicPr>
          <p:blipFill>
            <a:blip r:embed="rId1">
              <a:extLst>
                <a:ext uri="{28A0092B-C50C-407E-A947-70E740481C1C}">
                  <a14:useLocalDpi xmlns:a14="http://schemas.microsoft.com/office/drawing/2010/main" val="0"/>
                </a:ext>
              </a:extLst>
            </a:blip>
            <a:srcRect/>
            <a:stretch>
              <a:fillRect/>
            </a:stretch>
          </p:blipFill>
          <p:spPr bwMode="auto">
            <a:xfrm>
              <a:off x="0" y="3998"/>
              <a:ext cx="5760" cy="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1" name="Picture 6" descr="flower[1][1][1][1]"/>
            <p:cNvPicPr>
              <a:picLocks noChangeAspect="1" noChangeArrowheads="1" noCrop="1"/>
            </p:cNvPicPr>
            <p:nvPr/>
          </p:nvPicPr>
          <p:blipFill>
            <a:blip r:embed="rId1">
              <a:extLst>
                <a:ext uri="{28A0092B-C50C-407E-A947-70E740481C1C}">
                  <a14:useLocalDpi xmlns:a14="http://schemas.microsoft.com/office/drawing/2010/main" val="0"/>
                </a:ext>
              </a:extLst>
            </a:blip>
            <a:srcRect/>
            <a:stretch>
              <a:fillRect/>
            </a:stretch>
          </p:blipFill>
          <p:spPr bwMode="auto">
            <a:xfrm>
              <a:off x="0" y="0"/>
              <a:ext cx="5760" cy="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2" name="Picture 7" descr="012"/>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816" cy="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3" name="Picture 8" descr="012"/>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rot="10800000">
              <a:off x="4944" y="0"/>
              <a:ext cx="816" cy="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4" name="Picture 9" descr="012"/>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0" y="3597"/>
              <a:ext cx="816" cy="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5" name="Picture 10" descr="012"/>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rot="10800000">
              <a:off x="4944" y="3597"/>
              <a:ext cx="816" cy="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1267" name="Text Box 14"/>
          <p:cNvSpPr txBox="1">
            <a:spLocks noChangeArrowheads="1"/>
          </p:cNvSpPr>
          <p:nvPr/>
        </p:nvSpPr>
        <p:spPr bwMode="auto">
          <a:xfrm>
            <a:off x="917575" y="1689100"/>
            <a:ext cx="8001000" cy="3540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fontAlgn="base" hangingPunct="1">
              <a:spcBef>
                <a:spcPct val="50000"/>
              </a:spcBef>
              <a:spcAft>
                <a:spcPct val="0"/>
              </a:spcAft>
              <a:buFontTx/>
              <a:buNone/>
            </a:pPr>
            <a:r>
              <a:rPr lang="en-US" altLang="en-US" sz="4400" b="1">
                <a:solidFill>
                  <a:srgbClr val="C00000"/>
                </a:solidFill>
                <a:latin typeface="Times New Roman" panose="02020603050405020304" pitchFamily="18" charset="0"/>
              </a:rPr>
              <a:t>Hoạt động 2: </a:t>
            </a:r>
            <a:r>
              <a:rPr lang="en-US" altLang="en-US" sz="4400" b="1">
                <a:solidFill>
                  <a:srgbClr val="0000FF"/>
                </a:solidFill>
                <a:latin typeface="Times New Roman" panose="02020603050405020304" pitchFamily="18" charset="0"/>
              </a:rPr>
              <a:t>Đàm thoại </a:t>
            </a:r>
            <a:endParaRPr lang="en-US" altLang="en-US" sz="4400" b="1">
              <a:solidFill>
                <a:srgbClr val="FF3300"/>
              </a:solidFill>
              <a:latin typeface="Times New Roman" panose="02020603050405020304" pitchFamily="18" charset="0"/>
            </a:endParaRPr>
          </a:p>
          <a:p>
            <a:pPr algn="ctr" eaLnBrk="1" fontAlgn="base" hangingPunct="1">
              <a:spcBef>
                <a:spcPct val="50000"/>
              </a:spcBef>
              <a:spcAft>
                <a:spcPct val="0"/>
              </a:spcAft>
              <a:buFontTx/>
              <a:buNone/>
            </a:pPr>
            <a:r>
              <a:rPr lang="en-US" altLang="en-US" sz="3600">
                <a:solidFill>
                  <a:srgbClr val="0000FF"/>
                </a:solidFill>
                <a:latin typeface="Times New Roman" panose="02020603050405020304" pitchFamily="18" charset="0"/>
              </a:rPr>
              <a:t>Tết trung thu diễn ra vào thời gian nào?</a:t>
            </a:r>
            <a:endParaRPr lang="en-US" altLang="en-US" sz="3600">
              <a:solidFill>
                <a:srgbClr val="0000FF"/>
              </a:solidFill>
              <a:latin typeface="Times New Roman" panose="02020603050405020304" pitchFamily="18" charset="0"/>
            </a:endParaRPr>
          </a:p>
          <a:p>
            <a:pPr algn="ctr" eaLnBrk="1" fontAlgn="base" hangingPunct="1">
              <a:spcBef>
                <a:spcPct val="50000"/>
              </a:spcBef>
              <a:spcAft>
                <a:spcPct val="0"/>
              </a:spcAft>
              <a:buFontTx/>
              <a:buNone/>
            </a:pPr>
            <a:r>
              <a:rPr lang="en-US" altLang="en-US" sz="3600">
                <a:solidFill>
                  <a:srgbClr val="0000FF"/>
                </a:solidFill>
                <a:latin typeface="Times New Roman" panose="02020603050405020304" pitchFamily="18" charset="0"/>
              </a:rPr>
              <a:t>Tết trung thu diễn ra vào mùa nào?</a:t>
            </a:r>
            <a:endParaRPr lang="en-US" altLang="en-US" sz="3600">
              <a:solidFill>
                <a:srgbClr val="0000FF"/>
              </a:solidFill>
              <a:latin typeface="Times New Roman" panose="02020603050405020304" pitchFamily="18" charset="0"/>
            </a:endParaRPr>
          </a:p>
          <a:p>
            <a:pPr algn="ctr" eaLnBrk="1" fontAlgn="base" hangingPunct="1">
              <a:spcBef>
                <a:spcPct val="50000"/>
              </a:spcBef>
              <a:spcAft>
                <a:spcPct val="0"/>
              </a:spcAft>
              <a:buFontTx/>
              <a:buNone/>
            </a:pPr>
            <a:endParaRPr lang="en-US" altLang="en-US" sz="4800">
              <a:solidFill>
                <a:srgbClr val="0000FF"/>
              </a:solidFill>
              <a:latin typeface="Times New Roman" panose="02020603050405020304" pitchFamily="18" charset="0"/>
            </a:endParaRPr>
          </a:p>
        </p:txBody>
      </p:sp>
    </p:spTree>
    <p:custDataLst>
      <p:tags r:id="rId3"/>
    </p:custDataLst>
  </p:cSld>
  <p:clrMapOvr>
    <a:masterClrMapping/>
  </p:clrMapOvr>
  <p:transition>
    <p:wheel spokes="3"/>
    <p:sndAc>
      <p:stSnd>
        <p:snd r:embed="rId4" name="chimes.wav"/>
      </p:stSnd>
    </p:sndAc>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800px-Autumn_colors"/>
          <p:cNvPicPr>
            <a:picLocks noChangeAspect="1" noChangeArrowheads="1"/>
          </p:cNvPicPr>
          <p:nvPr>
            <p:custDataLst>
              <p:tags r:id="rId1"/>
            </p:custDataLst>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3"/>
    </p:custDataLst>
  </p:cSld>
  <p:clrMapOvr>
    <a:masterClrMapping/>
  </p:clrMapOvr>
  <p:transition>
    <p:wheel spokes="3"/>
    <p:sndAc>
      <p:stSnd>
        <p:snd r:embed="rId4" name="chimes.wav"/>
      </p:stSnd>
    </p:sndAc>
  </p:transition>
</p:sld>
</file>

<file path=ppt/tags/tag1.xml><?xml version="1.0" encoding="utf-8"?>
<p:tagLst xmlns:p="http://schemas.openxmlformats.org/presentationml/2006/main">
  <p:tag name="PPSNARRATION" val="4,152039269,D:\tro truyen tet trung thu, thuy tien c5\Media.ppcx"/>
</p:tagLst>
</file>

<file path=ppt/tags/tag10.xml><?xml version="1.0" encoding="utf-8"?>
<p:tagLst xmlns:p="http://schemas.openxmlformats.org/presentationml/2006/main">
  <p:tag name="MMPROD_SUBSTITUTION_ID" val="{4BDE52DA-A274-41F8-94FE-CA0B86DD1E95}"/>
</p:tagLst>
</file>

<file path=ppt/tags/tag11.xml><?xml version="1.0" encoding="utf-8"?>
<p:tagLst xmlns:p="http://schemas.openxmlformats.org/presentationml/2006/main">
  <p:tag name="PPSNARRATION" val="12,152039269,D:\tro truyen tet trung thu, thuy tien c5\Media.ppcx"/>
</p:tagLst>
</file>

<file path=ppt/tags/tag12.xml><?xml version="1.0" encoding="utf-8"?>
<p:tagLst xmlns:p="http://schemas.openxmlformats.org/presentationml/2006/main">
  <p:tag name="MMPROD_SUBSTITUTION_ID" val="{7EECFD90-9F31-41CB-8E45-3D660449335E}"/>
</p:tagLst>
</file>

<file path=ppt/tags/tag13.xml><?xml version="1.0" encoding="utf-8"?>
<p:tagLst xmlns:p="http://schemas.openxmlformats.org/presentationml/2006/main">
  <p:tag name="PPSNARRATION" val="13,152039269,D:\tro truyen tet trung thu, thuy tien c5\Media.ppcx"/>
</p:tagLst>
</file>

<file path=ppt/tags/tag14.xml><?xml version="1.0" encoding="utf-8"?>
<p:tagLst xmlns:p="http://schemas.openxmlformats.org/presentationml/2006/main">
  <p:tag name="PPSNARRATION" val="14,152039269,D:\tro truyen tet trung thu, thuy tien c5\Media.ppcx"/>
</p:tagLst>
</file>

<file path=ppt/tags/tag15.xml><?xml version="1.0" encoding="utf-8"?>
<p:tagLst xmlns:p="http://schemas.openxmlformats.org/presentationml/2006/main">
  <p:tag name="PPSNARRATION" val="15,152039269,D:\tro truyen tet trung thu, thuy tien c5\Media.ppcx"/>
</p:tagLst>
</file>

<file path=ppt/tags/tag16.xml><?xml version="1.0" encoding="utf-8"?>
<p:tagLst xmlns:p="http://schemas.openxmlformats.org/presentationml/2006/main">
  <p:tag name="PPSNARRATION" val="16,152039269,D:\tro truyen tet trung thu, thuy tien c5\Media.ppcx"/>
</p:tagLst>
</file>

<file path=ppt/tags/tag17.xml><?xml version="1.0" encoding="utf-8"?>
<p:tagLst xmlns:p="http://schemas.openxmlformats.org/presentationml/2006/main">
  <p:tag name="PPSNARRATION" val="17,152039269,D:\tro truyen tet trung thu, thuy tien c5\Media.ppcx"/>
</p:tagLst>
</file>

<file path=ppt/tags/tag18.xml><?xml version="1.0" encoding="utf-8"?>
<p:tagLst xmlns:p="http://schemas.openxmlformats.org/presentationml/2006/main">
  <p:tag name="PPSNARRATION" val="22,152039269,D:\tro truyen tet trung thu, thuy tien c5\Media.ppcx"/>
</p:tagLst>
</file>

<file path=ppt/tags/tag19.xml><?xml version="1.0" encoding="utf-8"?>
<p:tagLst xmlns:p="http://schemas.openxmlformats.org/presentationml/2006/main">
  <p:tag name="PPSNARRATION" val="18,152039269,D:\tro truyen tet trung thu, thuy tien c5\Media.ppcx"/>
</p:tagLst>
</file>

<file path=ppt/tags/tag2.xml><?xml version="1.0" encoding="utf-8"?>
<p:tagLst xmlns:p="http://schemas.openxmlformats.org/presentationml/2006/main">
  <p:tag name="PPSNARRATION" val="6,152039269,D:\tro truyen tet trung thu, thuy tien c5\Media.ppcx"/>
</p:tagLst>
</file>

<file path=ppt/tags/tag20.xml><?xml version="1.0" encoding="utf-8"?>
<p:tagLst xmlns:p="http://schemas.openxmlformats.org/presentationml/2006/main">
  <p:tag name="PPSNARRATION" val="19,152039269,D:\tro truyen tet trung thu, thuy tien c5\Media.ppcx"/>
</p:tagLst>
</file>

<file path=ppt/tags/tag21.xml><?xml version="1.0" encoding="utf-8"?>
<p:tagLst xmlns:p="http://schemas.openxmlformats.org/presentationml/2006/main">
  <p:tag name="MMPROD_SUBSTITUTION_ID" val="{CDFF5672-CFE0-457A-99D0-F1A4331A3F3F}"/>
</p:tagLst>
</file>

<file path=ppt/tags/tag22.xml><?xml version="1.0" encoding="utf-8"?>
<p:tagLst xmlns:p="http://schemas.openxmlformats.org/presentationml/2006/main">
  <p:tag name="MMPROD_SUBSTITUTION_ID" val="{927C17EC-E883-4E18-8271-0050F1DFE30D}"/>
</p:tagLst>
</file>

<file path=ppt/tags/tag23.xml><?xml version="1.0" encoding="utf-8"?>
<p:tagLst xmlns:p="http://schemas.openxmlformats.org/presentationml/2006/main">
  <p:tag name="MMPROD_SUBSTITUTION_ID" val="{FAE52B7B-E871-4A32-967D-858D4EEFAF2B}"/>
</p:tagLst>
</file>

<file path=ppt/tags/tag24.xml><?xml version="1.0" encoding="utf-8"?>
<p:tagLst xmlns:p="http://schemas.openxmlformats.org/presentationml/2006/main">
  <p:tag name="PPSNARRATION" val="20,152039269,D:\tro truyen tet trung thu, thuy tien c5\Media.ppcx"/>
</p:tagLst>
</file>

<file path=ppt/tags/tag25.xml><?xml version="1.0" encoding="utf-8"?>
<p:tagLst xmlns:p="http://schemas.openxmlformats.org/presentationml/2006/main">
  <p:tag name="PPSNARRATION" val="21,152039269,D:\tro truyen tet trung thu, thuy tien c5\Media.ppcx"/>
</p:tagLst>
</file>

<file path=ppt/tags/tag26.xml><?xml version="1.0" encoding="utf-8"?>
<p:tagLst xmlns:p="http://schemas.openxmlformats.org/presentationml/2006/main">
  <p:tag name="PPSNARRATION" val="41,152039269,D:\tro truyen tet trung thu, thuy tien c5\Media.ppcx"/>
</p:tagLst>
</file>

<file path=ppt/tags/tag27.xml><?xml version="1.0" encoding="utf-8"?>
<p:tagLst xmlns:p="http://schemas.openxmlformats.org/presentationml/2006/main">
  <p:tag name="PPSNARRATION" val="27,152039269,D:\tro truyen tet trung thu, thuy tien c5\Media.ppcx"/>
</p:tagLst>
</file>

<file path=ppt/tags/tag28.xml><?xml version="1.0" encoding="utf-8"?>
<p:tagLst xmlns:p="http://schemas.openxmlformats.org/presentationml/2006/main">
  <p:tag name="MMPROD_SUBSTITUTION_ID" val="{F7EF2117-2100-4543-B2D5-A45F67571735}"/>
</p:tagLst>
</file>

<file path=ppt/tags/tag29.xml><?xml version="1.0" encoding="utf-8"?>
<p:tagLst xmlns:p="http://schemas.openxmlformats.org/presentationml/2006/main">
  <p:tag name="MMPROD_SUBSTITUTION_ID" val="{FA7E31D7-55C9-4D83-BCC3-028295E74006}"/>
</p:tagLst>
</file>

<file path=ppt/tags/tag3.xml><?xml version="1.0" encoding="utf-8"?>
<p:tagLst xmlns:p="http://schemas.openxmlformats.org/presentationml/2006/main">
  <p:tag name="PPSNARRATION" val="7,152039269,D:\tro truyen tet trung thu, thuy tien c5\Media.ppcx"/>
</p:tagLst>
</file>

<file path=ppt/tags/tag30.xml><?xml version="1.0" encoding="utf-8"?>
<p:tagLst xmlns:p="http://schemas.openxmlformats.org/presentationml/2006/main">
  <p:tag name="MMPROD_SUBSTITUTION_ID" val="{2AFECBB6-4617-4F77-855F-31472A16CE29}"/>
</p:tagLst>
</file>

<file path=ppt/tags/tag31.xml><?xml version="1.0" encoding="utf-8"?>
<p:tagLst xmlns:p="http://schemas.openxmlformats.org/presentationml/2006/main">
  <p:tag name="MMPROD_SUBSTITUTION_ID" val="{370A2C1F-069A-4614-991D-9C59A04D205B}"/>
</p:tagLst>
</file>

<file path=ppt/tags/tag32.xml><?xml version="1.0" encoding="utf-8"?>
<p:tagLst xmlns:p="http://schemas.openxmlformats.org/presentationml/2006/main">
  <p:tag name="MMPROD_SUBSTITUTION_ID" val="{C9CE1A34-0193-4E99-BF79-D732E55C9353}"/>
</p:tagLst>
</file>

<file path=ppt/tags/tag33.xml><?xml version="1.0" encoding="utf-8"?>
<p:tagLst xmlns:p="http://schemas.openxmlformats.org/presentationml/2006/main">
  <p:tag name="MMPROD_SUBSTITUTION_ID" val="{C3C8ABAC-3406-4C05-9C7A-2143C8CB017E}"/>
</p:tagLst>
</file>

<file path=ppt/tags/tag34.xml><?xml version="1.0" encoding="utf-8"?>
<p:tagLst xmlns:p="http://schemas.openxmlformats.org/presentationml/2006/main">
  <p:tag name="MMPROD_SUBSTITUTION_ID" val="{5ADB6E52-5C48-4C58-880F-757531B4C8E5}"/>
</p:tagLst>
</file>

<file path=ppt/tags/tag35.xml><?xml version="1.0" encoding="utf-8"?>
<p:tagLst xmlns:p="http://schemas.openxmlformats.org/presentationml/2006/main">
  <p:tag name="MMPROD_SUBSTITUTION_ID" val="{2488F667-AD95-44FA-9F78-5EF22CD84440}"/>
</p:tagLst>
</file>

<file path=ppt/tags/tag36.xml><?xml version="1.0" encoding="utf-8"?>
<p:tagLst xmlns:p="http://schemas.openxmlformats.org/presentationml/2006/main">
  <p:tag name="MMPROD_SUBSTITUTION_ID" val="{D06A2C08-3956-44CD-90EB-40AEEECA1134}"/>
</p:tagLst>
</file>

<file path=ppt/tags/tag37.xml><?xml version="1.0" encoding="utf-8"?>
<p:tagLst xmlns:p="http://schemas.openxmlformats.org/presentationml/2006/main">
  <p:tag name="MMPROD_SUBSTITUTION_ID" val="{E99AE156-6257-455C-9389-8412591D83E2}"/>
</p:tagLst>
</file>

<file path=ppt/tags/tag38.xml><?xml version="1.0" encoding="utf-8"?>
<p:tagLst xmlns:p="http://schemas.openxmlformats.org/presentationml/2006/main">
  <p:tag name="MMPROD_SUBSTITUTION_ID" val="{FEB803BB-80F7-4034-9AF5-3CB8ED84AC24}"/>
</p:tagLst>
</file>

<file path=ppt/tags/tag39.xml><?xml version="1.0" encoding="utf-8"?>
<p:tagLst xmlns:p="http://schemas.openxmlformats.org/presentationml/2006/main">
  <p:tag name="PPSNARRATION" val="29,152039269,D:\tro truyen tet trung thu, thuy tien c5\Media.ppcx"/>
</p:tagLst>
</file>

<file path=ppt/tags/tag4.xml><?xml version="1.0" encoding="utf-8"?>
<p:tagLst xmlns:p="http://schemas.openxmlformats.org/presentationml/2006/main">
  <p:tag name="MMPROD_SUBSTITUTION_ID" val="{55B3F75B-2B71-4530-A071-11CDF9B9D087}"/>
</p:tagLst>
</file>

<file path=ppt/tags/tag40.xml><?xml version="1.0" encoding="utf-8"?>
<p:tagLst xmlns:p="http://schemas.openxmlformats.org/presentationml/2006/main">
  <p:tag name="ISPRING_RESOURCE_PATHS_HASH_PRESENTER" val="63f0b0b98d1bc1abce63774a51814c48322abcc"/>
</p:tagLst>
</file>

<file path=ppt/tags/tag5.xml><?xml version="1.0" encoding="utf-8"?>
<p:tagLst xmlns:p="http://schemas.openxmlformats.org/presentationml/2006/main">
  <p:tag name="PPSNARRATION" val="8,152039269,D:\tro truyen tet trung thu, thuy tien c5\Media.ppcx"/>
</p:tagLst>
</file>

<file path=ppt/tags/tag6.xml><?xml version="1.0" encoding="utf-8"?>
<p:tagLst xmlns:p="http://schemas.openxmlformats.org/presentationml/2006/main">
  <p:tag name="PPSNARRATION" val="9,152039269,D:\tro truyen tet trung thu, thuy tien c5\Media.ppcx"/>
</p:tagLst>
</file>

<file path=ppt/tags/tag7.xml><?xml version="1.0" encoding="utf-8"?>
<p:tagLst xmlns:p="http://schemas.openxmlformats.org/presentationml/2006/main">
  <p:tag name="MMPROD_SUBSTITUTION_ID" val="{C518D2A8-387E-4BBA-B4EA-6FF65E9CB6A5}"/>
</p:tagLst>
</file>

<file path=ppt/tags/tag8.xml><?xml version="1.0" encoding="utf-8"?>
<p:tagLst xmlns:p="http://schemas.openxmlformats.org/presentationml/2006/main">
  <p:tag name="PPSNARRATION" val="10,152039269,D:\tro truyen tet trung thu, thuy tien c5\Media.ppcx"/>
</p:tagLst>
</file>

<file path=ppt/tags/tag9.xml><?xml version="1.0" encoding="utf-8"?>
<p:tagLst xmlns:p="http://schemas.openxmlformats.org/presentationml/2006/main">
  <p:tag name="PPSNARRATION" val="11,152039269,D:\tro truyen tet trung thu, thuy tien c5\Media.ppcx"/>
</p:tagLst>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2070</Words>
  <Application>WPS Presentation</Application>
  <PresentationFormat>On-screen Show (4:3)</PresentationFormat>
  <Paragraphs>134</Paragraphs>
  <Slides>32</Slides>
  <Notes>3</Notes>
  <HiddenSlides>0</HiddenSlides>
  <MMClips>5</MMClips>
  <ScaleCrop>false</ScaleCrop>
  <HeadingPairs>
    <vt:vector size="6" baseType="variant">
      <vt:variant>
        <vt:lpstr>已用的字体</vt:lpstr>
      </vt:variant>
      <vt:variant>
        <vt:i4>12</vt:i4>
      </vt:variant>
      <vt:variant>
        <vt:lpstr>主题</vt:lpstr>
      </vt:variant>
      <vt:variant>
        <vt:i4>1</vt:i4>
      </vt:variant>
      <vt:variant>
        <vt:lpstr>幻灯片标题</vt:lpstr>
      </vt:variant>
      <vt:variant>
        <vt:i4>32</vt:i4>
      </vt:variant>
    </vt:vector>
  </HeadingPairs>
  <TitlesOfParts>
    <vt:vector size="45" baseType="lpstr">
      <vt:lpstr>Arial</vt:lpstr>
      <vt:lpstr>SimSun</vt:lpstr>
      <vt:lpstr>Wingdings</vt:lpstr>
      <vt:lpstr>Times New Roman</vt:lpstr>
      <vt:lpstr>Showcard Gothic</vt:lpstr>
      <vt:lpstr>Microsoft YaHei</vt:lpstr>
      <vt:lpstr>Arial Unicode MS</vt:lpstr>
      <vt:lpstr>Calibri</vt:lpstr>
      <vt:lpstr>.VnArial NarrowH</vt:lpstr>
      <vt:lpstr>Tw Cen MT</vt:lpstr>
      <vt:lpstr>Trebuchet MS</vt:lpstr>
      <vt:lpstr>Palatino Linotype</vt:lpstr>
      <vt:lpstr>Default Design</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User</dc:creator>
  <cp:lastModifiedBy>PC</cp:lastModifiedBy>
  <cp:revision>11</cp:revision>
  <dcterms:created xsi:type="dcterms:W3CDTF">2018-09-10T12:35:00Z</dcterms:created>
  <dcterms:modified xsi:type="dcterms:W3CDTF">2023-10-01T14:43:44Z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72E3EF39F58549959ED9C7D9637C8875_12</vt:lpwstr>
  </property>
  <property fmtid="{D5CDD505-2E9C-101B-9397-08002B2CF9AE}" pid="3" name="KSOProductBuildVer">
    <vt:lpwstr>1033-12.2.0.13110</vt:lpwstr>
  </property>
</Properties>
</file>