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3"/>
  </p:notesMasterIdLst>
  <p:sldIdLst>
    <p:sldId id="269" r:id="rId5"/>
    <p:sldId id="270" r:id="rId6"/>
    <p:sldId id="272" r:id="rId7"/>
    <p:sldId id="271" r:id="rId8"/>
    <p:sldId id="274" r:id="rId9"/>
    <p:sldId id="414" r:id="rId10"/>
    <p:sldId id="419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286BC-F5E5-4B24-82C6-BB3D87EE189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176E5-9F7C-4F3B-AC40-D4A714A2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0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0BFD270-C50F-42DB-A69A-A459AC39E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BBCE2-43F3-4B08-A087-913C2FA44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5D3B799-6B8C-4334-B8E4-0989834A27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1CA428F-C51B-4F49-B7EB-0B613C987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49030-45D4-4955-8951-2E576D53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AC362-CD20-478C-A0E6-CD548C5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59DC-3E72-4622-9B6E-27038074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7AB0-B2A8-440A-ACA1-5EB4011A945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0866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6617-07A7-4D45-ACF3-6CA933E9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CEAA6-C5D4-4583-B8CE-62C88BE2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1350-9ED8-45C7-BA1B-F0E3883F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99FE-486C-427E-9D04-F4F1113094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0390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DE293-C38A-4F52-BFF9-A7D72D9A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570FB-D8B0-44F0-8A3C-41AD939E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99EB2-8848-4790-8CD2-D8131CEA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965F-9E25-4CCE-A3E4-ECDC6EE3221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4133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8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03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3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176E-08EF-47E4-91DC-E180BE99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E3F8B-CAD1-4686-888C-3356E355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C82F-52E0-4F4D-8D88-55AE0C22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98F0-2560-418A-8278-DAF09B7C03D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8576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8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9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3C5AA7-FD4A-4288-84D0-B337E7E6C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1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B8D54F-2ABE-44EC-B0E8-5E3780B39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2BB4549-54EF-45E5-8AC8-4EB3FD9BA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2A2FBD4-6AAE-4859-BE06-604FECA8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3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084457-61F5-463C-B3EC-8B718E2C6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0154E2-FDFB-4E2F-9699-4CCCCACEB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3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65EAFC-36A4-4286-BD89-598A7176E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0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E487A-7920-48A4-AB13-F8F02FA2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A381-2C00-4149-86A2-DDE73B20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C1E0A-0329-49C5-B29B-2D95E145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ADB2-5E60-4A2E-B091-E02519848F0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4148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7B8F012-27E1-4558-8B4C-F32947EE1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6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A8A00F-743C-4199-BB6A-327BB189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5E44B1-EF50-4F9A-B85F-7DB046B80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9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A75F21-4779-4004-AFF9-84FBEEC8C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24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5A7800-9FB5-4F59-9CE0-DB5BBA50E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80865-8BB5-42BB-A402-074FF205E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952C73-E912-4CE2-996B-C20F806A4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005C-D6D6-4042-96E3-345B0C682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806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A139E-3B80-4C26-A953-91CDE66B4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5D2FD-91C6-483F-8F35-F644C84BF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F59A2-404F-4C63-88D9-9D606C98D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0747-CF82-4F23-BD17-BBA8DC47F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549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5D2776-510C-407F-8C04-B0FC1C054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C36DC2-AE78-4E05-9C0E-B73D3DB1B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49D30D-6612-496D-AE15-339E7294B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B2EBB-C738-4F91-9A35-DC931F61A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472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1A6D1-E5EB-459C-8A42-A8A016F7E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F8D01-981A-4BA3-B22E-1332F8F94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9418F-E028-434C-A9A8-F6E0C450C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E869-FAF1-40CF-8F1C-5D72FCE71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108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FE862E-41DA-48EC-A9B9-A6609BF91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B6614A-0A9C-4F09-9290-B02942CB3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31B460-6FE1-4D40-B4B3-7B2A05A4F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03B5-D31E-4302-8AC6-039D39F21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364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3EB492-C6E5-46D5-B3EA-08EAEACB4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B51859-C2FF-407E-BC21-0E0488F1C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114A63-6F65-4814-899C-F1015DD80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39C93-E61D-4F08-B79C-CB1C831AE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B42C45-0431-44C0-98E8-6FF0A4E2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59B2D2-36EA-48CD-88DF-214163E9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B1658-12F1-431F-A44E-EA3E285A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7381-8AD1-4A49-9ACC-81B7BE42A78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9457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57C33C-43F9-4134-B198-E4AB2F91F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413FBF-F5B2-41EF-9862-B6EB40577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A7E40F-CFA4-433E-983E-285036D34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AB699-21FC-486C-86F2-A9DA147EB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451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410B95-BDC1-433F-BF32-4CC87C050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B26FE-439F-41DB-B33C-D079AB30A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49037-9F62-4CFE-8BC4-E8F988468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D42C-E978-425B-B760-6BE3278D0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487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3934C-A243-48F2-B26D-20B180006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B8915-35BE-44D8-BA95-C1DD9528B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E3054-B40C-4CB6-9E47-5567AFC2C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9161-0B73-4699-A0BA-C83513A7C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052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3052DE-19CE-4053-96D7-587029FEB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A7F2D5-A16F-41EA-BFBF-28882DFCC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58C64-92B5-468B-A18E-EA57C3A0E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A289-5A53-4B9A-9B82-D2FAB382B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017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874B6-FBBA-4B2D-9B00-962C6F9E4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5723E3-42F1-4CAA-B694-D6D71BCEF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7D498A-95BF-4C6F-A9A3-9044AE113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3ADE-CB9A-41F4-950D-BBC03DEB1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98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09EF60-E370-47AD-A501-0100DC01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12C4CB-9B62-47A2-869F-E9070A75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AE1D50-860B-4435-8BEB-1D0B78BD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26A1-3BB0-4E90-94DA-88E1160F187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017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B7430F-2FCC-47A5-BDED-3E43B1D0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30AB6F-CEC8-4A97-B786-DBCC781D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4E0334-CC56-487E-9586-E90CCFEB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8949-B2E8-4D79-ABDA-521CE2D140E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9342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777ABFD-39DB-4891-A11B-4414846B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D69072-A49C-4E5F-B59C-FA318F4D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26785C-4525-4C8B-9776-5CB50F77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E6F3-622D-4290-912C-2C2AC5CA462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2127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0A0DDF-7257-430E-A836-8C1E5FA8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9288FD-66DA-4055-9A43-49626332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52E66-7C55-4D68-8256-74122B0A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A850-7F99-4431-BD61-596955F06A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2102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A200B7-E973-4AEF-9957-89680B9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056933-0A9C-48FB-910D-11A355B9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66DED-666E-45A7-B8F8-654C9A82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D791-A46F-4037-8B0A-9FD365011E9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722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1C02610E-83DC-4621-843F-D6CB5EBDD6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6D22BFB-34EB-4941-9930-AEC5636716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A8C3D-7F3B-4863-AAA5-878E00734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4C993-38C7-4528-B50A-99354DCDB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B2F76-9F26-41B9-A28E-AEBA4CB6C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814FE7-9E97-4B68-907E-1CC9445F381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162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10/9/2023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1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45C9F-A9F5-40A0-BEDD-01308972AE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EB7D3A-D844-4364-B55F-1763D7B3E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B6E76E-7F21-40F3-BC80-B827C0F2A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C4FA7E-65E6-41A8-A472-3ECEE9B249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0B626D-4FA2-48C6-ADEC-58B385ADCF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E42F42-8F43-4E1F-91F6-F5A91497E1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80B154-2249-4019-BBE5-93004C085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5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Audio.wma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Users\Admin\Desktop\B4%202022-2023\H&#7897;i%20gi&#7843;ng%20chu&#7849;n\FormatFactory%20Audio%20Joiner%20Nh&#7841;c%20ch&#417;i+Nh&#7841;c%20ch&#417;i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file:///C:\Users\Admin\Desktop\B4%202022-2023\H&#7897;i%20gi&#7843;ng%20chu&#7849;n\The%20Entertainer%20-%20Nh&#7841;c%20Kh&#244;ng%20L&#7901;i%20Vui%20Nh&#7897;n.mp3" TargetMode="External"/><Relationship Id="rId1" Type="http://schemas.microsoft.com/office/2007/relationships/media" Target="file:///C:\Users\Admin\Desktop\B4%202022-2023\H&#7897;i%20gi&#7843;ng%20chu&#7849;n\The%20Entertainer%20-%20Nh&#7841;c%20Kh&#244;ng%20L&#7901;i%20Vui%20Nh&#7897;n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B83795-711F-430F-B5DC-79452B6A2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" y="-29494"/>
            <a:ext cx="12180093" cy="6887494"/>
          </a:xfrm>
          <a:prstGeom prst="rect">
            <a:avLst/>
          </a:prstGeom>
        </p:spPr>
      </p:pic>
      <p:pic>
        <p:nvPicPr>
          <p:cNvPr id="5123" name="Picture 2" descr="Copy of FESTIVE">
            <a:extLst>
              <a:ext uri="{FF2B5EF4-FFF2-40B4-BE49-F238E27FC236}">
                <a16:creationId xmlns:a16="http://schemas.microsoft.com/office/drawing/2014/main" id="{CAA7F2DA-8AE0-4C41-A0C7-98040068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" y="2882107"/>
            <a:ext cx="1671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opy of FESTIVE">
            <a:extLst>
              <a:ext uri="{FF2B5EF4-FFF2-40B4-BE49-F238E27FC236}">
                <a16:creationId xmlns:a16="http://schemas.microsoft.com/office/drawing/2014/main" id="{5784E67F-1335-4CED-B17A-757918A3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36969" y="3164117"/>
            <a:ext cx="167163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Audio.wma">
            <a:hlinkClick r:id="" action="ppaction://media"/>
            <a:extLst>
              <a:ext uri="{FF2B5EF4-FFF2-40B4-BE49-F238E27FC236}">
                <a16:creationId xmlns:a16="http://schemas.microsoft.com/office/drawing/2014/main" id="{BD2DCB01-2DB9-4B81-9EA2-C92760A5A06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8">
            <a:extLst>
              <a:ext uri="{FF2B5EF4-FFF2-40B4-BE49-F238E27FC236}">
                <a16:creationId xmlns:a16="http://schemas.microsoft.com/office/drawing/2014/main" id="{17ABF6C5-73DE-4CB9-A6C0-278023B27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05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5127" name="WordArt 19">
            <a:extLst>
              <a:ext uri="{FF2B5EF4-FFF2-40B4-BE49-F238E27FC236}">
                <a16:creationId xmlns:a16="http://schemas.microsoft.com/office/drawing/2014/main" id="{6EFE303A-A604-4F85-841E-BD41A9B710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1981200"/>
            <a:ext cx="43434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258CF7F9-2282-429E-8E66-3898977BC7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265112"/>
            <a:ext cx="5943600" cy="587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5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Lĩnh</a:t>
            </a:r>
            <a:r>
              <a:rPr kumimoji="0" lang="en-US" sz="4000" b="1" i="0" u="none" strike="noStrike" kern="10" cap="none" spc="5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 </a:t>
            </a:r>
            <a:r>
              <a:rPr kumimoji="0" lang="en-US" sz="4000" b="1" i="0" u="none" strike="noStrike" kern="10" cap="none" spc="5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vực</a:t>
            </a:r>
            <a:r>
              <a:rPr kumimoji="0" lang="en-US" sz="4000" b="1" i="0" u="none" strike="noStrike" kern="10" cap="none" spc="5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 </a:t>
            </a:r>
            <a:r>
              <a:rPr kumimoji="0" lang="en-US" sz="4000" b="1" i="0" u="none" strike="noStrike" kern="10" cap="none" spc="5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phát</a:t>
            </a:r>
            <a:r>
              <a:rPr kumimoji="0" lang="en-US" sz="4000" b="1" i="0" u="none" strike="noStrike" kern="10" cap="none" spc="5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 </a:t>
            </a:r>
            <a:r>
              <a:rPr kumimoji="0" lang="en-US" sz="4000" b="1" i="0" u="none" strike="noStrike" kern="10" cap="none" spc="5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triển</a:t>
            </a:r>
            <a:r>
              <a:rPr kumimoji="0" lang="en-US" sz="4000" b="1" i="0" u="none" strike="noStrike" kern="10" cap="none" spc="5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 </a:t>
            </a:r>
            <a:r>
              <a:rPr kumimoji="0" lang="en-US" sz="4000" b="1" i="0" u="none" strike="noStrike" kern="10" cap="none" spc="5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nhận</a:t>
            </a:r>
            <a:r>
              <a:rPr kumimoji="0" lang="en-US" sz="4000" b="1" i="0" u="none" strike="noStrike" kern="10" cap="none" spc="5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 </a:t>
            </a:r>
            <a:r>
              <a:rPr kumimoji="0" lang="en-US" sz="4000" b="1" i="0" u="none" strike="noStrike" kern="10" cap="none" spc="5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4998"/>
                    </a:srgbClr>
                  </a:outerShdw>
                </a:effectLst>
                <a:uLnTx/>
                <a:uFillTx/>
                <a:latin typeface=".VnAvantH"/>
                <a:ea typeface="+mn-ea"/>
                <a:cs typeface="+mn-cs"/>
              </a:rPr>
              <a:t>thức</a:t>
            </a:r>
            <a:endParaRPr kumimoji="0" lang="en-US" sz="4000" b="1" i="0" u="none" strike="noStrike" kern="10" cap="none" spc="5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4998"/>
                  </a:srgbClr>
                </a:outerShdw>
              </a:effectLst>
              <a:uLnTx/>
              <a:uFillTx/>
              <a:latin typeface=".VnAvantH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ACA646-1A3A-4570-969F-6FB1701EA688}"/>
              </a:ext>
            </a:extLst>
          </p:cNvPr>
          <p:cNvSpPr/>
          <p:nvPr/>
        </p:nvSpPr>
        <p:spPr>
          <a:xfrm>
            <a:off x="3343275" y="153988"/>
            <a:ext cx="5943600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TRƯỜNG MẦM NON GIANG BIÊN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D8898AC8-568A-4370-A083-9DBF87F9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1990975"/>
            <a:ext cx="9296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1" name="Rectangle 3">
            <a:extLst>
              <a:ext uri="{FF2B5EF4-FFF2-40B4-BE49-F238E27FC236}">
                <a16:creationId xmlns:a16="http://schemas.microsoft.com/office/drawing/2014/main" id="{94CF29C6-605E-4160-B85E-5E150985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179" y="3640468"/>
            <a:ext cx="4243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5 – 6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2" name="TextBox 16">
            <a:extLst>
              <a:ext uri="{FF2B5EF4-FFF2-40B4-BE49-F238E27FC236}">
                <a16:creationId xmlns:a16="http://schemas.microsoft.com/office/drawing/2014/main" id="{9B703E66-3240-463B-853C-671113FC5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4348163"/>
            <a:ext cx="6210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4D1A15-52C4-4151-BA8D-73D049D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C6DFE5E-3206-4380-98DE-B761F58E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CE31E-3E57-42A5-99D4-D6228B18F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070" y="734429"/>
            <a:ext cx="5699761" cy="2387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9FA8-32C2-40E1-A53C-3A20E7557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081" y="3204985"/>
            <a:ext cx="5699761" cy="1655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5E60D5B4-3F31-4064-A6B4-C17D8B4C2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216AC7-EEB1-4A88-BB0D-F55F71A33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D93F05-5317-4B64-9958-4BC83FCA3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DB0B10-6E16-4223-929C-B54E768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4D9FA3-5945-4633-A1DC-8240260C1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B8E59F-FE2E-4D33-AD82-6496826C6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C33DBE-C9D7-4333-9D99-7E6CB4429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2DC0F69C-B2BA-43F0-9DEB-47089F1A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54666" y="1087308"/>
            <a:ext cx="1334286" cy="2962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7B043A-0283-4EAA-ABFB-01FBA0FAD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533400"/>
            <a:ext cx="514229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Cả Nhà Thương Nhau  Ba Thương Con Vì Con Giống Mẹ  Candy Ngọc Hà  Nhạc Thiếu Nhi">
            <a:hlinkClick r:id="" action="ppaction://media"/>
            <a:extLst>
              <a:ext uri="{FF2B5EF4-FFF2-40B4-BE49-F238E27FC236}">
                <a16:creationId xmlns:a16="http://schemas.microsoft.com/office/drawing/2014/main" id="{D35DCBC5-2411-4FBB-B6C6-B6DD005D20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6761.9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44350" y="4073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D785-764D-4809-8993-AE97ACF5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DB257-044B-4255-90C5-08F6448E8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183917B-E928-4534-B168-4F6683A2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571" y="1402040"/>
            <a:ext cx="9296400" cy="231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Deflat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7552-9139-4125-A8A2-99B72BE1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9ABB0-89D7-4896-8A53-19BA6BC3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FA221-E10B-433A-90D4-EA2A4F9D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0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D785-764D-4809-8993-AE97ACF5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DB257-044B-4255-90C5-08F6448E8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183917B-E928-4534-B168-4F6683A2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240" y="1583573"/>
            <a:ext cx="81211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Triangl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6210044A-DA6A-44A5-8B47-1FCC369F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12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E0CDD-1BDA-4196-A50A-4AED4B32FCA8}"/>
              </a:ext>
            </a:extLst>
          </p:cNvPr>
          <p:cNvSpPr txBox="1"/>
          <p:nvPr/>
        </p:nvSpPr>
        <p:spPr>
          <a:xfrm>
            <a:off x="1737101" y="2079356"/>
            <a:ext cx="95766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</p:txBody>
      </p:sp>
      <p:pic>
        <p:nvPicPr>
          <p:cNvPr id="2" name="FormatFactory Audio Joiner Nhạc chơi+Nhạc chơi.mp3">
            <a:hlinkClick r:id="" action="ppaction://media"/>
            <a:extLst>
              <a:ext uri="{FF2B5EF4-FFF2-40B4-BE49-F238E27FC236}">
                <a16:creationId xmlns:a16="http://schemas.microsoft.com/office/drawing/2014/main" id="{26EB6E88-B147-498F-A801-58BA08DDACD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30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8D62B295-D5ED-4D7C-8A9A-C1A8A5F2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12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C9243-C767-4D9F-B809-54D0485F083B}"/>
              </a:ext>
            </a:extLst>
          </p:cNvPr>
          <p:cNvSpPr txBox="1"/>
          <p:nvPr/>
        </p:nvSpPr>
        <p:spPr>
          <a:xfrm>
            <a:off x="1828800" y="1981200"/>
            <a:ext cx="937494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</p:txBody>
      </p:sp>
      <p:pic>
        <p:nvPicPr>
          <p:cNvPr id="2" name="The Entertainer - Nhạc Không Lời Vui Nhộn.mp3">
            <a:hlinkClick r:id="" action="ppaction://media"/>
            <a:extLst>
              <a:ext uri="{FF2B5EF4-FFF2-40B4-BE49-F238E27FC236}">
                <a16:creationId xmlns:a16="http://schemas.microsoft.com/office/drawing/2014/main" id="{230BD815-DE65-4ECD-B945-3805FD851127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133600" y="2438401"/>
            <a:ext cx="9652000" cy="1780107"/>
            <a:chOff x="720" y="2832"/>
            <a:chExt cx="4560" cy="1121"/>
          </a:xfrm>
        </p:grpSpPr>
        <p:pic>
          <p:nvPicPr>
            <p:cNvPr id="20485" name="Picture 6" descr="Chµo t¹m biÖ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4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decel="100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96</Words>
  <Application>Microsoft Office PowerPoint</Application>
  <PresentationFormat>Widescreen</PresentationFormat>
  <Paragraphs>18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.VnAvantH</vt:lpstr>
      <vt:lpstr>.VnTime</vt:lpstr>
      <vt:lpstr>Arial</vt:lpstr>
      <vt:lpstr>Calibri</vt:lpstr>
      <vt:lpstr>Gill Sans Nova</vt:lpstr>
      <vt:lpstr>Times New Roman</vt:lpstr>
      <vt:lpstr>1_Office Theme</vt:lpstr>
      <vt:lpstr>ConfettiVTI</vt:lpstr>
      <vt:lpstr>Default Design</vt:lpstr>
      <vt:lpstr>1_Default Design</vt:lpstr>
      <vt:lpstr>PowerPoint Presentation</vt:lpstr>
      <vt:lpstr>1. ỔN ĐỊNH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2023-10-09T11:33:14Z</dcterms:created>
  <dcterms:modified xsi:type="dcterms:W3CDTF">2023-10-09T11:58:43Z</dcterms:modified>
</cp:coreProperties>
</file>